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5D19D-366C-4306-B751-7B64555823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F6E3EF5-7089-43F1-A009-5AF5825C79DF}">
      <dgm:prSet/>
      <dgm:spPr/>
      <dgm:t>
        <a:bodyPr/>
        <a:lstStyle/>
        <a:p>
          <a:r>
            <a:rPr lang="en-US"/>
            <a:t>FAQ’s</a:t>
          </a:r>
        </a:p>
      </dgm:t>
    </dgm:pt>
    <dgm:pt modelId="{F40F475A-F46B-4551-AD1B-C274CC8A18CA}" type="parTrans" cxnId="{739EA3C6-1DAD-4FAA-B672-376B97786C25}">
      <dgm:prSet/>
      <dgm:spPr/>
      <dgm:t>
        <a:bodyPr/>
        <a:lstStyle/>
        <a:p>
          <a:endParaRPr lang="en-US"/>
        </a:p>
      </dgm:t>
    </dgm:pt>
    <dgm:pt modelId="{36E07F0A-E4CE-4322-A726-74A92F46B1F1}" type="sibTrans" cxnId="{739EA3C6-1DAD-4FAA-B672-376B97786C25}">
      <dgm:prSet/>
      <dgm:spPr/>
      <dgm:t>
        <a:bodyPr/>
        <a:lstStyle/>
        <a:p>
          <a:endParaRPr lang="en-US"/>
        </a:p>
      </dgm:t>
    </dgm:pt>
    <dgm:pt modelId="{183D372A-983F-43BA-B423-B5AF5A0E905E}">
      <dgm:prSet/>
      <dgm:spPr/>
      <dgm:t>
        <a:bodyPr/>
        <a:lstStyle/>
        <a:p>
          <a:r>
            <a:rPr lang="en-US"/>
            <a:t>Team</a:t>
          </a:r>
        </a:p>
      </dgm:t>
    </dgm:pt>
    <dgm:pt modelId="{33E0513C-243C-4A10-BE04-485674ADDAFB}" type="parTrans" cxnId="{09A3FA99-5441-4563-A85F-F90C3FF0F0DC}">
      <dgm:prSet/>
      <dgm:spPr/>
      <dgm:t>
        <a:bodyPr/>
        <a:lstStyle/>
        <a:p>
          <a:endParaRPr lang="en-US"/>
        </a:p>
      </dgm:t>
    </dgm:pt>
    <dgm:pt modelId="{1C22E4F0-AC42-4FD1-AC8E-48C27B45B965}" type="sibTrans" cxnId="{09A3FA99-5441-4563-A85F-F90C3FF0F0DC}">
      <dgm:prSet/>
      <dgm:spPr/>
      <dgm:t>
        <a:bodyPr/>
        <a:lstStyle/>
        <a:p>
          <a:endParaRPr lang="en-US"/>
        </a:p>
      </dgm:t>
    </dgm:pt>
    <dgm:pt modelId="{C9FDE5FE-F61A-4851-9524-EAF6C26F7277}">
      <dgm:prSet/>
      <dgm:spPr/>
      <dgm:t>
        <a:bodyPr/>
        <a:lstStyle/>
        <a:p>
          <a:r>
            <a:rPr lang="en-US"/>
            <a:t>Key statistics</a:t>
          </a:r>
        </a:p>
      </dgm:t>
    </dgm:pt>
    <dgm:pt modelId="{3E120E86-4497-4E6C-8908-9F919A587DCF}" type="parTrans" cxnId="{02EF8FB1-F8EB-45EF-8A58-79347D98E54A}">
      <dgm:prSet/>
      <dgm:spPr/>
      <dgm:t>
        <a:bodyPr/>
        <a:lstStyle/>
        <a:p>
          <a:endParaRPr lang="en-US"/>
        </a:p>
      </dgm:t>
    </dgm:pt>
    <dgm:pt modelId="{BF36F94D-13E9-4431-B6FC-F63949D0934D}" type="sibTrans" cxnId="{02EF8FB1-F8EB-45EF-8A58-79347D98E54A}">
      <dgm:prSet/>
      <dgm:spPr/>
      <dgm:t>
        <a:bodyPr/>
        <a:lstStyle/>
        <a:p>
          <a:endParaRPr lang="en-US"/>
        </a:p>
      </dgm:t>
    </dgm:pt>
    <dgm:pt modelId="{3F94C225-AA0A-4CD6-B79A-AB774779D388}" type="pres">
      <dgm:prSet presAssocID="{44A5D19D-366C-4306-B751-7B64555823C8}" presName="root" presStyleCnt="0">
        <dgm:presLayoutVars>
          <dgm:dir/>
          <dgm:resizeHandles val="exact"/>
        </dgm:presLayoutVars>
      </dgm:prSet>
      <dgm:spPr/>
    </dgm:pt>
    <dgm:pt modelId="{BD9B3EA7-BDC9-43A1-B82E-1F2D52FBAC2D}" type="pres">
      <dgm:prSet presAssocID="{AF6E3EF5-7089-43F1-A009-5AF5825C79DF}" presName="compNode" presStyleCnt="0"/>
      <dgm:spPr/>
    </dgm:pt>
    <dgm:pt modelId="{A199747D-7186-4561-B7A8-FA7C619F8D0A}" type="pres">
      <dgm:prSet presAssocID="{AF6E3EF5-7089-43F1-A009-5AF5825C79DF}" presName="bgRect" presStyleLbl="bgShp" presStyleIdx="0" presStyleCnt="3"/>
      <dgm:spPr/>
    </dgm:pt>
    <dgm:pt modelId="{A0697808-49AA-482F-A293-18236DC12806}" type="pres">
      <dgm:prSet presAssocID="{AF6E3EF5-7089-43F1-A009-5AF5825C79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53009695-0A70-4855-B206-4AFAB64874B1}" type="pres">
      <dgm:prSet presAssocID="{AF6E3EF5-7089-43F1-A009-5AF5825C79DF}" presName="spaceRect" presStyleCnt="0"/>
      <dgm:spPr/>
    </dgm:pt>
    <dgm:pt modelId="{D5D21EDE-2E05-4AE5-B317-F5421925C4A5}" type="pres">
      <dgm:prSet presAssocID="{AF6E3EF5-7089-43F1-A009-5AF5825C79DF}" presName="parTx" presStyleLbl="revTx" presStyleIdx="0" presStyleCnt="3">
        <dgm:presLayoutVars>
          <dgm:chMax val="0"/>
          <dgm:chPref val="0"/>
        </dgm:presLayoutVars>
      </dgm:prSet>
      <dgm:spPr/>
    </dgm:pt>
    <dgm:pt modelId="{49CB1A81-58D9-4AC4-88C9-4424D504DE9E}" type="pres">
      <dgm:prSet presAssocID="{36E07F0A-E4CE-4322-A726-74A92F46B1F1}" presName="sibTrans" presStyleCnt="0"/>
      <dgm:spPr/>
    </dgm:pt>
    <dgm:pt modelId="{362A99D1-E28B-4573-8473-3381DDA337AF}" type="pres">
      <dgm:prSet presAssocID="{183D372A-983F-43BA-B423-B5AF5A0E905E}" presName="compNode" presStyleCnt="0"/>
      <dgm:spPr/>
    </dgm:pt>
    <dgm:pt modelId="{FB384AF8-1D40-411F-ABA3-34339BE331D1}" type="pres">
      <dgm:prSet presAssocID="{183D372A-983F-43BA-B423-B5AF5A0E905E}" presName="bgRect" presStyleLbl="bgShp" presStyleIdx="1" presStyleCnt="3"/>
      <dgm:spPr/>
    </dgm:pt>
    <dgm:pt modelId="{534DC913-6685-4346-9C2F-93A67F895010}" type="pres">
      <dgm:prSet presAssocID="{183D372A-983F-43BA-B423-B5AF5A0E90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men"/>
        </a:ext>
      </dgm:extLst>
    </dgm:pt>
    <dgm:pt modelId="{AA3F5ACF-AD70-4D9F-980D-D5F137C81D9D}" type="pres">
      <dgm:prSet presAssocID="{183D372A-983F-43BA-B423-B5AF5A0E905E}" presName="spaceRect" presStyleCnt="0"/>
      <dgm:spPr/>
    </dgm:pt>
    <dgm:pt modelId="{80613EB7-2A63-4FD4-A5E6-FF9DB8BA597F}" type="pres">
      <dgm:prSet presAssocID="{183D372A-983F-43BA-B423-B5AF5A0E905E}" presName="parTx" presStyleLbl="revTx" presStyleIdx="1" presStyleCnt="3">
        <dgm:presLayoutVars>
          <dgm:chMax val="0"/>
          <dgm:chPref val="0"/>
        </dgm:presLayoutVars>
      </dgm:prSet>
      <dgm:spPr/>
    </dgm:pt>
    <dgm:pt modelId="{591A9E57-9418-48E1-81DD-DF74D35AA00E}" type="pres">
      <dgm:prSet presAssocID="{1C22E4F0-AC42-4FD1-AC8E-48C27B45B965}" presName="sibTrans" presStyleCnt="0"/>
      <dgm:spPr/>
    </dgm:pt>
    <dgm:pt modelId="{07A24182-7BFA-4FCF-B1A3-565BD00F68FB}" type="pres">
      <dgm:prSet presAssocID="{C9FDE5FE-F61A-4851-9524-EAF6C26F7277}" presName="compNode" presStyleCnt="0"/>
      <dgm:spPr/>
    </dgm:pt>
    <dgm:pt modelId="{2A739386-CE3A-4C65-90DC-AD90B1B632CB}" type="pres">
      <dgm:prSet presAssocID="{C9FDE5FE-F61A-4851-9524-EAF6C26F7277}" presName="bgRect" presStyleLbl="bgShp" presStyleIdx="2" presStyleCnt="3"/>
      <dgm:spPr/>
    </dgm:pt>
    <dgm:pt modelId="{F7A0803F-FC27-457E-8048-87115D7F617A}" type="pres">
      <dgm:prSet presAssocID="{C9FDE5FE-F61A-4851-9524-EAF6C26F72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C00D5A5-3C94-44DC-A48B-1ED4DD413857}" type="pres">
      <dgm:prSet presAssocID="{C9FDE5FE-F61A-4851-9524-EAF6C26F7277}" presName="spaceRect" presStyleCnt="0"/>
      <dgm:spPr/>
    </dgm:pt>
    <dgm:pt modelId="{61CAF19B-5990-4B82-9821-6CB8FFC47470}" type="pres">
      <dgm:prSet presAssocID="{C9FDE5FE-F61A-4851-9524-EAF6C26F72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351590-AFAF-415A-8584-F0C1662F8004}" type="presOf" srcId="{183D372A-983F-43BA-B423-B5AF5A0E905E}" destId="{80613EB7-2A63-4FD4-A5E6-FF9DB8BA597F}" srcOrd="0" destOrd="0" presId="urn:microsoft.com/office/officeart/2018/2/layout/IconVerticalSolidList"/>
    <dgm:cxn modelId="{09A3FA99-5441-4563-A85F-F90C3FF0F0DC}" srcId="{44A5D19D-366C-4306-B751-7B64555823C8}" destId="{183D372A-983F-43BA-B423-B5AF5A0E905E}" srcOrd="1" destOrd="0" parTransId="{33E0513C-243C-4A10-BE04-485674ADDAFB}" sibTransId="{1C22E4F0-AC42-4FD1-AC8E-48C27B45B965}"/>
    <dgm:cxn modelId="{02EF8FB1-F8EB-45EF-8A58-79347D98E54A}" srcId="{44A5D19D-366C-4306-B751-7B64555823C8}" destId="{C9FDE5FE-F61A-4851-9524-EAF6C26F7277}" srcOrd="2" destOrd="0" parTransId="{3E120E86-4497-4E6C-8908-9F919A587DCF}" sibTransId="{BF36F94D-13E9-4431-B6FC-F63949D0934D}"/>
    <dgm:cxn modelId="{739EA3C6-1DAD-4FAA-B672-376B97786C25}" srcId="{44A5D19D-366C-4306-B751-7B64555823C8}" destId="{AF6E3EF5-7089-43F1-A009-5AF5825C79DF}" srcOrd="0" destOrd="0" parTransId="{F40F475A-F46B-4551-AD1B-C274CC8A18CA}" sibTransId="{36E07F0A-E4CE-4322-A726-74A92F46B1F1}"/>
    <dgm:cxn modelId="{DDF5D2CE-E6BE-4F4A-9BDA-BE81F7B59B4B}" type="presOf" srcId="{C9FDE5FE-F61A-4851-9524-EAF6C26F7277}" destId="{61CAF19B-5990-4B82-9821-6CB8FFC47470}" srcOrd="0" destOrd="0" presId="urn:microsoft.com/office/officeart/2018/2/layout/IconVerticalSolidList"/>
    <dgm:cxn modelId="{F6EB31CF-2CF9-4BFC-9DAE-9987742DC142}" type="presOf" srcId="{44A5D19D-366C-4306-B751-7B64555823C8}" destId="{3F94C225-AA0A-4CD6-B79A-AB774779D388}" srcOrd="0" destOrd="0" presId="urn:microsoft.com/office/officeart/2018/2/layout/IconVerticalSolidList"/>
    <dgm:cxn modelId="{DBC7B1F0-1139-4C47-8DE0-5FD0653942FF}" type="presOf" srcId="{AF6E3EF5-7089-43F1-A009-5AF5825C79DF}" destId="{D5D21EDE-2E05-4AE5-B317-F5421925C4A5}" srcOrd="0" destOrd="0" presId="urn:microsoft.com/office/officeart/2018/2/layout/IconVerticalSolidList"/>
    <dgm:cxn modelId="{3FB4A2F2-81A6-413B-95C0-312AAFE03736}" type="presParOf" srcId="{3F94C225-AA0A-4CD6-B79A-AB774779D388}" destId="{BD9B3EA7-BDC9-43A1-B82E-1F2D52FBAC2D}" srcOrd="0" destOrd="0" presId="urn:microsoft.com/office/officeart/2018/2/layout/IconVerticalSolidList"/>
    <dgm:cxn modelId="{FDFEF37B-2927-4163-8D93-909E8E3BB9E1}" type="presParOf" srcId="{BD9B3EA7-BDC9-43A1-B82E-1F2D52FBAC2D}" destId="{A199747D-7186-4561-B7A8-FA7C619F8D0A}" srcOrd="0" destOrd="0" presId="urn:microsoft.com/office/officeart/2018/2/layout/IconVerticalSolidList"/>
    <dgm:cxn modelId="{14A370D6-58DB-4D07-97C4-89E3FB3AC123}" type="presParOf" srcId="{BD9B3EA7-BDC9-43A1-B82E-1F2D52FBAC2D}" destId="{A0697808-49AA-482F-A293-18236DC12806}" srcOrd="1" destOrd="0" presId="urn:microsoft.com/office/officeart/2018/2/layout/IconVerticalSolidList"/>
    <dgm:cxn modelId="{9C97D6CE-E938-423A-A36F-385CEE89BF1A}" type="presParOf" srcId="{BD9B3EA7-BDC9-43A1-B82E-1F2D52FBAC2D}" destId="{53009695-0A70-4855-B206-4AFAB64874B1}" srcOrd="2" destOrd="0" presId="urn:microsoft.com/office/officeart/2018/2/layout/IconVerticalSolidList"/>
    <dgm:cxn modelId="{1344C9AD-A9FD-42DB-8EDD-C89F0D5555CB}" type="presParOf" srcId="{BD9B3EA7-BDC9-43A1-B82E-1F2D52FBAC2D}" destId="{D5D21EDE-2E05-4AE5-B317-F5421925C4A5}" srcOrd="3" destOrd="0" presId="urn:microsoft.com/office/officeart/2018/2/layout/IconVerticalSolidList"/>
    <dgm:cxn modelId="{A1E57A43-F015-4426-AC16-11E668E7DADA}" type="presParOf" srcId="{3F94C225-AA0A-4CD6-B79A-AB774779D388}" destId="{49CB1A81-58D9-4AC4-88C9-4424D504DE9E}" srcOrd="1" destOrd="0" presId="urn:microsoft.com/office/officeart/2018/2/layout/IconVerticalSolidList"/>
    <dgm:cxn modelId="{29E3EA05-34EB-4B94-9792-E6E6D030016D}" type="presParOf" srcId="{3F94C225-AA0A-4CD6-B79A-AB774779D388}" destId="{362A99D1-E28B-4573-8473-3381DDA337AF}" srcOrd="2" destOrd="0" presId="urn:microsoft.com/office/officeart/2018/2/layout/IconVerticalSolidList"/>
    <dgm:cxn modelId="{532C47EF-2298-471A-8511-3330F0934447}" type="presParOf" srcId="{362A99D1-E28B-4573-8473-3381DDA337AF}" destId="{FB384AF8-1D40-411F-ABA3-34339BE331D1}" srcOrd="0" destOrd="0" presId="urn:microsoft.com/office/officeart/2018/2/layout/IconVerticalSolidList"/>
    <dgm:cxn modelId="{6BD75BF3-1C86-42CF-94F1-207561038028}" type="presParOf" srcId="{362A99D1-E28B-4573-8473-3381DDA337AF}" destId="{534DC913-6685-4346-9C2F-93A67F895010}" srcOrd="1" destOrd="0" presId="urn:microsoft.com/office/officeart/2018/2/layout/IconVerticalSolidList"/>
    <dgm:cxn modelId="{C0784471-C525-407C-8735-BEE403470AEC}" type="presParOf" srcId="{362A99D1-E28B-4573-8473-3381DDA337AF}" destId="{AA3F5ACF-AD70-4D9F-980D-D5F137C81D9D}" srcOrd="2" destOrd="0" presId="urn:microsoft.com/office/officeart/2018/2/layout/IconVerticalSolidList"/>
    <dgm:cxn modelId="{1070F25B-32B6-4D7F-A3EB-4D15D6CEAA71}" type="presParOf" srcId="{362A99D1-E28B-4573-8473-3381DDA337AF}" destId="{80613EB7-2A63-4FD4-A5E6-FF9DB8BA597F}" srcOrd="3" destOrd="0" presId="urn:microsoft.com/office/officeart/2018/2/layout/IconVerticalSolidList"/>
    <dgm:cxn modelId="{00434587-3561-4901-B08A-1F65065765D8}" type="presParOf" srcId="{3F94C225-AA0A-4CD6-B79A-AB774779D388}" destId="{591A9E57-9418-48E1-81DD-DF74D35AA00E}" srcOrd="3" destOrd="0" presId="urn:microsoft.com/office/officeart/2018/2/layout/IconVerticalSolidList"/>
    <dgm:cxn modelId="{968B528C-8CB4-4CDD-B02B-30932B97DCB8}" type="presParOf" srcId="{3F94C225-AA0A-4CD6-B79A-AB774779D388}" destId="{07A24182-7BFA-4FCF-B1A3-565BD00F68FB}" srcOrd="4" destOrd="0" presId="urn:microsoft.com/office/officeart/2018/2/layout/IconVerticalSolidList"/>
    <dgm:cxn modelId="{DC8044D4-0724-44C5-AACF-BD769C8D9327}" type="presParOf" srcId="{07A24182-7BFA-4FCF-B1A3-565BD00F68FB}" destId="{2A739386-CE3A-4C65-90DC-AD90B1B632CB}" srcOrd="0" destOrd="0" presId="urn:microsoft.com/office/officeart/2018/2/layout/IconVerticalSolidList"/>
    <dgm:cxn modelId="{FE896FC2-D710-4E84-AD48-4325A93F3B2F}" type="presParOf" srcId="{07A24182-7BFA-4FCF-B1A3-565BD00F68FB}" destId="{F7A0803F-FC27-457E-8048-87115D7F617A}" srcOrd="1" destOrd="0" presId="urn:microsoft.com/office/officeart/2018/2/layout/IconVerticalSolidList"/>
    <dgm:cxn modelId="{C078FB9F-FC83-48D1-8865-B027D3062E75}" type="presParOf" srcId="{07A24182-7BFA-4FCF-B1A3-565BD00F68FB}" destId="{BC00D5A5-3C94-44DC-A48B-1ED4DD413857}" srcOrd="2" destOrd="0" presId="urn:microsoft.com/office/officeart/2018/2/layout/IconVerticalSolidList"/>
    <dgm:cxn modelId="{245A0AE6-69E9-4C60-A64B-F31E112FEB69}" type="presParOf" srcId="{07A24182-7BFA-4FCF-B1A3-565BD00F68FB}" destId="{61CAF19B-5990-4B82-9821-6CB8FFC474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9747D-7186-4561-B7A8-FA7C619F8D0A}">
      <dsp:nvSpPr>
        <dsp:cNvPr id="0" name=""/>
        <dsp:cNvSpPr/>
      </dsp:nvSpPr>
      <dsp:spPr>
        <a:xfrm>
          <a:off x="0" y="437"/>
          <a:ext cx="9905999" cy="1023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97808-49AA-482F-A293-18236DC12806}">
      <dsp:nvSpPr>
        <dsp:cNvPr id="0" name=""/>
        <dsp:cNvSpPr/>
      </dsp:nvSpPr>
      <dsp:spPr>
        <a:xfrm>
          <a:off x="309757" y="230835"/>
          <a:ext cx="563196" cy="563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21EDE-2E05-4AE5-B317-F5421925C4A5}">
      <dsp:nvSpPr>
        <dsp:cNvPr id="0" name=""/>
        <dsp:cNvSpPr/>
      </dsp:nvSpPr>
      <dsp:spPr>
        <a:xfrm>
          <a:off x="1182711" y="437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FAQ’s</a:t>
          </a:r>
        </a:p>
      </dsp:txBody>
      <dsp:txXfrm>
        <a:off x="1182711" y="437"/>
        <a:ext cx="8723287" cy="1023992"/>
      </dsp:txXfrm>
    </dsp:sp>
    <dsp:sp modelId="{FB384AF8-1D40-411F-ABA3-34339BE331D1}">
      <dsp:nvSpPr>
        <dsp:cNvPr id="0" name=""/>
        <dsp:cNvSpPr/>
      </dsp:nvSpPr>
      <dsp:spPr>
        <a:xfrm>
          <a:off x="0" y="1280428"/>
          <a:ext cx="9905999" cy="1023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DC913-6685-4346-9C2F-93A67F895010}">
      <dsp:nvSpPr>
        <dsp:cNvPr id="0" name=""/>
        <dsp:cNvSpPr/>
      </dsp:nvSpPr>
      <dsp:spPr>
        <a:xfrm>
          <a:off x="309757" y="1510826"/>
          <a:ext cx="563196" cy="563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13EB7-2A63-4FD4-A5E6-FF9DB8BA597F}">
      <dsp:nvSpPr>
        <dsp:cNvPr id="0" name=""/>
        <dsp:cNvSpPr/>
      </dsp:nvSpPr>
      <dsp:spPr>
        <a:xfrm>
          <a:off x="1182711" y="1280428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Team</a:t>
          </a:r>
        </a:p>
      </dsp:txBody>
      <dsp:txXfrm>
        <a:off x="1182711" y="1280428"/>
        <a:ext cx="8723287" cy="1023992"/>
      </dsp:txXfrm>
    </dsp:sp>
    <dsp:sp modelId="{2A739386-CE3A-4C65-90DC-AD90B1B632CB}">
      <dsp:nvSpPr>
        <dsp:cNvPr id="0" name=""/>
        <dsp:cNvSpPr/>
      </dsp:nvSpPr>
      <dsp:spPr>
        <a:xfrm>
          <a:off x="0" y="2560419"/>
          <a:ext cx="9905999" cy="1023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0803F-FC27-457E-8048-87115D7F617A}">
      <dsp:nvSpPr>
        <dsp:cNvPr id="0" name=""/>
        <dsp:cNvSpPr/>
      </dsp:nvSpPr>
      <dsp:spPr>
        <a:xfrm>
          <a:off x="309757" y="2790817"/>
          <a:ext cx="563196" cy="563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AF19B-5990-4B82-9821-6CB8FFC47470}">
      <dsp:nvSpPr>
        <dsp:cNvPr id="0" name=""/>
        <dsp:cNvSpPr/>
      </dsp:nvSpPr>
      <dsp:spPr>
        <a:xfrm>
          <a:off x="1182711" y="2560419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 statistics</a:t>
          </a:r>
        </a:p>
      </dsp:txBody>
      <dsp:txXfrm>
        <a:off x="1182711" y="2560419"/>
        <a:ext cx="8723287" cy="1023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B6F5-3CA1-4F18-AF61-CB8E987651DA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BADB2-D19E-4684-994A-ED9E38E75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6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BADB2-D19E-4684-994A-ED9E38E75F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5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2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6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28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31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11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44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9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0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8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1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7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2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6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0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1F7D5-C775-4C77-86E5-E79E7B8163AF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D7539-B66A-40EA-BE70-00B37409F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97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  <p:sldLayoutId id="2147484186" r:id="rId11"/>
    <p:sldLayoutId id="2147484187" r:id="rId12"/>
    <p:sldLayoutId id="2147484188" r:id="rId13"/>
    <p:sldLayoutId id="2147484189" r:id="rId14"/>
    <p:sldLayoutId id="2147484190" r:id="rId15"/>
    <p:sldLayoutId id="2147484191" r:id="rId16"/>
    <p:sldLayoutId id="21474841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19.3.41.228/MagMD/index.ph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esis.idrblab.net/abou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.iith.ac.in/cgntlab/aagingbase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B139-94AC-E152-2100-4BDBB9E23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235" y="229760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MiCK (Microbial Chemoresistance Knowledgebase)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3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6FDB-BA92-628B-54E9-9014A860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711" y="667512"/>
            <a:ext cx="6251110" cy="1783080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0AFE7-742A-2EE6-99D7-06D004D70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445" y="2857544"/>
            <a:ext cx="6251110" cy="3483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pages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35751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93B6-BE53-2E3F-AA45-7749C622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84E0-A960-5EC6-023E-0D85ABF5C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note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abstract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pages information</a:t>
            </a:r>
          </a:p>
        </p:txBody>
      </p:sp>
    </p:spTree>
    <p:extLst>
      <p:ext uri="{BB962C8B-B14F-4D97-AF65-F5344CB8AC3E}">
        <p14:creationId xmlns:p14="http://schemas.microsoft.com/office/powerpoint/2010/main" val="374323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7EE6-5351-CD43-992F-66F85953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Search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69D8-72EE-6790-8E9B-E941ED14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box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box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button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conditions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Gene Type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</a:p>
        </p:txBody>
      </p:sp>
    </p:spTree>
    <p:extLst>
      <p:ext uri="{BB962C8B-B14F-4D97-AF65-F5344CB8AC3E}">
        <p14:creationId xmlns:p14="http://schemas.microsoft.com/office/powerpoint/2010/main" val="227085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4EF1-5023-C79F-87C7-CA1C5D75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833" y="796302"/>
            <a:ext cx="5464968" cy="155930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26CD-1FEC-5B37-53F3-13477032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647" y="2432482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table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download button</a:t>
            </a:r>
          </a:p>
          <a:p>
            <a:pPr marL="0" indent="0"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Material to be downloaded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Table (126 MB)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Files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at 90 % (607 MB)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at 100 %(1.13 GB)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67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DC4F3-FEF7-ACBD-B536-49817655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About page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00023F-BEEB-E6C5-4632-6DFC366B1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2345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078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328C-7C4D-EF6C-3F98-CE07FA10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D940AE-343A-7190-31E1-63624B8DE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07" y="2249488"/>
            <a:ext cx="7294012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E7785-D7C2-95C8-F67D-23B01DC9AF96}"/>
              </a:ext>
            </a:extLst>
          </p:cNvPr>
          <p:cNvSpPr txBox="1"/>
          <p:nvPr/>
        </p:nvSpPr>
        <p:spPr>
          <a:xfrm>
            <a:off x="1035698" y="6326155"/>
            <a:ext cx="80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http://119.3.41.228/MagMD/index.php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0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328C-7C4D-EF6C-3F98-CE07FA10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940AE-343A-7190-31E1-63624B8DE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56249" y="2249488"/>
            <a:ext cx="7276327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E7785-D7C2-95C8-F67D-23B01DC9AF96}"/>
              </a:ext>
            </a:extLst>
          </p:cNvPr>
          <p:cNvSpPr txBox="1"/>
          <p:nvPr/>
        </p:nvSpPr>
        <p:spPr>
          <a:xfrm>
            <a:off x="1035698" y="6326155"/>
            <a:ext cx="80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http://dresis.idrblab.net/about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1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328C-7C4D-EF6C-3F98-CE07FA10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940AE-343A-7190-31E1-63624B8DE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443964" y="2249488"/>
            <a:ext cx="7300897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E7785-D7C2-95C8-F67D-23B01DC9AF96}"/>
              </a:ext>
            </a:extLst>
          </p:cNvPr>
          <p:cNvSpPr txBox="1"/>
          <p:nvPr/>
        </p:nvSpPr>
        <p:spPr>
          <a:xfrm>
            <a:off x="1497337" y="6308399"/>
            <a:ext cx="80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https://project.iith.ac.in/cgntlab/aagingbase/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3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49</TotalTime>
  <Words>114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MiCK (Microbial Chemoresistance Knowledgebase)</vt:lpstr>
      <vt:lpstr>Interface</vt:lpstr>
      <vt:lpstr>Home page</vt:lpstr>
      <vt:lpstr>Search page</vt:lpstr>
      <vt:lpstr>Download page</vt:lpstr>
      <vt:lpstr>About page</vt:lpstr>
      <vt:lpstr>References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MiCK(Microbial chemoresistance knowledgebase)</dc:title>
  <dc:creator>MUHAMMAD SHAHZAIB</dc:creator>
  <cp:lastModifiedBy>MUHAMMAD SHAHZAIB</cp:lastModifiedBy>
  <cp:revision>18</cp:revision>
  <dcterms:created xsi:type="dcterms:W3CDTF">2024-05-02T04:42:30Z</dcterms:created>
  <dcterms:modified xsi:type="dcterms:W3CDTF">2024-07-02T05:19:52Z</dcterms:modified>
</cp:coreProperties>
</file>