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52BDC-A070-4487-B09F-7071C6D7ACA3}" v="45" dt="2025-07-09T23:39:5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　眞祐" userId="98785e45-ba2d-4708-848b-f6857309e49d" providerId="ADAL" clId="{FF13B597-4CD8-4775-ADDB-37501675C428}"/>
    <pc:docChg chg="addSld">
      <pc:chgData name="松本　眞祐" userId="98785e45-ba2d-4708-848b-f6857309e49d" providerId="ADAL" clId="{FF13B597-4CD8-4775-ADDB-37501675C428}" dt="2025-06-06T10:20:18.595" v="0" actId="680"/>
      <pc:docMkLst>
        <pc:docMk/>
      </pc:docMkLst>
      <pc:sldChg chg="new">
        <pc:chgData name="松本　眞祐" userId="98785e45-ba2d-4708-848b-f6857309e49d" providerId="ADAL" clId="{FF13B597-4CD8-4775-ADDB-37501675C428}" dt="2025-06-06T10:20:18.595" v="0" actId="680"/>
        <pc:sldMkLst>
          <pc:docMk/>
          <pc:sldMk cId="3495313690" sldId="256"/>
        </pc:sldMkLst>
      </pc:sldChg>
    </pc:docChg>
  </pc:docChgLst>
  <pc:docChgLst>
    <pc:chgData name="松本　眞祐" userId="98785e45-ba2d-4708-848b-f6857309e49d" providerId="ADAL" clId="{59052BDC-A070-4487-B09F-7071C6D7ACA3}"/>
    <pc:docChg chg="undo redo custSel addSld delSld modSld modMainMaster">
      <pc:chgData name="松本　眞祐" userId="98785e45-ba2d-4708-848b-f6857309e49d" providerId="ADAL" clId="{59052BDC-A070-4487-B09F-7071C6D7ACA3}" dt="2025-07-09T23:40:32.628" v="189" actId="478"/>
      <pc:docMkLst>
        <pc:docMk/>
      </pc:docMkLst>
      <pc:sldChg chg="addSp delSp modSp new mod">
        <pc:chgData name="松本　眞祐" userId="98785e45-ba2d-4708-848b-f6857309e49d" providerId="ADAL" clId="{59052BDC-A070-4487-B09F-7071C6D7ACA3}" dt="2025-07-09T23:40:32.628" v="189" actId="478"/>
        <pc:sldMkLst>
          <pc:docMk/>
          <pc:sldMk cId="2640924054" sldId="256"/>
        </pc:sldMkLst>
        <pc:spChg chg="add del">
          <ac:chgData name="松本　眞祐" userId="98785e45-ba2d-4708-848b-f6857309e49d" providerId="ADAL" clId="{59052BDC-A070-4487-B09F-7071C6D7ACA3}" dt="2025-07-09T23:39:48.426" v="174" actId="11529"/>
          <ac:spMkLst>
            <pc:docMk/>
            <pc:sldMk cId="2640924054" sldId="256"/>
            <ac:spMk id="15" creationId="{103285D2-E1C8-BC4B-EC84-87355D21F8B2}"/>
          </ac:spMkLst>
        </pc:spChg>
        <pc:cxnChg chg="add del">
          <ac:chgData name="松本　眞祐" userId="98785e45-ba2d-4708-848b-f6857309e49d" providerId="ADAL" clId="{59052BDC-A070-4487-B09F-7071C6D7ACA3}" dt="2025-07-09T23:39:53.737" v="183" actId="11529"/>
          <ac:cxnSpMkLst>
            <pc:docMk/>
            <pc:sldMk cId="2640924054" sldId="256"/>
            <ac:cxnSpMk id="8" creationId="{6DA272DC-819D-BF83-5F4C-1DFAFF6B63BE}"/>
          </ac:cxnSpMkLst>
        </pc:cxnChg>
        <pc:cxnChg chg="add del mod">
          <ac:chgData name="松本　眞祐" userId="98785e45-ba2d-4708-848b-f6857309e49d" providerId="ADAL" clId="{59052BDC-A070-4487-B09F-7071C6D7ACA3}" dt="2025-07-09T23:39:52.948" v="181" actId="11529"/>
          <ac:cxnSpMkLst>
            <pc:docMk/>
            <pc:sldMk cId="2640924054" sldId="256"/>
            <ac:cxnSpMk id="10" creationId="{720D47FB-69E0-336D-713D-C3392A28F20F}"/>
          </ac:cxnSpMkLst>
        </pc:cxnChg>
        <pc:cxnChg chg="add del">
          <ac:chgData name="松本　眞祐" userId="98785e45-ba2d-4708-848b-f6857309e49d" providerId="ADAL" clId="{59052BDC-A070-4487-B09F-7071C6D7ACA3}" dt="2025-07-09T23:39:51.206" v="178" actId="11529"/>
          <ac:cxnSpMkLst>
            <pc:docMk/>
            <pc:sldMk cId="2640924054" sldId="256"/>
            <ac:cxnSpMk id="12" creationId="{3331CC8F-E023-E7BE-84C8-6D868860D911}"/>
          </ac:cxnSpMkLst>
        </pc:cxnChg>
        <pc:cxnChg chg="add del">
          <ac:chgData name="松本　眞祐" userId="98785e45-ba2d-4708-848b-f6857309e49d" providerId="ADAL" clId="{59052BDC-A070-4487-B09F-7071C6D7ACA3}" dt="2025-07-09T23:39:49.575" v="176" actId="11529"/>
          <ac:cxnSpMkLst>
            <pc:docMk/>
            <pc:sldMk cId="2640924054" sldId="256"/>
            <ac:cxnSpMk id="14" creationId="{4CCDCAB4-95F0-0645-E4FA-74FFFEBA8222}"/>
          </ac:cxnSpMkLst>
        </pc:cxnChg>
        <pc:cxnChg chg="add del mod">
          <ac:chgData name="松本　眞祐" userId="98785e45-ba2d-4708-848b-f6857309e49d" providerId="ADAL" clId="{59052BDC-A070-4487-B09F-7071C6D7ACA3}" dt="2025-07-09T23:40:32.628" v="189" actId="478"/>
          <ac:cxnSpMkLst>
            <pc:docMk/>
            <pc:sldMk cId="2640924054" sldId="256"/>
            <ac:cxnSpMk id="17" creationId="{E700E276-9B25-2B0F-B1BB-452987BDF3B2}"/>
          </ac:cxnSpMkLst>
        </pc:cxnChg>
      </pc:sldChg>
      <pc:sldChg chg="del">
        <pc:chgData name="松本　眞祐" userId="98785e45-ba2d-4708-848b-f6857309e49d" providerId="ADAL" clId="{59052BDC-A070-4487-B09F-7071C6D7ACA3}" dt="2025-06-22T23:28:56.106" v="136" actId="47"/>
        <pc:sldMkLst>
          <pc:docMk/>
          <pc:sldMk cId="3495313690" sldId="256"/>
        </pc:sldMkLst>
      </pc:sldChg>
      <pc:sldMasterChg chg="addSp delSp modSp mod modSldLayout">
        <pc:chgData name="松本　眞祐" userId="98785e45-ba2d-4708-848b-f6857309e49d" providerId="ADAL" clId="{59052BDC-A070-4487-B09F-7071C6D7ACA3}" dt="2025-07-09T23:39:55.433" v="186" actId="11529"/>
        <pc:sldMasterMkLst>
          <pc:docMk/>
          <pc:sldMasterMk cId="832608200" sldId="2147483648"/>
        </pc:sldMasterMkLst>
        <pc:spChg chg="mod">
          <ac:chgData name="松本　眞祐" userId="98785e45-ba2d-4708-848b-f6857309e49d" providerId="ADAL" clId="{59052BDC-A070-4487-B09F-7071C6D7ACA3}" dt="2025-06-23T09:10:09.751" v="149" actId="242"/>
          <ac:spMkLst>
            <pc:docMk/>
            <pc:sldMasterMk cId="832608200" sldId="2147483648"/>
            <ac:spMk id="3" creationId="{D2CED0AF-DE47-784B-3F06-BB13816B18C2}"/>
          </ac:spMkLst>
        </pc:spChg>
        <pc:spChg chg="mod">
          <ac:chgData name="松本　眞祐" userId="98785e45-ba2d-4708-848b-f6857309e49d" providerId="ADAL" clId="{59052BDC-A070-4487-B09F-7071C6D7ACA3}" dt="2025-07-09T05:13:56.643" v="154" actId="14100"/>
          <ac:spMkLst>
            <pc:docMk/>
            <pc:sldMasterMk cId="832608200" sldId="2147483648"/>
            <ac:spMk id="4" creationId="{B80B735D-8823-D0EA-2C7B-F8D82429CD61}"/>
          </ac:spMkLst>
        </pc:spChg>
        <pc:spChg chg="mod">
          <ac:chgData name="松本　眞祐" userId="98785e45-ba2d-4708-848b-f6857309e49d" providerId="ADAL" clId="{59052BDC-A070-4487-B09F-7071C6D7ACA3}" dt="2025-07-09T05:13:56.643" v="154" actId="14100"/>
          <ac:spMkLst>
            <pc:docMk/>
            <pc:sldMasterMk cId="832608200" sldId="2147483648"/>
            <ac:spMk id="5" creationId="{54714811-1AC3-BF37-C4E8-8CDA09A2AF26}"/>
          </ac:spMkLst>
        </pc:spChg>
        <pc:spChg chg="mod">
          <ac:chgData name="松本　眞祐" userId="98785e45-ba2d-4708-848b-f6857309e49d" providerId="ADAL" clId="{59052BDC-A070-4487-B09F-7071C6D7ACA3}" dt="2025-07-09T05:13:56.643" v="154" actId="14100"/>
          <ac:spMkLst>
            <pc:docMk/>
            <pc:sldMasterMk cId="832608200" sldId="2147483648"/>
            <ac:spMk id="6" creationId="{92BEDE2A-00B7-1B90-5C6D-8D6133E17908}"/>
          </ac:spMkLst>
        </pc:spChg>
        <pc:cxnChg chg="add del mod">
          <ac:chgData name="松本　眞祐" userId="98785e45-ba2d-4708-848b-f6857309e49d" providerId="ADAL" clId="{59052BDC-A070-4487-B09F-7071C6D7ACA3}" dt="2025-07-09T23:39:55.433" v="186" actId="11529"/>
          <ac:cxnSpMkLst>
            <pc:docMk/>
            <pc:sldMasterMk cId="832608200" sldId="2147483648"/>
            <ac:cxnSpMk id="9" creationId="{54E95731-5788-8363-6790-BADBF7D8C03B}"/>
          </ac:cxnSpMkLst>
        </pc:cxnChg>
        <pc:sldLayoutChg chg="modSp mod">
          <pc:chgData name="松本　眞祐" userId="98785e45-ba2d-4708-848b-f6857309e49d" providerId="ADAL" clId="{59052BDC-A070-4487-B09F-7071C6D7ACA3}" dt="2025-06-23T09:10:15.607" v="150" actId="242"/>
          <pc:sldLayoutMkLst>
            <pc:docMk/>
            <pc:sldMasterMk cId="832608200" sldId="2147483648"/>
            <pc:sldLayoutMk cId="2674845699" sldId="2147483649"/>
          </pc:sldLayoutMkLst>
          <pc:spChg chg="mod">
            <ac:chgData name="松本　眞祐" userId="98785e45-ba2d-4708-848b-f6857309e49d" providerId="ADAL" clId="{59052BDC-A070-4487-B09F-7071C6D7ACA3}" dt="2025-06-23T09:10:15.607" v="150" actId="242"/>
            <ac:spMkLst>
              <pc:docMk/>
              <pc:sldMasterMk cId="832608200" sldId="2147483648"/>
              <pc:sldLayoutMk cId="2674845699" sldId="2147483649"/>
              <ac:spMk id="3" creationId="{289B55D4-7B58-061F-20A5-CA7ABA9F382A}"/>
            </ac:spMkLst>
          </pc:spChg>
        </pc:sldLayoutChg>
        <pc:sldLayoutChg chg="modSp mod">
          <pc:chgData name="松本　眞祐" userId="98785e45-ba2d-4708-848b-f6857309e49d" providerId="ADAL" clId="{59052BDC-A070-4487-B09F-7071C6D7ACA3}" dt="2025-06-23T09:10:23.416" v="151" actId="242"/>
          <pc:sldLayoutMkLst>
            <pc:docMk/>
            <pc:sldMasterMk cId="832608200" sldId="2147483648"/>
            <pc:sldLayoutMk cId="605039317" sldId="2147483651"/>
          </pc:sldLayoutMkLst>
          <pc:spChg chg="mod">
            <ac:chgData name="松本　眞祐" userId="98785e45-ba2d-4708-848b-f6857309e49d" providerId="ADAL" clId="{59052BDC-A070-4487-B09F-7071C6D7ACA3}" dt="2025-06-23T09:10:23.416" v="151" actId="242"/>
            <ac:spMkLst>
              <pc:docMk/>
              <pc:sldMasterMk cId="832608200" sldId="2147483648"/>
              <pc:sldLayoutMk cId="605039317" sldId="2147483651"/>
              <ac:spMk id="3" creationId="{AF2E0052-7CDE-1ECD-0611-D878B6E80315}"/>
            </ac:spMkLst>
          </pc:spChg>
        </pc:sldLayoutChg>
        <pc:sldLayoutChg chg="modSp mod">
          <pc:chgData name="松本　眞祐" userId="98785e45-ba2d-4708-848b-f6857309e49d" providerId="ADAL" clId="{59052BDC-A070-4487-B09F-7071C6D7ACA3}" dt="2025-06-23T09:10:36.674" v="152" actId="14100"/>
          <pc:sldLayoutMkLst>
            <pc:docMk/>
            <pc:sldMasterMk cId="832608200" sldId="2147483648"/>
            <pc:sldLayoutMk cId="3347440177" sldId="2147483659"/>
          </pc:sldLayoutMkLst>
          <pc:spChg chg="mod">
            <ac:chgData name="松本　眞祐" userId="98785e45-ba2d-4708-848b-f6857309e49d" providerId="ADAL" clId="{59052BDC-A070-4487-B09F-7071C6D7ACA3}" dt="2025-06-23T09:10:36.674" v="152" actId="14100"/>
            <ac:spMkLst>
              <pc:docMk/>
              <pc:sldMasterMk cId="832608200" sldId="2147483648"/>
              <pc:sldLayoutMk cId="3347440177" sldId="2147483659"/>
              <ac:spMk id="3" creationId="{2D695A21-6E83-0086-ACFC-B81862BBA87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71348-9B5D-413F-B7FA-48589C6158B3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0FC42-0C2E-401B-9102-A258D368E8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69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02D74-E6EF-3593-E524-852EC9CCF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9B55D4-7B58-061F-20A5-CA7ABA9F3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9063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9130A1-C4FB-0D77-8B2D-43403AEF9C5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日付プレースホルダー 16">
            <a:extLst>
              <a:ext uri="{FF2B5EF4-FFF2-40B4-BE49-F238E27FC236}">
                <a16:creationId xmlns:a16="http://schemas.microsoft.com/office/drawing/2014/main" id="{83FA6E7A-E76E-35D6-B906-8E63A83B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440E-AFA7-4092-812C-CE229E5CA6A3}" type="datetime1">
              <a:rPr lang="ja-JP" altLang="en-US" smtClean="0"/>
              <a:t>2025/7/10</a:t>
            </a:fld>
            <a:endParaRPr lang="ja-JP" altLang="en-US" dirty="0"/>
          </a:p>
        </p:txBody>
      </p:sp>
      <p:sp>
        <p:nvSpPr>
          <p:cNvPr id="18" name="フッター プレースホルダー 17">
            <a:extLst>
              <a:ext uri="{FF2B5EF4-FFF2-40B4-BE49-F238E27FC236}">
                <a16:creationId xmlns:a16="http://schemas.microsoft.com/office/drawing/2014/main" id="{BDCB1B9A-1C85-05BE-2CD9-2C6C0EF9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8D979D57-0E35-A14E-395B-A419539B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84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B2618-1046-C585-8A1F-68C0A263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53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B3C34A-00EB-A6B5-A43C-5F0E7B46D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C19887-7F6A-4437-8A84-32DF61B5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B900FA-77AB-EECC-7C15-2CC558B4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A74E-57D3-4A80-AAF5-75AD29FC07AD}" type="datetime1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7F3587-3CF5-B12A-1FB8-612E7BC3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12172-A02E-115E-CBBD-76399DA5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7131D27-8EA1-AC88-CD4B-8E1AE9C8987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2571"/>
            <a:ext cx="3933825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AF5B4-7BD5-EF2F-4068-67428317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0C6889-50EE-186E-734C-A5171631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A5BCD-5E83-8CF9-698F-A9CEEE78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685B-8FE7-4044-AD9D-3C9350DFB469}" type="datetime1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8C207E-E5D5-D6B8-CADB-F1FBE211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8D5B3-9C13-5F61-AC69-090D9763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29CC329-A5E9-4920-76C7-4AAD9EBF3E3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01381"/>
            <a:ext cx="105156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3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1F6E2E-3E35-2B41-C5C6-2A47DE258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907478" y="365125"/>
            <a:ext cx="1907959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695A21-6E83-0086-ACFC-B81862BB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0295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F62EBD-4C75-A497-C7E8-580BEB7E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6D9-3827-4520-83E8-70ABCBAB864D}" type="datetime1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09881-1230-18BD-DD8F-18CCE148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3AE3D-419D-8058-EF5A-1A88B995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63C8851-851B-A641-FE7B-0A9B84D26605}"/>
              </a:ext>
            </a:extLst>
          </p:cNvPr>
          <p:cNvCxnSpPr>
            <a:cxnSpLocks/>
          </p:cNvCxnSpPr>
          <p:nvPr userDrawn="1"/>
        </p:nvCxnSpPr>
        <p:spPr>
          <a:xfrm>
            <a:off x="9907478" y="365125"/>
            <a:ext cx="0" cy="581258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44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35134-FB42-3337-51E1-75D474FE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31AE1-3C0F-DD17-3ED3-C173A481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80FA9-4957-7430-D068-372B2613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577F-7272-4803-AFEB-39D9358AB397}" type="datetime1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FD6A5B-75D2-5E54-0907-2C5945D8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996B5-F8EA-2169-4B45-A6589CC4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B94CB15-B5F1-0C4B-4006-550E5C8AEBA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01381"/>
            <a:ext cx="105156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72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E5AAE-36CD-4498-01A3-FD39E438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2E0052-7CDE-1ECD-0611-D878B6E8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8824B-FFCA-E8BE-3BD8-49A6247A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6C0A-4C0E-4F87-8AF6-0916F349F469}" type="datetime1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863CD-482A-414B-4407-E4732D5D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BBD385-345A-BEB3-6787-F0CC4A57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0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2D92D-0FB4-9645-8003-B5A26ACB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63650E-3DCC-46DE-62F0-EEACF6E50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4820"/>
            <a:ext cx="5181600" cy="47121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B167C1-3860-5136-1F7E-62E48F858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4820"/>
            <a:ext cx="5181600" cy="47121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2CE4BE-CDA0-5566-4B47-49B60E3D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7D58-F5E6-4027-81D2-7B1E8FD25412}" type="datetime1">
              <a:rPr kumimoji="1" lang="ja-JP" altLang="en-US" smtClean="0"/>
              <a:t>2025/7/10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B63D7E-D2C8-D4FE-0696-166C4E6C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153FD3-09DC-0177-1B57-3FA2685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EFFDBF7-B12D-FB1A-8D6E-E6419034140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01381"/>
            <a:ext cx="105156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C78B9-A108-46A9-AB52-F3F496F2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625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4E4DC-08C3-C34D-5987-CEB2E4FE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39"/>
            <a:ext cx="5157787" cy="5361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78626C-ABB5-CC4F-57A5-0667CF60D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72031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462F8E-B555-510A-0371-4143927C4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535839"/>
            <a:ext cx="5183188" cy="5361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54DFA3-8A64-5A60-570D-7BBF7CC83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072031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B2FE24-0A61-5B03-D8E0-D4E2B48C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EA9-50E9-407B-B870-7A001B3B882E}" type="datetime1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3C45CE-F3C4-8A83-64E1-0E6EC80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AA8F40-5DD7-5840-2D50-BA27A7E3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581D18C-5DFD-2C83-F52B-2D45D82792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01381"/>
            <a:ext cx="105156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7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84B70-2519-0126-0C54-FDBAA4A7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19C315-C7D1-CBAE-6659-2C35AD15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B7404-4301-4837-80CB-563E6B96722B}" type="datetime1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511CB-73D7-3F18-BACE-513D117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C878B4-CD58-17E2-C04D-40D5617C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0DD277-5C35-BF0A-53EE-C0864690A24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01381"/>
            <a:ext cx="105156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3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F3514D08-5A44-5DA9-4E87-386C431E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440E-AFA7-4092-812C-CE229E5CA6A3}" type="datetime1">
              <a:rPr lang="ja-JP" altLang="en-US" smtClean="0"/>
              <a:t>2025/7/10</a:t>
            </a:fld>
            <a:endParaRPr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939A5320-EAD5-E30A-7FF3-E9F23B74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ED47E2F-2DE5-C994-467F-B8A719D5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75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本当に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96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A3EFD-8DA2-3B24-6947-49A82A03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53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BD33E-2620-1BD0-D320-234F8C5E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5F0B25-8D69-F464-61BA-6C5199925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FF2A7F-F53C-C69C-6564-6C6C14CF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4A6C-07AB-4816-B957-8883C790557E}" type="datetime1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1D7D42-F2BE-102B-DFB0-B69A7EB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592275-A68E-562C-1B65-91C7CE7E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D4715A4-C2D7-DF5A-05C0-7B396C092B9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82571"/>
            <a:ext cx="3933825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0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47AE74-2A2D-50B6-59A5-BB98EEC28E60}"/>
              </a:ext>
            </a:extLst>
          </p:cNvPr>
          <p:cNvSpPr/>
          <p:nvPr userDrawn="1"/>
        </p:nvSpPr>
        <p:spPr>
          <a:xfrm>
            <a:off x="0" y="6267450"/>
            <a:ext cx="12192000" cy="5905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588023-7EC7-4519-B7E0-E1A464C4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72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ED0AF-DE47-784B-3F06-BB13816B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2079"/>
            <a:ext cx="10515600" cy="481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B735D-8823-D0EA-2C7B-F8D82429C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7450"/>
            <a:ext cx="2743200" cy="590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55F440E-AFA7-4092-812C-CE229E5CA6A3}" type="datetime1">
              <a:rPr lang="ja-JP" altLang="en-US" smtClean="0"/>
              <a:t>2025/7/10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14811-1AC3-BF37-C4E8-8CDA09A2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7450"/>
            <a:ext cx="4114800" cy="590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EDE2A-00B7-1B90-5C6D-8D6133E17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7450"/>
            <a:ext cx="2743200" cy="590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88D0C5C-9FAA-41D2-8306-CEE7FBCD562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26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97294-8E3B-72C4-01AD-5B889C560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E2A8CB-641D-5F65-0420-4C1AE6FC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B6C79-E498-5F6D-E733-CB1D9758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440E-AFA7-4092-812C-CE229E5CA6A3}" type="datetime1">
              <a:rPr lang="ja-JP" altLang="en-US" smtClean="0"/>
              <a:t>2025/7/10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4CDB7B-F6E7-0642-6D95-980284C5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F50C0A-55DD-26CB-21AE-8174ECB0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0C5C-9FAA-41D2-8306-CEE7FBCD5623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92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松本　眞祐</dc:creator>
  <cp:lastModifiedBy>松本　眞祐</cp:lastModifiedBy>
  <cp:revision>4</cp:revision>
  <dcterms:created xsi:type="dcterms:W3CDTF">2025-06-02T23:23:18Z</dcterms:created>
  <dcterms:modified xsi:type="dcterms:W3CDTF">2025-07-10T00:36:34Z</dcterms:modified>
</cp:coreProperties>
</file>