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4248" r:id="rId1"/>
  </p:sldMasterIdLst>
  <p:notesMasterIdLst>
    <p:notesMasterId r:id="rId69"/>
  </p:notesMasterIdLst>
  <p:handoutMasterIdLst>
    <p:handoutMasterId r:id="rId70"/>
  </p:handoutMasterIdLst>
  <p:sldIdLst>
    <p:sldId id="3090" r:id="rId2"/>
    <p:sldId id="5360" r:id="rId3"/>
    <p:sldId id="5390" r:id="rId4"/>
    <p:sldId id="3085" r:id="rId5"/>
    <p:sldId id="3064" r:id="rId6"/>
    <p:sldId id="5391" r:id="rId7"/>
    <p:sldId id="3087" r:id="rId8"/>
    <p:sldId id="5392" r:id="rId9"/>
    <p:sldId id="3047" r:id="rId10"/>
    <p:sldId id="5393" r:id="rId11"/>
    <p:sldId id="5394" r:id="rId12"/>
    <p:sldId id="5395" r:id="rId13"/>
    <p:sldId id="3083" r:id="rId14"/>
    <p:sldId id="5354" r:id="rId15"/>
    <p:sldId id="4214" r:id="rId16"/>
    <p:sldId id="280" r:id="rId17"/>
    <p:sldId id="3786" r:id="rId18"/>
    <p:sldId id="3530" r:id="rId19"/>
    <p:sldId id="1219" r:id="rId20"/>
    <p:sldId id="4705" r:id="rId21"/>
    <p:sldId id="5093" r:id="rId22"/>
    <p:sldId id="5348" r:id="rId23"/>
    <p:sldId id="442" r:id="rId24"/>
    <p:sldId id="4944" r:id="rId25"/>
    <p:sldId id="4291" r:id="rId26"/>
    <p:sldId id="5358" r:id="rId27"/>
    <p:sldId id="531" r:id="rId28"/>
    <p:sldId id="551" r:id="rId29"/>
    <p:sldId id="4718" r:id="rId30"/>
    <p:sldId id="715" r:id="rId31"/>
    <p:sldId id="4476" r:id="rId32"/>
    <p:sldId id="316" r:id="rId33"/>
    <p:sldId id="931" r:id="rId34"/>
    <p:sldId id="5235" r:id="rId35"/>
    <p:sldId id="5241" r:id="rId36"/>
    <p:sldId id="943" r:id="rId37"/>
    <p:sldId id="4185" r:id="rId38"/>
    <p:sldId id="1139" r:id="rId39"/>
    <p:sldId id="898" r:id="rId40"/>
    <p:sldId id="928" r:id="rId41"/>
    <p:sldId id="5248" r:id="rId42"/>
    <p:sldId id="592" r:id="rId43"/>
    <p:sldId id="878" r:id="rId44"/>
    <p:sldId id="5356" r:id="rId45"/>
    <p:sldId id="4939" r:id="rId46"/>
    <p:sldId id="4942" r:id="rId47"/>
    <p:sldId id="3898" r:id="rId48"/>
    <p:sldId id="3899" r:id="rId49"/>
    <p:sldId id="3900" r:id="rId50"/>
    <p:sldId id="3901" r:id="rId51"/>
    <p:sldId id="3902" r:id="rId52"/>
    <p:sldId id="3903" r:id="rId53"/>
    <p:sldId id="3904" r:id="rId54"/>
    <p:sldId id="3905" r:id="rId55"/>
    <p:sldId id="3906" r:id="rId56"/>
    <p:sldId id="5353" r:id="rId57"/>
    <p:sldId id="5314" r:id="rId58"/>
    <p:sldId id="5326" r:id="rId59"/>
    <p:sldId id="5325" r:id="rId60"/>
    <p:sldId id="5340" r:id="rId61"/>
    <p:sldId id="5336" r:id="rId62"/>
    <p:sldId id="5343" r:id="rId63"/>
    <p:sldId id="5344" r:id="rId64"/>
    <p:sldId id="5345" r:id="rId65"/>
    <p:sldId id="5346" r:id="rId66"/>
    <p:sldId id="4733" r:id="rId67"/>
    <p:sldId id="4734" r:id="rId68"/>
  </p:sldIdLst>
  <p:sldSz cx="18288000" cy="10288588"/>
  <p:notesSz cx="6858000" cy="9144000"/>
  <p:embeddedFontLst>
    <p:embeddedFont>
      <p:font typeface="Merriweather Bold" panose="020B0604020202020204" charset="0"/>
      <p:bold r:id="rId71"/>
    </p:embeddedFont>
    <p:embeddedFont>
      <p:font typeface="Open Sans" panose="020B0606030504020204" pitchFamily="34" charset="0"/>
      <p:regular r:id="rId72"/>
      <p:bold r:id="rId73"/>
      <p:italic r:id="rId74"/>
      <p:boldItalic r:id="rId75"/>
    </p:embeddedFont>
    <p:embeddedFont>
      <p:font typeface="Open Sans Extrabold" panose="020B0906030804020204" pitchFamily="34" charset="0"/>
      <p:bold r:id="rId76"/>
      <p:boldItalic r:id="rId77"/>
    </p:embeddedFont>
    <p:embeddedFont>
      <p:font typeface="Open Sans Semibold" panose="020B0706030804020204" pitchFamily="34" charset="0"/>
      <p:bold r:id="rId78"/>
      <p:boldItalic r:id="rId79"/>
    </p:embeddedFont>
    <p:embeddedFont>
      <p:font typeface="Roboto Black" panose="02000000000000000000" pitchFamily="2" charset="0"/>
      <p:regular r:id="rId80"/>
      <p:bold r:id="rId81"/>
    </p:embeddedFont>
    <p:embeddedFont>
      <p:font typeface="Source Sans Pro" panose="020B0503030403020204" pitchFamily="34" charset="0"/>
      <p:regular r:id="rId82"/>
      <p:bold r:id="rId83"/>
      <p:italic r:id="rId84"/>
      <p:boldItalic r:id="rId85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68761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13752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206285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27504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3438086" algn="l" defTabSz="137523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4125703" algn="l" defTabSz="137523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4813320" algn="l" defTabSz="137523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5500937" algn="l" defTabSz="137523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9A88"/>
    <a:srgbClr val="42C89C"/>
    <a:srgbClr val="6CB067"/>
    <a:srgbClr val="B6E1B8"/>
    <a:srgbClr val="B8150C"/>
    <a:srgbClr val="278172"/>
    <a:srgbClr val="CCFF66"/>
    <a:srgbClr val="8DC642"/>
    <a:srgbClr val="FFFFFF"/>
    <a:srgbClr val="E1E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554" autoAdjust="0"/>
  </p:normalViewPr>
  <p:slideViewPr>
    <p:cSldViewPr snapToGrid="0">
      <p:cViewPr varScale="1">
        <p:scale>
          <a:sx n="58" d="100"/>
          <a:sy n="58" d="100"/>
        </p:scale>
        <p:origin x="60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19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4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12.fntdata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87761625161798"/>
          <c:y val="9.4260482701143705E-2"/>
          <c:w val="0.840122383748382"/>
          <c:h val="0.6723966673065101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71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accent4"/>
              </a:solidFill>
              <a:ln w="57150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3.8</c:v>
                </c:pt>
                <c:pt idx="1">
                  <c:v>1.1000000000000001</c:v>
                </c:pt>
                <c:pt idx="2">
                  <c:v>2</c:v>
                </c:pt>
                <c:pt idx="3">
                  <c:v>1.5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FA8-4624-9D64-1BF98116797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71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accent5"/>
              </a:solidFill>
              <a:ln w="57150">
                <a:solidFill>
                  <a:schemeClr val="accent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1.7</c:v>
                </c:pt>
                <c:pt idx="1">
                  <c:v>2.5</c:v>
                </c:pt>
                <c:pt idx="2">
                  <c:v>6.9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2FA8-4624-9D64-1BF981167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87877984"/>
        <c:axId val="1687876896"/>
      </c:lineChart>
      <c:catAx>
        <c:axId val="1687877984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rgbClr val="DEDEDE"/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pt-BR"/>
          </a:p>
        </c:txPr>
        <c:crossAx val="1687876896"/>
        <c:crosses val="autoZero"/>
        <c:auto val="1"/>
        <c:lblAlgn val="ctr"/>
        <c:lblOffset val="100"/>
        <c:noMultiLvlLbl val="0"/>
      </c:catAx>
      <c:valAx>
        <c:axId val="168787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EDEDE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pt-BR"/>
          </a:p>
        </c:txPr>
        <c:crossAx val="168787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99667360957465"/>
          <c:y val="0.91072855027664079"/>
          <c:w val="0.83964146417821151"/>
          <c:h val="7.7272683612220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065013615381418"/>
          <c:y val="9.5001943221013657E-2"/>
          <c:w val="0.83934986384618582"/>
          <c:h val="0.671206882999385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D-49B2-8B62-379B81B4B8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87866016"/>
        <c:axId val="1687869280"/>
      </c:barChart>
      <c:catAx>
        <c:axId val="1687866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pt-BR"/>
          </a:p>
        </c:txPr>
        <c:crossAx val="1687869280"/>
        <c:crosses val="autoZero"/>
        <c:auto val="1"/>
        <c:lblAlgn val="ctr"/>
        <c:lblOffset val="100"/>
        <c:noMultiLvlLbl val="0"/>
      </c:catAx>
      <c:valAx>
        <c:axId val="168786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EDEDE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pt-BR"/>
          </a:p>
        </c:txPr>
        <c:crossAx val="168786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4981576324831"/>
          <c:y val="0.93112384021778649"/>
          <c:w val="0.8382247718134952"/>
          <c:h val="5.96186767412056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14378457665704"/>
          <c:y val="9.5117224990827559E-2"/>
          <c:w val="0.77746155712135578"/>
          <c:h val="0.67081742836385549"/>
        </c:manualLayout>
      </c:layout>
      <c:areaChart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 w="50800">
              <a:noFill/>
            </a:ln>
            <a:effectLst/>
          </c:spPr>
          <c:cat>
            <c:strRef>
              <c:f>Лист1!$A$2:$A$5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0</c:v>
                </c:pt>
                <c:pt idx="1">
                  <c:v>2.5</c:v>
                </c:pt>
                <c:pt idx="2">
                  <c:v>0.5</c:v>
                </c:pt>
                <c:pt idx="3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CD-46AA-8E44-DAE9E9C2289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 w="50800">
              <a:noFill/>
            </a:ln>
            <a:effectLst/>
          </c:spPr>
          <c:cat>
            <c:strRef>
              <c:f>Лист1!$A$2:$A$5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</c:v>
                </c:pt>
                <c:pt idx="1">
                  <c:v>1.4</c:v>
                </c:pt>
                <c:pt idx="2">
                  <c:v>0.5</c:v>
                </c:pt>
                <c:pt idx="3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CD-46AA-8E44-DAE9E9C2289A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cat>
            <c:strRef>
              <c:f>Лист1!$A$2:$A$5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0</c:v>
                </c:pt>
                <c:pt idx="1">
                  <c:v>2.2999999999999998</c:v>
                </c:pt>
                <c:pt idx="2">
                  <c:v>1.1000000000000001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6-43EB-926F-5502610D91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7865472"/>
        <c:axId val="1687867648"/>
      </c:areaChart>
      <c:catAx>
        <c:axId val="16878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pt-BR"/>
          </a:p>
        </c:txPr>
        <c:crossAx val="1687867648"/>
        <c:crosses val="autoZero"/>
        <c:auto val="1"/>
        <c:lblAlgn val="ctr"/>
        <c:lblOffset val="100"/>
        <c:noMultiLvlLbl val="0"/>
      </c:catAx>
      <c:valAx>
        <c:axId val="168786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EDEDE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pt-BR"/>
          </a:p>
        </c:txPr>
        <c:crossAx val="16878654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120512708031934"/>
          <c:y val="0.93112384858550046"/>
          <c:w val="0.837746735808646"/>
          <c:h val="5.9618669498176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33-4356-9FF0-A5C5CC7470D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33-4356-9FF0-A5C5CC7470D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833-4356-9FF0-A5C5CC7470D5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833-4356-9FF0-A5C5CC7470D5}"/>
              </c:ext>
            </c:extLst>
          </c:dPt>
          <c:dPt>
            <c:idx val="4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833-4356-9FF0-A5C5CC7470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1" i="0" u="none" strike="noStrike" kern="1200" baseline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Texto A</c:v>
                </c:pt>
                <c:pt idx="1">
                  <c:v>Texto B</c:v>
                </c:pt>
                <c:pt idx="2">
                  <c:v>Texto C</c:v>
                </c:pt>
                <c:pt idx="3">
                  <c:v>Texto D</c:v>
                </c:pt>
                <c:pt idx="4">
                  <c:v>Texto 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4.7</c:v>
                </c:pt>
                <c:pt idx="2">
                  <c:v>5.6</c:v>
                </c:pt>
                <c:pt idx="3">
                  <c:v>3.1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33-4356-9FF0-A5C5CC747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9241492785609404E-2"/>
          <c:y val="0.92148761017288094"/>
          <c:w val="0.88151701442878116"/>
          <c:h val="7.14772790850589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764115460956588E-2"/>
          <c:y val="2.4412944697428024E-2"/>
          <c:w val="0.8755807113843157"/>
          <c:h val="0.89399224867161775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Лист1!$B$1</c:f>
              <c:strCache>
                <c:ptCount val="1"/>
                <c:pt idx="0">
                  <c:v>Row 1</c:v>
                </c:pt>
              </c:strCache>
            </c:strRef>
          </c:tx>
          <c:spPr>
            <a:solidFill>
              <a:schemeClr val="accent5"/>
            </a:solidFill>
            <a:ln w="76200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EC7-4020-B671-D2045AC1A50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 w="7620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EEC7-4020-B671-D2045AC1A50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 w="7620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4-EEC7-4020-B671-D2045AC1A50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/>
              </a:solidFill>
              <a:ln w="76200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EEC7-4020-B671-D2045AC1A5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 b="1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Open Sans Light" panose="020B0306030504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7480</c:v>
                </c:pt>
                <c:pt idx="1">
                  <c:v>5420</c:v>
                </c:pt>
                <c:pt idx="2">
                  <c:v>9360</c:v>
                </c:pt>
                <c:pt idx="3">
                  <c:v>6120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EC7-4020-B671-D2045AC1A500}"/>
            </c:ext>
          </c:extLst>
        </c:ser>
        <c:ser>
          <c:idx val="2"/>
          <c:order val="1"/>
          <c:tx>
            <c:strRef>
              <c:f>Лист1!$C$1</c:f>
              <c:strCache>
                <c:ptCount val="1"/>
                <c:pt idx="0">
                  <c:v>Row 2</c:v>
                </c:pt>
              </c:strCache>
            </c:strRef>
          </c:tx>
          <c:spPr>
            <a:solidFill>
              <a:schemeClr val="accent4"/>
            </a:solidFill>
            <a:ln w="76200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EEC7-4020-B671-D2045AC1A50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EEC7-4020-B671-D2045AC1A50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EEC7-4020-B671-D2045AC1A50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EEC7-4020-B671-D2045AC1A5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500" b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Open Sans Light" panose="020B0306030504020204" pitchFamily="34" charset="0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Лист1!$A$2:$A$5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5150</c:v>
                </c:pt>
                <c:pt idx="1">
                  <c:v>4580</c:v>
                </c:pt>
                <c:pt idx="2">
                  <c:v>8750</c:v>
                </c:pt>
                <c:pt idx="3">
                  <c:v>4120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EC7-4020-B671-D2045AC1A5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1"/>
        <c:overlap val="-9"/>
        <c:axId val="1781145696"/>
        <c:axId val="1781148416"/>
      </c:barChart>
      <c:catAx>
        <c:axId val="1781145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 w="76200" cap="sq" cmpd="sng">
            <a:noFill/>
            <a:miter lim="800000"/>
          </a:ln>
        </c:spPr>
        <c:txPr>
          <a:bodyPr/>
          <a:lstStyle/>
          <a:p>
            <a:pPr>
              <a:defRPr sz="130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pt-BR"/>
          </a:p>
        </c:txPr>
        <c:crossAx val="1781148416"/>
        <c:crosses val="autoZero"/>
        <c:auto val="1"/>
        <c:lblAlgn val="ctr"/>
        <c:lblOffset val="100"/>
        <c:noMultiLvlLbl val="0"/>
      </c:catAx>
      <c:valAx>
        <c:axId val="1781148416"/>
        <c:scaling>
          <c:orientation val="minMax"/>
          <c:max val="10000"/>
        </c:scaling>
        <c:delete val="0"/>
        <c:axPos val="b"/>
        <c:majorGridlines>
          <c:spPr>
            <a:ln>
              <a:solidFill>
                <a:srgbClr val="DEDEDE"/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 w="25400" cap="rnd" cmpd="sng">
            <a:noFill/>
          </a:ln>
        </c:spPr>
        <c:txPr>
          <a:bodyPr/>
          <a:lstStyle/>
          <a:p>
            <a:pPr>
              <a:defRPr sz="130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pt-BR"/>
          </a:p>
        </c:txPr>
        <c:crossAx val="1781145696"/>
        <c:crosses val="autoZero"/>
        <c:crossBetween val="between"/>
        <c:majorUnit val="1000"/>
      </c:valAx>
      <c:spPr>
        <a:ln cmpd="sng"/>
      </c:spPr>
    </c:plotArea>
    <c:plotVisOnly val="1"/>
    <c:dispBlanksAs val="gap"/>
    <c:showDLblsOverMax val="0"/>
  </c:chart>
  <c:spPr>
    <a:ln w="63500" cap="sq" cmpd="sng"/>
  </c:spPr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66703827431972E-2"/>
          <c:y val="2.6372248649075929E-2"/>
          <c:w val="0.91608220973735643"/>
          <c:h val="0.71101444213689524"/>
        </c:manualLayout>
      </c:layout>
      <c:lineChart>
        <c:grouping val="stack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762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</c:v>
                </c:pt>
                <c:pt idx="1">
                  <c:v>4.4000000000000004</c:v>
                </c:pt>
                <c:pt idx="2">
                  <c:v>1.8</c:v>
                </c:pt>
                <c:pt idx="3">
                  <c:v>4.8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2FA8-4624-9D64-1BF98116797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762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3.2</c:v>
                </c:pt>
                <c:pt idx="2">
                  <c:v>3</c:v>
                </c:pt>
                <c:pt idx="3">
                  <c:v>5.5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2FA8-4624-9D64-1BF98116797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781153312"/>
        <c:axId val="1781146240"/>
      </c:lineChart>
      <c:catAx>
        <c:axId val="1781153312"/>
        <c:scaling>
          <c:orientation val="minMax"/>
        </c:scaling>
        <c:delete val="0"/>
        <c:axPos val="b"/>
        <c:minorGridlines>
          <c:spPr>
            <a:ln w="9525" cap="flat" cmpd="sng" algn="ctr">
              <a:solidFill>
                <a:srgbClr val="DEDEDE"/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pt-BR"/>
          </a:p>
        </c:txPr>
        <c:crossAx val="1781146240"/>
        <c:crosses val="autoZero"/>
        <c:auto val="1"/>
        <c:lblAlgn val="ctr"/>
        <c:lblOffset val="100"/>
        <c:noMultiLvlLbl val="0"/>
      </c:catAx>
      <c:valAx>
        <c:axId val="1781146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DEDEDE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pt-BR"/>
          </a:p>
        </c:txPr>
        <c:crossAx val="1781153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2294937429403592E-4"/>
          <c:y val="0.91072855027664079"/>
          <c:w val="0.99857450477668597"/>
          <c:h val="7.7272683612220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218775329204457E-2"/>
          <c:y val="3.0016708491696055E-2"/>
          <c:w val="0.88424892716508596"/>
          <c:h val="0.7076475322340360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E9-4179-BB13-C5A249FC03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1.9</c:v>
                </c:pt>
                <c:pt idx="1">
                  <c:v>4.4000000000000004</c:v>
                </c:pt>
                <c:pt idx="2">
                  <c:v>1.7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E9-4179-BB13-C5A249FC03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1" i="0" u="none" strike="noStrike" kern="1200" baseline="0">
                    <a:solidFill>
                      <a:schemeClr val="bg2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2.5</c:v>
                </c:pt>
                <c:pt idx="1">
                  <c:v>2.2000000000000002</c:v>
                </c:pt>
                <c:pt idx="2">
                  <c:v>3.3</c:v>
                </c:pt>
                <c:pt idx="3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E9-4179-BB13-C5A249FC03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100"/>
        <c:axId val="1781157664"/>
        <c:axId val="1781154944"/>
      </c:barChart>
      <c:catAx>
        <c:axId val="1781157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pt-BR"/>
          </a:p>
        </c:txPr>
        <c:crossAx val="1781154944"/>
        <c:crosses val="autoZero"/>
        <c:auto val="1"/>
        <c:lblAlgn val="ctr"/>
        <c:lblOffset val="100"/>
        <c:noMultiLvlLbl val="0"/>
      </c:catAx>
      <c:valAx>
        <c:axId val="1781154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DEDEDE"/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pPr>
            <a:endParaRPr lang="pt-BR"/>
          </a:p>
        </c:txPr>
        <c:crossAx val="178115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489335000728036E-2"/>
          <c:y val="0.9107286908469242"/>
          <c:w val="0.81102132999854393"/>
          <c:h val="7.72725619356593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2B5CC4F-7E1D-4871-99C7-594D4454431B}" type="datetimeFigureOut">
              <a:rPr lang="ru-RU"/>
              <a:pPr>
                <a:defRPr/>
              </a:pPr>
              <a:t>19.08.2025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039A10D-FF89-4304-8834-E5758B5B28FC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802949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F836DE1-6B7A-47AD-B7B7-17DCB15A01C6}" type="datetimeFigureOut">
              <a:rPr lang="en-US"/>
              <a:pPr>
                <a:defRPr/>
              </a:pPr>
              <a:t>8/19/2025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174689-BECC-4390-B3B9-306A17FD432A}" type="slidenum">
              <a:rPr lang="en-US" altLang="ru-RU"/>
              <a:pPr>
                <a:defRPr/>
              </a:pPr>
              <a:t>‹#›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88698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1pPr>
    <a:lvl2pPr marL="687617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2pPr>
    <a:lvl3pPr marL="1375235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3pPr>
    <a:lvl4pPr marL="2062852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4pPr>
    <a:lvl5pPr marL="2750470" algn="l" rtl="0" eaLnBrk="0" fontAlgn="base" hangingPunct="0">
      <a:spcBef>
        <a:spcPct val="30000"/>
      </a:spcBef>
      <a:spcAft>
        <a:spcPct val="0"/>
      </a:spcAft>
      <a:defRPr sz="1805" kern="1200">
        <a:solidFill>
          <a:schemeClr val="tx1"/>
        </a:solidFill>
        <a:latin typeface="+mn-lt"/>
        <a:ea typeface="+mn-ea"/>
        <a:cs typeface="+mn-cs"/>
      </a:defRPr>
    </a:lvl5pPr>
    <a:lvl6pPr marL="3438086" algn="l" defTabSz="137523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6pPr>
    <a:lvl7pPr marL="4125703" algn="l" defTabSz="137523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7pPr>
    <a:lvl8pPr marL="4813320" algn="l" defTabSz="137523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8pPr>
    <a:lvl9pPr marL="5500937" algn="l" defTabSz="1375235" rtl="0" eaLnBrk="1" latinLnBrk="0" hangingPunct="1">
      <a:defRPr sz="18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1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439678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9FB04-753C-F3F4-0ED0-4A91DEF3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79F917-04FB-D817-EFF1-5E0BD26D9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DFCF5B2-67C4-3A1C-4657-1D57566AD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273E3A-A34A-5C8B-0E03-035FC0B81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12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701043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17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906150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18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59157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23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512196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24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176566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33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810098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40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650177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45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720479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ED7E2-B10E-BE4D-53A8-6908CF9A7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EA3F30-D666-F847-CE40-13314D421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23AD98-B23F-85C9-B0AD-A50B4B836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78B81A-7841-F4F6-E455-EF52CF0E6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2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008019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5065A-4958-BB28-231C-FD55DE7AC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3B7708-DEA1-33B4-E0EE-5D0E0B56BA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3DFE0C-2781-C7CE-AAA8-9890E4DB2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E55E5E-9FBA-1853-EEE0-BA473174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3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42765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805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Fast:</a:t>
            </a:r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tests which need more than few seconds will run less often</a:t>
            </a:r>
          </a:p>
          <a:p>
            <a:pPr fontAlgn="base"/>
            <a:r>
              <a:rPr lang="en-US" sz="1805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Independent/Isolated:</a:t>
            </a:r>
            <a:endParaRPr lang="en-US" sz="1805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tests are independent from each other</a:t>
            </a:r>
          </a:p>
          <a:p>
            <a:pPr lvl="1" fontAlgn="base"/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test case concentrates on single functionality</a:t>
            </a:r>
          </a:p>
          <a:p>
            <a:pPr lvl="1" fontAlgn="base"/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functionality covered by single test case only</a:t>
            </a:r>
          </a:p>
          <a:p>
            <a:pPr fontAlgn="base"/>
            <a:r>
              <a:rPr lang="en-US" sz="1805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Repeatable:</a:t>
            </a:r>
            <a:endParaRPr lang="en-US" sz="1805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define own preconditions</a:t>
            </a:r>
          </a:p>
          <a:p>
            <a:pPr lvl="1" fontAlgn="base"/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break because of a changing environment (customizing, database entries, changes in a DOC)</a:t>
            </a:r>
          </a:p>
          <a:p>
            <a:pPr lvl="1" fontAlgn="base"/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of each test execution should be the same</a:t>
            </a:r>
          </a:p>
          <a:p>
            <a:pPr lvl="1" fontAlgn="base"/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of the test environment</a:t>
            </a:r>
          </a:p>
          <a:p>
            <a:pPr fontAlgn="base"/>
            <a:r>
              <a:rPr lang="en-US" sz="1805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Self-Validating:</a:t>
            </a:r>
            <a:endParaRPr lang="en-US" sz="1805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 fontAlgn="base"/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tells if it passed or failed</a:t>
            </a:r>
          </a:p>
          <a:p>
            <a:pPr lvl="1" fontAlgn="base"/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failing tests should pinpoint the defect location reason as simple as possible</a:t>
            </a:r>
          </a:p>
          <a:p>
            <a:pPr lvl="1" fontAlgn="base"/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test should only contain code without validating the code that it tests</a:t>
            </a:r>
          </a:p>
          <a:p>
            <a:pPr fontAlgn="base"/>
            <a:r>
              <a:rPr lang="en-US" sz="1805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Timely:</a:t>
            </a:r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write tests first to reach testable production code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4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734194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7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1340266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53446-F066-9ECA-F577-8329A2B2C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77E328-44B8-9A66-E186-78688B1CE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DA44B9-33ED-D89C-CDA3-FDAC0208C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5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Verifying implementation detail will make tests fragile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0E1453-D103-5C10-E7E2-2EE3E5B0D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8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553644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9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4166796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251AF-5141-645E-991A-7F75D38E8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8807092-542E-EAD2-30CF-08D059CF5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41B7F0-D022-9E28-B8C1-BD3837355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4E3FBA-D723-BC9D-2709-3FBCD465A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10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3322982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BE7B5-A187-E897-E955-1E51686B2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468521-CBCA-32BD-C087-A170014A7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F53338-FA58-0B33-72C2-B0AC5C134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A60962-4554-7EAE-4B2B-7C68840B4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174689-BECC-4390-B3B9-306A17FD432A}" type="slidenum">
              <a:rPr lang="en-US" altLang="ru-RU" smtClean="0"/>
              <a:pPr>
                <a:defRPr/>
              </a:pPr>
              <a:t>11</a:t>
            </a:fld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val="219565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(18-07-24)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09FE6D-35B6-4F4E-8CE0-9B4A8F24FE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64940" y="0"/>
            <a:ext cx="10223060" cy="10288588"/>
          </a:xfrm>
          <a:custGeom>
            <a:avLst/>
            <a:gdLst>
              <a:gd name="connsiteX0" fmla="*/ 8739436 w 10223060"/>
              <a:gd name="connsiteY0" fmla="*/ 8746379 h 10288583"/>
              <a:gd name="connsiteX1" fmla="*/ 10223060 w 10223060"/>
              <a:gd name="connsiteY1" fmla="*/ 10240944 h 10288583"/>
              <a:gd name="connsiteX2" fmla="*/ 10223060 w 10223060"/>
              <a:gd name="connsiteY2" fmla="*/ 10288583 h 10288583"/>
              <a:gd name="connsiteX3" fmla="*/ 7205769 w 10223060"/>
              <a:gd name="connsiteY3" fmla="*/ 10288583 h 10288583"/>
              <a:gd name="connsiteX4" fmla="*/ 2838800 w 10223060"/>
              <a:gd name="connsiteY4" fmla="*/ 8746379 h 10288583"/>
              <a:gd name="connsiteX5" fmla="*/ 4375221 w 10223060"/>
              <a:gd name="connsiteY5" fmla="*/ 10288583 h 10288583"/>
              <a:gd name="connsiteX6" fmla="*/ 1305132 w 10223060"/>
              <a:gd name="connsiteY6" fmla="*/ 10288583 h 10288583"/>
              <a:gd name="connsiteX7" fmla="*/ 10223060 w 10223060"/>
              <a:gd name="connsiteY7" fmla="*/ 7255213 h 10288583"/>
              <a:gd name="connsiteX8" fmla="*/ 10223060 w 10223060"/>
              <a:gd name="connsiteY8" fmla="*/ 10017310 h 10288583"/>
              <a:gd name="connsiteX9" fmla="*/ 8846820 w 10223060"/>
              <a:gd name="connsiteY9" fmla="*/ 8636221 h 10288583"/>
              <a:gd name="connsiteX10" fmla="*/ 5790494 w 10223060"/>
              <a:gd name="connsiteY10" fmla="*/ 5783140 h 10288583"/>
              <a:gd name="connsiteX11" fmla="*/ 8629298 w 10223060"/>
              <a:gd name="connsiteY11" fmla="*/ 8636221 h 10288583"/>
              <a:gd name="connsiteX12" fmla="*/ 6982740 w 10223060"/>
              <a:gd name="connsiteY12" fmla="*/ 10288583 h 10288583"/>
              <a:gd name="connsiteX13" fmla="*/ 4592743 w 10223060"/>
              <a:gd name="connsiteY13" fmla="*/ 10288583 h 10288583"/>
              <a:gd name="connsiteX14" fmla="*/ 2951692 w 10223060"/>
              <a:gd name="connsiteY14" fmla="*/ 8636221 h 10288583"/>
              <a:gd name="connsiteX15" fmla="*/ 8739436 w 10223060"/>
              <a:gd name="connsiteY15" fmla="*/ 2822656 h 10288583"/>
              <a:gd name="connsiteX16" fmla="*/ 10223060 w 10223060"/>
              <a:gd name="connsiteY16" fmla="*/ 4312780 h 10288583"/>
              <a:gd name="connsiteX17" fmla="*/ 10223060 w 10223060"/>
              <a:gd name="connsiteY17" fmla="*/ 7034382 h 10288583"/>
              <a:gd name="connsiteX18" fmla="*/ 8739436 w 10223060"/>
              <a:gd name="connsiteY18" fmla="*/ 8526064 h 10288583"/>
              <a:gd name="connsiteX19" fmla="*/ 5897880 w 10223060"/>
              <a:gd name="connsiteY19" fmla="*/ 5672982 h 10288583"/>
              <a:gd name="connsiteX20" fmla="*/ 2838800 w 10223060"/>
              <a:gd name="connsiteY20" fmla="*/ 2822656 h 10288583"/>
              <a:gd name="connsiteX21" fmla="*/ 5677603 w 10223060"/>
              <a:gd name="connsiteY21" fmla="*/ 5672982 h 10288583"/>
              <a:gd name="connsiteX22" fmla="*/ 2838800 w 10223060"/>
              <a:gd name="connsiteY22" fmla="*/ 8526064 h 10288583"/>
              <a:gd name="connsiteX23" fmla="*/ 0 w 10223060"/>
              <a:gd name="connsiteY23" fmla="*/ 5672982 h 10288583"/>
              <a:gd name="connsiteX24" fmla="*/ 10223060 w 10223060"/>
              <a:gd name="connsiteY24" fmla="*/ 1331490 h 10288583"/>
              <a:gd name="connsiteX25" fmla="*/ 10223060 w 10223060"/>
              <a:gd name="connsiteY25" fmla="*/ 4091999 h 10288583"/>
              <a:gd name="connsiteX26" fmla="*/ 8846820 w 10223060"/>
              <a:gd name="connsiteY26" fmla="*/ 2712499 h 10288583"/>
              <a:gd name="connsiteX27" fmla="*/ 6145104 w 10223060"/>
              <a:gd name="connsiteY27" fmla="*/ 0 h 10288583"/>
              <a:gd name="connsiteX28" fmla="*/ 10223060 w 10223060"/>
              <a:gd name="connsiteY28" fmla="*/ 0 h 10288583"/>
              <a:gd name="connsiteX29" fmla="*/ 10223060 w 10223060"/>
              <a:gd name="connsiteY29" fmla="*/ 1112216 h 10288583"/>
              <a:gd name="connsiteX30" fmla="*/ 8739436 w 10223060"/>
              <a:gd name="connsiteY30" fmla="*/ 2602340 h 10288583"/>
              <a:gd name="connsiteX31" fmla="*/ 5653222 w 10223060"/>
              <a:gd name="connsiteY31" fmla="*/ 0 h 10288583"/>
              <a:gd name="connsiteX32" fmla="*/ 5927765 w 10223060"/>
              <a:gd name="connsiteY32" fmla="*/ 0 h 10288583"/>
              <a:gd name="connsiteX33" fmla="*/ 8629298 w 10223060"/>
              <a:gd name="connsiteY33" fmla="*/ 2712499 h 10288583"/>
              <a:gd name="connsiteX34" fmla="*/ 5790494 w 10223060"/>
              <a:gd name="connsiteY34" fmla="*/ 5562826 h 10288583"/>
              <a:gd name="connsiteX35" fmla="*/ 2951692 w 10223060"/>
              <a:gd name="connsiteY35" fmla="*/ 2712499 h 10288583"/>
              <a:gd name="connsiteX36" fmla="*/ 246984 w 10223060"/>
              <a:gd name="connsiteY36" fmla="*/ 0 h 10288583"/>
              <a:gd name="connsiteX37" fmla="*/ 5430619 w 10223060"/>
              <a:gd name="connsiteY37" fmla="*/ 0 h 10288583"/>
              <a:gd name="connsiteX38" fmla="*/ 2838800 w 10223060"/>
              <a:gd name="connsiteY38" fmla="*/ 2602340 h 1028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223060" h="10288583">
                <a:moveTo>
                  <a:pt x="8739436" y="8746379"/>
                </a:moveTo>
                <a:lnTo>
                  <a:pt x="10223060" y="10240944"/>
                </a:lnTo>
                <a:lnTo>
                  <a:pt x="10223060" y="10288583"/>
                </a:lnTo>
                <a:lnTo>
                  <a:pt x="7205769" y="10288583"/>
                </a:lnTo>
                <a:close/>
                <a:moveTo>
                  <a:pt x="2838800" y="8746379"/>
                </a:moveTo>
                <a:lnTo>
                  <a:pt x="4375221" y="10288583"/>
                </a:lnTo>
                <a:lnTo>
                  <a:pt x="1305132" y="10288583"/>
                </a:lnTo>
                <a:close/>
                <a:moveTo>
                  <a:pt x="10223060" y="7255213"/>
                </a:moveTo>
                <a:lnTo>
                  <a:pt x="10223060" y="10017310"/>
                </a:lnTo>
                <a:lnTo>
                  <a:pt x="8846820" y="8636221"/>
                </a:lnTo>
                <a:close/>
                <a:moveTo>
                  <a:pt x="5790494" y="5783140"/>
                </a:moveTo>
                <a:lnTo>
                  <a:pt x="8629298" y="8636221"/>
                </a:lnTo>
                <a:lnTo>
                  <a:pt x="6982740" y="10288583"/>
                </a:lnTo>
                <a:lnTo>
                  <a:pt x="4592743" y="10288583"/>
                </a:lnTo>
                <a:lnTo>
                  <a:pt x="2951692" y="8636221"/>
                </a:lnTo>
                <a:close/>
                <a:moveTo>
                  <a:pt x="8739436" y="2822656"/>
                </a:moveTo>
                <a:lnTo>
                  <a:pt x="10223060" y="4312780"/>
                </a:lnTo>
                <a:lnTo>
                  <a:pt x="10223060" y="7034382"/>
                </a:lnTo>
                <a:lnTo>
                  <a:pt x="8739436" y="8526064"/>
                </a:lnTo>
                <a:lnTo>
                  <a:pt x="5897880" y="5672982"/>
                </a:lnTo>
                <a:close/>
                <a:moveTo>
                  <a:pt x="2838800" y="2822656"/>
                </a:moveTo>
                <a:lnTo>
                  <a:pt x="5677603" y="5672982"/>
                </a:lnTo>
                <a:lnTo>
                  <a:pt x="2838800" y="8526064"/>
                </a:lnTo>
                <a:lnTo>
                  <a:pt x="0" y="5672982"/>
                </a:lnTo>
                <a:close/>
                <a:moveTo>
                  <a:pt x="10223060" y="1331490"/>
                </a:moveTo>
                <a:lnTo>
                  <a:pt x="10223060" y="4091999"/>
                </a:lnTo>
                <a:lnTo>
                  <a:pt x="8846820" y="2712499"/>
                </a:lnTo>
                <a:close/>
                <a:moveTo>
                  <a:pt x="6145104" y="0"/>
                </a:moveTo>
                <a:lnTo>
                  <a:pt x="10223060" y="0"/>
                </a:lnTo>
                <a:lnTo>
                  <a:pt x="10223060" y="1112216"/>
                </a:lnTo>
                <a:lnTo>
                  <a:pt x="8739436" y="2602340"/>
                </a:lnTo>
                <a:close/>
                <a:moveTo>
                  <a:pt x="5653222" y="0"/>
                </a:moveTo>
                <a:lnTo>
                  <a:pt x="5927765" y="0"/>
                </a:lnTo>
                <a:lnTo>
                  <a:pt x="8629298" y="2712499"/>
                </a:lnTo>
                <a:lnTo>
                  <a:pt x="5790494" y="5562826"/>
                </a:lnTo>
                <a:lnTo>
                  <a:pt x="2951692" y="2712499"/>
                </a:lnTo>
                <a:close/>
                <a:moveTo>
                  <a:pt x="246984" y="0"/>
                </a:moveTo>
                <a:lnTo>
                  <a:pt x="5430619" y="0"/>
                </a:lnTo>
                <a:lnTo>
                  <a:pt x="2838800" y="2602340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10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A4FD62-9A51-469A-9E9E-38600D976C38}"/>
              </a:ext>
            </a:extLst>
          </p:cNvPr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 flip="none" rotWithShape="1">
            <a:gsLst>
              <a:gs pos="14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4200000" scaled="0"/>
            <a:tileRect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39CCA3EE-2066-4948-B545-502F46A24A8A}"/>
              </a:ext>
            </a:extLst>
          </p:cNvPr>
          <p:cNvSpPr/>
          <p:nvPr userDrawn="1"/>
        </p:nvSpPr>
        <p:spPr>
          <a:xfrm>
            <a:off x="1" y="2"/>
            <a:ext cx="17373599" cy="10288582"/>
          </a:xfrm>
          <a:custGeom>
            <a:avLst/>
            <a:gdLst>
              <a:gd name="connsiteX0" fmla="*/ 0 w 17373599"/>
              <a:gd name="connsiteY0" fmla="*/ 0 h 10288582"/>
              <a:gd name="connsiteX1" fmla="*/ 17373599 w 17373599"/>
              <a:gd name="connsiteY1" fmla="*/ 0 h 10288582"/>
              <a:gd name="connsiteX2" fmla="*/ 17373599 w 17373599"/>
              <a:gd name="connsiteY2" fmla="*/ 5 h 10288582"/>
              <a:gd name="connsiteX3" fmla="*/ 15180032 w 17373599"/>
              <a:gd name="connsiteY3" fmla="*/ 5 h 10288582"/>
              <a:gd name="connsiteX4" fmla="*/ 15058924 w 17373599"/>
              <a:gd name="connsiteY4" fmla="*/ 222270 h 10288582"/>
              <a:gd name="connsiteX5" fmla="*/ 14728430 w 17373599"/>
              <a:gd name="connsiteY5" fmla="*/ 822547 h 10288582"/>
              <a:gd name="connsiteX6" fmla="*/ 14079460 w 17373599"/>
              <a:gd name="connsiteY6" fmla="*/ 2074992 h 10288582"/>
              <a:gd name="connsiteX7" fmla="*/ 13433092 w 17373599"/>
              <a:gd name="connsiteY7" fmla="*/ 3349717 h 10288582"/>
              <a:gd name="connsiteX8" fmla="*/ 12792182 w 17373599"/>
              <a:gd name="connsiteY8" fmla="*/ 4620682 h 10288582"/>
              <a:gd name="connsiteX9" fmla="*/ 12143208 w 17373599"/>
              <a:gd name="connsiteY9" fmla="*/ 5873120 h 10288582"/>
              <a:gd name="connsiteX10" fmla="*/ 11819474 w 17373599"/>
              <a:gd name="connsiteY10" fmla="*/ 6480782 h 10288582"/>
              <a:gd name="connsiteX11" fmla="*/ 11488989 w 17373599"/>
              <a:gd name="connsiteY11" fmla="*/ 7081047 h 10288582"/>
              <a:gd name="connsiteX12" fmla="*/ 11166801 w 17373599"/>
              <a:gd name="connsiteY12" fmla="*/ 7651548 h 10288582"/>
              <a:gd name="connsiteX13" fmla="*/ 10831079 w 17373599"/>
              <a:gd name="connsiteY13" fmla="*/ 8207293 h 10288582"/>
              <a:gd name="connsiteX14" fmla="*/ 10496886 w 17373599"/>
              <a:gd name="connsiteY14" fmla="*/ 8725863 h 10288582"/>
              <a:gd name="connsiteX15" fmla="*/ 10155930 w 17373599"/>
              <a:gd name="connsiteY15" fmla="*/ 9237089 h 10288582"/>
              <a:gd name="connsiteX16" fmla="*/ 9816502 w 17373599"/>
              <a:gd name="connsiteY16" fmla="*/ 9711132 h 10288582"/>
              <a:gd name="connsiteX17" fmla="*/ 9467704 w 17373599"/>
              <a:gd name="connsiteY17" fmla="*/ 10155533 h 10288582"/>
              <a:gd name="connsiteX18" fmla="*/ 9351351 w 17373599"/>
              <a:gd name="connsiteY18" fmla="*/ 10288582 h 10288582"/>
              <a:gd name="connsiteX19" fmla="*/ 0 w 17373599"/>
              <a:gd name="connsiteY19" fmla="*/ 10288582 h 1028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373599" h="10288582">
                <a:moveTo>
                  <a:pt x="0" y="0"/>
                </a:moveTo>
                <a:lnTo>
                  <a:pt x="17373599" y="0"/>
                </a:lnTo>
                <a:lnTo>
                  <a:pt x="17373599" y="5"/>
                </a:lnTo>
                <a:lnTo>
                  <a:pt x="15180032" y="5"/>
                </a:lnTo>
                <a:lnTo>
                  <a:pt x="15058924" y="222270"/>
                </a:lnTo>
                <a:lnTo>
                  <a:pt x="14728430" y="822547"/>
                </a:lnTo>
                <a:lnTo>
                  <a:pt x="14079460" y="2074992"/>
                </a:lnTo>
                <a:lnTo>
                  <a:pt x="13433092" y="3349717"/>
                </a:lnTo>
                <a:lnTo>
                  <a:pt x="12792182" y="4620682"/>
                </a:lnTo>
                <a:lnTo>
                  <a:pt x="12143208" y="5873120"/>
                </a:lnTo>
                <a:lnTo>
                  <a:pt x="11819474" y="6480782"/>
                </a:lnTo>
                <a:lnTo>
                  <a:pt x="11488989" y="7081047"/>
                </a:lnTo>
                <a:lnTo>
                  <a:pt x="11166801" y="7651548"/>
                </a:lnTo>
                <a:lnTo>
                  <a:pt x="10831079" y="8207293"/>
                </a:lnTo>
                <a:lnTo>
                  <a:pt x="10496886" y="8725863"/>
                </a:lnTo>
                <a:lnTo>
                  <a:pt x="10155930" y="9237089"/>
                </a:lnTo>
                <a:lnTo>
                  <a:pt x="9816502" y="9711132"/>
                </a:lnTo>
                <a:lnTo>
                  <a:pt x="9467704" y="10155533"/>
                </a:lnTo>
                <a:lnTo>
                  <a:pt x="9351351" y="10288582"/>
                </a:lnTo>
                <a:lnTo>
                  <a:pt x="0" y="10288582"/>
                </a:lnTo>
                <a:close/>
              </a:path>
            </a:pathLst>
          </a:custGeom>
          <a:gradFill>
            <a:gsLst>
              <a:gs pos="64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21594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130C5110-8580-4088-A7AF-E851777A612B}"/>
              </a:ext>
            </a:extLst>
          </p:cNvPr>
          <p:cNvSpPr/>
          <p:nvPr userDrawn="1"/>
        </p:nvSpPr>
        <p:spPr>
          <a:xfrm>
            <a:off x="2" y="3302018"/>
            <a:ext cx="18287999" cy="6986567"/>
          </a:xfrm>
          <a:custGeom>
            <a:avLst/>
            <a:gdLst>
              <a:gd name="connsiteX0" fmla="*/ 18287999 w 18287999"/>
              <a:gd name="connsiteY0" fmla="*/ 0 h 6986567"/>
              <a:gd name="connsiteX1" fmla="*/ 18287999 w 18287999"/>
              <a:gd name="connsiteY1" fmla="*/ 6986567 h 6986567"/>
              <a:gd name="connsiteX2" fmla="*/ 0 w 18287999"/>
              <a:gd name="connsiteY2" fmla="*/ 6986567 h 6986567"/>
              <a:gd name="connsiteX3" fmla="*/ 0 w 18287999"/>
              <a:gd name="connsiteY3" fmla="*/ 4532696 h 6986567"/>
              <a:gd name="connsiteX4" fmla="*/ 370757 w 18287999"/>
              <a:gd name="connsiteY4" fmla="*/ 4577208 h 6986567"/>
              <a:gd name="connsiteX5" fmla="*/ 615737 w 18287999"/>
              <a:gd name="connsiteY5" fmla="*/ 4602007 h 6986567"/>
              <a:gd name="connsiteX6" fmla="*/ 856707 w 18287999"/>
              <a:gd name="connsiteY6" fmla="*/ 4624993 h 6986567"/>
              <a:gd name="connsiteX7" fmla="*/ 1096118 w 18287999"/>
              <a:gd name="connsiteY7" fmla="*/ 4642525 h 6986567"/>
              <a:gd name="connsiteX8" fmla="*/ 1333979 w 18287999"/>
              <a:gd name="connsiteY8" fmla="*/ 4654594 h 6986567"/>
              <a:gd name="connsiteX9" fmla="*/ 1572755 w 18287999"/>
              <a:gd name="connsiteY9" fmla="*/ 4657548 h 6986567"/>
              <a:gd name="connsiteX10" fmla="*/ 1807511 w 18287999"/>
              <a:gd name="connsiteY10" fmla="*/ 4658693 h 6986567"/>
              <a:gd name="connsiteX11" fmla="*/ 2043176 w 18287999"/>
              <a:gd name="connsiteY11" fmla="*/ 4650726 h 6986567"/>
              <a:gd name="connsiteX12" fmla="*/ 2273274 w 18287999"/>
              <a:gd name="connsiteY12" fmla="*/ 4635491 h 6986567"/>
              <a:gd name="connsiteX13" fmla="*/ 2503511 w 18287999"/>
              <a:gd name="connsiteY13" fmla="*/ 4608409 h 6986567"/>
              <a:gd name="connsiteX14" fmla="*/ 2725716 w 18287999"/>
              <a:gd name="connsiteY14" fmla="*/ 4577714 h 6986567"/>
              <a:gd name="connsiteX15" fmla="*/ 2949743 w 18287999"/>
              <a:gd name="connsiteY15" fmla="*/ 4528787 h 6986567"/>
              <a:gd name="connsiteX16" fmla="*/ 3168197 w 18287999"/>
              <a:gd name="connsiteY16" fmla="*/ 4472592 h 6986567"/>
              <a:gd name="connsiteX17" fmla="*/ 3386789 w 18287999"/>
              <a:gd name="connsiteY17" fmla="*/ 4404556 h 6986567"/>
              <a:gd name="connsiteX18" fmla="*/ 3599819 w 18287999"/>
              <a:gd name="connsiteY18" fmla="*/ 4329244 h 6986567"/>
              <a:gd name="connsiteX19" fmla="*/ 3811415 w 18287999"/>
              <a:gd name="connsiteY19" fmla="*/ 4236634 h 6986567"/>
              <a:gd name="connsiteX20" fmla="*/ 4014995 w 18287999"/>
              <a:gd name="connsiteY20" fmla="*/ 4140402 h 6986567"/>
              <a:gd name="connsiteX21" fmla="*/ 4221942 w 18287999"/>
              <a:gd name="connsiteY21" fmla="*/ 4031408 h 6986567"/>
              <a:gd name="connsiteX22" fmla="*/ 4423326 w 18287999"/>
              <a:gd name="connsiteY22" fmla="*/ 3915144 h 6986567"/>
              <a:gd name="connsiteX23" fmla="*/ 4625621 w 18287999"/>
              <a:gd name="connsiteY23" fmla="*/ 3789760 h 6986567"/>
              <a:gd name="connsiteX24" fmla="*/ 4823899 w 18287999"/>
              <a:gd name="connsiteY24" fmla="*/ 3662575 h 6986567"/>
              <a:gd name="connsiteX25" fmla="*/ 5023086 w 18287999"/>
              <a:gd name="connsiteY25" fmla="*/ 3526273 h 6986567"/>
              <a:gd name="connsiteX26" fmla="*/ 5214242 w 18287999"/>
              <a:gd name="connsiteY26" fmla="*/ 3386351 h 6986567"/>
              <a:gd name="connsiteX27" fmla="*/ 5410324 w 18287999"/>
              <a:gd name="connsiteY27" fmla="*/ 3239129 h 6986567"/>
              <a:gd name="connsiteX28" fmla="*/ 5602397 w 18287999"/>
              <a:gd name="connsiteY28" fmla="*/ 3090093 h 6986567"/>
              <a:gd name="connsiteX29" fmla="*/ 5987440 w 18287999"/>
              <a:gd name="connsiteY29" fmla="*/ 2782919 h 6986567"/>
              <a:gd name="connsiteX30" fmla="*/ 6367695 w 18287999"/>
              <a:gd name="connsiteY30" fmla="*/ 2471201 h 6986567"/>
              <a:gd name="connsiteX31" fmla="*/ 6751192 w 18287999"/>
              <a:gd name="connsiteY31" fmla="*/ 2158560 h 6986567"/>
              <a:gd name="connsiteX32" fmla="*/ 7136233 w 18287999"/>
              <a:gd name="connsiteY32" fmla="*/ 1851384 h 6986567"/>
              <a:gd name="connsiteX33" fmla="*/ 7332318 w 18287999"/>
              <a:gd name="connsiteY33" fmla="*/ 1704161 h 6986567"/>
              <a:gd name="connsiteX34" fmla="*/ 7525158 w 18287999"/>
              <a:gd name="connsiteY34" fmla="*/ 1557861 h 6986567"/>
              <a:gd name="connsiteX35" fmla="*/ 7718779 w 18287999"/>
              <a:gd name="connsiteY35" fmla="*/ 1414290 h 6986567"/>
              <a:gd name="connsiteX36" fmla="*/ 7914730 w 18287999"/>
              <a:gd name="connsiteY36" fmla="*/ 1278909 h 6986567"/>
              <a:gd name="connsiteX37" fmla="*/ 8116247 w 18287999"/>
              <a:gd name="connsiteY37" fmla="*/ 1150797 h 6986567"/>
              <a:gd name="connsiteX38" fmla="*/ 8315298 w 18287999"/>
              <a:gd name="connsiteY38" fmla="*/ 1026339 h 6986567"/>
              <a:gd name="connsiteX39" fmla="*/ 8520698 w 18287999"/>
              <a:gd name="connsiteY39" fmla="*/ 911882 h 6986567"/>
              <a:gd name="connsiteX40" fmla="*/ 8723627 w 18287999"/>
              <a:gd name="connsiteY40" fmla="*/ 801079 h 6986567"/>
              <a:gd name="connsiteX41" fmla="*/ 8933683 w 18287999"/>
              <a:gd name="connsiteY41" fmla="*/ 703002 h 6986567"/>
              <a:gd name="connsiteX42" fmla="*/ 9140365 w 18287999"/>
              <a:gd name="connsiteY42" fmla="*/ 617694 h 6986567"/>
              <a:gd name="connsiteX43" fmla="*/ 9355074 w 18287999"/>
              <a:gd name="connsiteY43" fmla="*/ 536003 h 6986567"/>
              <a:gd name="connsiteX44" fmla="*/ 9570427 w 18287999"/>
              <a:gd name="connsiteY44" fmla="*/ 468886 h 6986567"/>
              <a:gd name="connsiteX45" fmla="*/ 9792126 w 18287999"/>
              <a:gd name="connsiteY45" fmla="*/ 411769 h 6986567"/>
              <a:gd name="connsiteX46" fmla="*/ 10014461 w 18287999"/>
              <a:gd name="connsiteY46" fmla="*/ 369231 h 6986567"/>
              <a:gd name="connsiteX47" fmla="*/ 10241591 w 18287999"/>
              <a:gd name="connsiteY47" fmla="*/ 331224 h 6986567"/>
              <a:gd name="connsiteX48" fmla="*/ 10465348 w 18287999"/>
              <a:gd name="connsiteY48" fmla="*/ 305989 h 6986567"/>
              <a:gd name="connsiteX49" fmla="*/ 10699463 w 18287999"/>
              <a:gd name="connsiteY49" fmla="*/ 292563 h 6986567"/>
              <a:gd name="connsiteX50" fmla="*/ 10931114 w 18287999"/>
              <a:gd name="connsiteY50" fmla="*/ 282785 h 6986567"/>
              <a:gd name="connsiteX51" fmla="*/ 11169111 w 18287999"/>
              <a:gd name="connsiteY51" fmla="*/ 283011 h 6986567"/>
              <a:gd name="connsiteX52" fmla="*/ 11404644 w 18287999"/>
              <a:gd name="connsiteY52" fmla="*/ 286887 h 6986567"/>
              <a:gd name="connsiteX53" fmla="*/ 11645745 w 18287999"/>
              <a:gd name="connsiteY53" fmla="*/ 298035 h 6986567"/>
              <a:gd name="connsiteX54" fmla="*/ 11882695 w 18287999"/>
              <a:gd name="connsiteY54" fmla="*/ 319213 h 6986567"/>
              <a:gd name="connsiteX55" fmla="*/ 12126899 w 18287999"/>
              <a:gd name="connsiteY55" fmla="*/ 341285 h 6986567"/>
              <a:gd name="connsiteX56" fmla="*/ 12367865 w 18287999"/>
              <a:gd name="connsiteY56" fmla="*/ 364274 h 6986567"/>
              <a:gd name="connsiteX57" fmla="*/ 12856917 w 18287999"/>
              <a:gd name="connsiteY57" fmla="*/ 422987 h 6986567"/>
              <a:gd name="connsiteX58" fmla="*/ 13344283 w 18287999"/>
              <a:gd name="connsiteY58" fmla="*/ 488079 h 6986567"/>
              <a:gd name="connsiteX59" fmla="*/ 13834886 w 18287999"/>
              <a:gd name="connsiteY59" fmla="*/ 552253 h 6986567"/>
              <a:gd name="connsiteX60" fmla="*/ 14323938 w 18287999"/>
              <a:gd name="connsiteY60" fmla="*/ 610966 h 6986567"/>
              <a:gd name="connsiteX61" fmla="*/ 14568917 w 18287999"/>
              <a:gd name="connsiteY61" fmla="*/ 635766 h 6986567"/>
              <a:gd name="connsiteX62" fmla="*/ 14809887 w 18287999"/>
              <a:gd name="connsiteY62" fmla="*/ 658755 h 6986567"/>
              <a:gd name="connsiteX63" fmla="*/ 15049301 w 18287999"/>
              <a:gd name="connsiteY63" fmla="*/ 676285 h 6986567"/>
              <a:gd name="connsiteX64" fmla="*/ 15287163 w 18287999"/>
              <a:gd name="connsiteY64" fmla="*/ 688355 h 6986567"/>
              <a:gd name="connsiteX65" fmla="*/ 15525933 w 18287999"/>
              <a:gd name="connsiteY65" fmla="*/ 691312 h 6986567"/>
              <a:gd name="connsiteX66" fmla="*/ 15760693 w 18287999"/>
              <a:gd name="connsiteY66" fmla="*/ 692454 h 6986567"/>
              <a:gd name="connsiteX67" fmla="*/ 15996355 w 18287999"/>
              <a:gd name="connsiteY67" fmla="*/ 684488 h 6986567"/>
              <a:gd name="connsiteX68" fmla="*/ 16226457 w 18287999"/>
              <a:gd name="connsiteY68" fmla="*/ 669250 h 6986567"/>
              <a:gd name="connsiteX69" fmla="*/ 16456689 w 18287999"/>
              <a:gd name="connsiteY69" fmla="*/ 642171 h 6986567"/>
              <a:gd name="connsiteX70" fmla="*/ 16678899 w 18287999"/>
              <a:gd name="connsiteY70" fmla="*/ 611471 h 6986567"/>
              <a:gd name="connsiteX71" fmla="*/ 16902923 w 18287999"/>
              <a:gd name="connsiteY71" fmla="*/ 562547 h 6986567"/>
              <a:gd name="connsiteX72" fmla="*/ 17121377 w 18287999"/>
              <a:gd name="connsiteY72" fmla="*/ 506350 h 6986567"/>
              <a:gd name="connsiteX73" fmla="*/ 17339967 w 18287999"/>
              <a:gd name="connsiteY73" fmla="*/ 438316 h 6986567"/>
              <a:gd name="connsiteX74" fmla="*/ 17552995 w 18287999"/>
              <a:gd name="connsiteY74" fmla="*/ 363007 h 6986567"/>
              <a:gd name="connsiteX75" fmla="*/ 17764597 w 18287999"/>
              <a:gd name="connsiteY75" fmla="*/ 270392 h 6986567"/>
              <a:gd name="connsiteX76" fmla="*/ 17968177 w 18287999"/>
              <a:gd name="connsiteY76" fmla="*/ 174160 h 6986567"/>
              <a:gd name="connsiteX77" fmla="*/ 18175125 w 18287999"/>
              <a:gd name="connsiteY77" fmla="*/ 65168 h 6986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8287999" h="6986567">
                <a:moveTo>
                  <a:pt x="18287999" y="0"/>
                </a:moveTo>
                <a:lnTo>
                  <a:pt x="18287999" y="6986567"/>
                </a:lnTo>
                <a:lnTo>
                  <a:pt x="0" y="6986567"/>
                </a:lnTo>
                <a:lnTo>
                  <a:pt x="0" y="4532696"/>
                </a:lnTo>
                <a:lnTo>
                  <a:pt x="370757" y="4577208"/>
                </a:lnTo>
                <a:lnTo>
                  <a:pt x="615737" y="4602007"/>
                </a:lnTo>
                <a:lnTo>
                  <a:pt x="856707" y="4624993"/>
                </a:lnTo>
                <a:lnTo>
                  <a:pt x="1096118" y="4642525"/>
                </a:lnTo>
                <a:lnTo>
                  <a:pt x="1333979" y="4654594"/>
                </a:lnTo>
                <a:lnTo>
                  <a:pt x="1572755" y="4657548"/>
                </a:lnTo>
                <a:lnTo>
                  <a:pt x="1807511" y="4658693"/>
                </a:lnTo>
                <a:lnTo>
                  <a:pt x="2043176" y="4650726"/>
                </a:lnTo>
                <a:lnTo>
                  <a:pt x="2273274" y="4635491"/>
                </a:lnTo>
                <a:lnTo>
                  <a:pt x="2503511" y="4608409"/>
                </a:lnTo>
                <a:lnTo>
                  <a:pt x="2725716" y="4577714"/>
                </a:lnTo>
                <a:lnTo>
                  <a:pt x="2949743" y="4528787"/>
                </a:lnTo>
                <a:lnTo>
                  <a:pt x="3168197" y="4472592"/>
                </a:lnTo>
                <a:lnTo>
                  <a:pt x="3386789" y="4404556"/>
                </a:lnTo>
                <a:lnTo>
                  <a:pt x="3599819" y="4329244"/>
                </a:lnTo>
                <a:lnTo>
                  <a:pt x="3811415" y="4236634"/>
                </a:lnTo>
                <a:lnTo>
                  <a:pt x="4014995" y="4140402"/>
                </a:lnTo>
                <a:lnTo>
                  <a:pt x="4221942" y="4031408"/>
                </a:lnTo>
                <a:lnTo>
                  <a:pt x="4423326" y="3915144"/>
                </a:lnTo>
                <a:lnTo>
                  <a:pt x="4625621" y="3789760"/>
                </a:lnTo>
                <a:lnTo>
                  <a:pt x="4823899" y="3662575"/>
                </a:lnTo>
                <a:lnTo>
                  <a:pt x="5023086" y="3526273"/>
                </a:lnTo>
                <a:lnTo>
                  <a:pt x="5214242" y="3386351"/>
                </a:lnTo>
                <a:lnTo>
                  <a:pt x="5410324" y="3239129"/>
                </a:lnTo>
                <a:lnTo>
                  <a:pt x="5602397" y="3090093"/>
                </a:lnTo>
                <a:lnTo>
                  <a:pt x="5987440" y="2782919"/>
                </a:lnTo>
                <a:lnTo>
                  <a:pt x="6367695" y="2471201"/>
                </a:lnTo>
                <a:lnTo>
                  <a:pt x="6751192" y="2158560"/>
                </a:lnTo>
                <a:lnTo>
                  <a:pt x="7136233" y="1851384"/>
                </a:lnTo>
                <a:lnTo>
                  <a:pt x="7332318" y="1704161"/>
                </a:lnTo>
                <a:lnTo>
                  <a:pt x="7525158" y="1557861"/>
                </a:lnTo>
                <a:lnTo>
                  <a:pt x="7718779" y="1414290"/>
                </a:lnTo>
                <a:lnTo>
                  <a:pt x="7914730" y="1278909"/>
                </a:lnTo>
                <a:lnTo>
                  <a:pt x="8116247" y="1150797"/>
                </a:lnTo>
                <a:lnTo>
                  <a:pt x="8315298" y="1026339"/>
                </a:lnTo>
                <a:lnTo>
                  <a:pt x="8520698" y="911882"/>
                </a:lnTo>
                <a:lnTo>
                  <a:pt x="8723627" y="801079"/>
                </a:lnTo>
                <a:lnTo>
                  <a:pt x="8933683" y="703002"/>
                </a:lnTo>
                <a:lnTo>
                  <a:pt x="9140365" y="617694"/>
                </a:lnTo>
                <a:lnTo>
                  <a:pt x="9355074" y="536003"/>
                </a:lnTo>
                <a:lnTo>
                  <a:pt x="9570427" y="468886"/>
                </a:lnTo>
                <a:lnTo>
                  <a:pt x="9792126" y="411769"/>
                </a:lnTo>
                <a:lnTo>
                  <a:pt x="10014461" y="369231"/>
                </a:lnTo>
                <a:lnTo>
                  <a:pt x="10241591" y="331224"/>
                </a:lnTo>
                <a:lnTo>
                  <a:pt x="10465348" y="305989"/>
                </a:lnTo>
                <a:lnTo>
                  <a:pt x="10699463" y="292563"/>
                </a:lnTo>
                <a:lnTo>
                  <a:pt x="10931114" y="282785"/>
                </a:lnTo>
                <a:lnTo>
                  <a:pt x="11169111" y="283011"/>
                </a:lnTo>
                <a:lnTo>
                  <a:pt x="11404644" y="286887"/>
                </a:lnTo>
                <a:lnTo>
                  <a:pt x="11645745" y="298035"/>
                </a:lnTo>
                <a:lnTo>
                  <a:pt x="11882695" y="319213"/>
                </a:lnTo>
                <a:lnTo>
                  <a:pt x="12126899" y="341285"/>
                </a:lnTo>
                <a:lnTo>
                  <a:pt x="12367865" y="364274"/>
                </a:lnTo>
                <a:lnTo>
                  <a:pt x="12856917" y="422987"/>
                </a:lnTo>
                <a:lnTo>
                  <a:pt x="13344283" y="488079"/>
                </a:lnTo>
                <a:lnTo>
                  <a:pt x="13834886" y="552253"/>
                </a:lnTo>
                <a:lnTo>
                  <a:pt x="14323938" y="610966"/>
                </a:lnTo>
                <a:lnTo>
                  <a:pt x="14568917" y="635766"/>
                </a:lnTo>
                <a:lnTo>
                  <a:pt x="14809887" y="658755"/>
                </a:lnTo>
                <a:lnTo>
                  <a:pt x="15049301" y="676285"/>
                </a:lnTo>
                <a:lnTo>
                  <a:pt x="15287163" y="688355"/>
                </a:lnTo>
                <a:lnTo>
                  <a:pt x="15525933" y="691312"/>
                </a:lnTo>
                <a:lnTo>
                  <a:pt x="15760693" y="692454"/>
                </a:lnTo>
                <a:lnTo>
                  <a:pt x="15996355" y="684488"/>
                </a:lnTo>
                <a:lnTo>
                  <a:pt x="16226457" y="669250"/>
                </a:lnTo>
                <a:lnTo>
                  <a:pt x="16456689" y="642171"/>
                </a:lnTo>
                <a:lnTo>
                  <a:pt x="16678899" y="611471"/>
                </a:lnTo>
                <a:lnTo>
                  <a:pt x="16902923" y="562547"/>
                </a:lnTo>
                <a:lnTo>
                  <a:pt x="17121377" y="506350"/>
                </a:lnTo>
                <a:lnTo>
                  <a:pt x="17339967" y="438316"/>
                </a:lnTo>
                <a:lnTo>
                  <a:pt x="17552995" y="363007"/>
                </a:lnTo>
                <a:lnTo>
                  <a:pt x="17764597" y="270392"/>
                </a:lnTo>
                <a:lnTo>
                  <a:pt x="17968177" y="174160"/>
                </a:lnTo>
                <a:lnTo>
                  <a:pt x="18175125" y="65168"/>
                </a:lnTo>
                <a:close/>
              </a:path>
            </a:pathLst>
          </a:custGeom>
          <a:gradFill>
            <a:gsLst>
              <a:gs pos="13000">
                <a:schemeClr val="accent4"/>
              </a:gs>
              <a:gs pos="92000">
                <a:schemeClr val="accent4">
                  <a:alpha val="0"/>
                </a:schemeClr>
              </a:gs>
            </a:gsLst>
            <a:lin ang="162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3FDA82C-51C1-4F5F-9AAA-0446E3315B91}"/>
              </a:ext>
            </a:extLst>
          </p:cNvPr>
          <p:cNvSpPr/>
          <p:nvPr userDrawn="1"/>
        </p:nvSpPr>
        <p:spPr>
          <a:xfrm>
            <a:off x="2" y="2"/>
            <a:ext cx="18287999" cy="10288582"/>
          </a:xfrm>
          <a:custGeom>
            <a:avLst/>
            <a:gdLst>
              <a:gd name="connsiteX0" fmla="*/ 6688762 w 18287999"/>
              <a:gd name="connsiteY0" fmla="*/ 0 h 10288582"/>
              <a:gd name="connsiteX1" fmla="*/ 18287999 w 18287999"/>
              <a:gd name="connsiteY1" fmla="*/ 0 h 10288582"/>
              <a:gd name="connsiteX2" fmla="*/ 18287999 w 18287999"/>
              <a:gd name="connsiteY2" fmla="*/ 6305654 h 10288582"/>
              <a:gd name="connsiteX3" fmla="*/ 18237377 w 18287999"/>
              <a:gd name="connsiteY3" fmla="*/ 6323550 h 10288582"/>
              <a:gd name="connsiteX4" fmla="*/ 17992753 w 18287999"/>
              <a:gd name="connsiteY4" fmla="*/ 6399686 h 10288582"/>
              <a:gd name="connsiteX5" fmla="*/ 17748283 w 18287999"/>
              <a:gd name="connsiteY5" fmla="*/ 6462577 h 10288582"/>
              <a:gd name="connsiteX6" fmla="*/ 17497579 w 18287999"/>
              <a:gd name="connsiteY6" fmla="*/ 6517327 h 10288582"/>
              <a:gd name="connsiteX7" fmla="*/ 17248907 w 18287999"/>
              <a:gd name="connsiteY7" fmla="*/ 6551683 h 10288582"/>
              <a:gd name="connsiteX8" fmla="*/ 16991255 w 18287999"/>
              <a:gd name="connsiteY8" fmla="*/ 6581987 h 10288582"/>
              <a:gd name="connsiteX9" fmla="*/ 16733749 w 18287999"/>
              <a:gd name="connsiteY9" fmla="*/ 6599039 h 10288582"/>
              <a:gd name="connsiteX10" fmla="*/ 16470019 w 18287999"/>
              <a:gd name="connsiteY10" fmla="*/ 6607954 h 10288582"/>
              <a:gd name="connsiteX11" fmla="*/ 16207303 w 18287999"/>
              <a:gd name="connsiteY11" fmla="*/ 6606676 h 10288582"/>
              <a:gd name="connsiteX12" fmla="*/ 15940095 w 18287999"/>
              <a:gd name="connsiteY12" fmla="*/ 6603367 h 10288582"/>
              <a:gd name="connsiteX13" fmla="*/ 15673907 w 18287999"/>
              <a:gd name="connsiteY13" fmla="*/ 6589860 h 10288582"/>
              <a:gd name="connsiteX14" fmla="*/ 15405979 w 18287999"/>
              <a:gd name="connsiteY14" fmla="*/ 6570242 h 10288582"/>
              <a:gd name="connsiteX15" fmla="*/ 15136311 w 18287999"/>
              <a:gd name="connsiteY15" fmla="*/ 6544515 h 10288582"/>
              <a:gd name="connsiteX16" fmla="*/ 14862157 w 18287999"/>
              <a:gd name="connsiteY16" fmla="*/ 6516761 h 10288582"/>
              <a:gd name="connsiteX17" fmla="*/ 14314863 w 18287999"/>
              <a:gd name="connsiteY17" fmla="*/ 6451056 h 10288582"/>
              <a:gd name="connsiteX18" fmla="*/ 13765831 w 18287999"/>
              <a:gd name="connsiteY18" fmla="*/ 6379239 h 10288582"/>
              <a:gd name="connsiteX19" fmla="*/ 13220423 w 18287999"/>
              <a:gd name="connsiteY19" fmla="*/ 6306396 h 10288582"/>
              <a:gd name="connsiteX20" fmla="*/ 12673128 w 18287999"/>
              <a:gd name="connsiteY20" fmla="*/ 6240690 h 10288582"/>
              <a:gd name="connsiteX21" fmla="*/ 12403464 w 18287999"/>
              <a:gd name="connsiteY21" fmla="*/ 6214963 h 10288582"/>
              <a:gd name="connsiteX22" fmla="*/ 12130176 w 18287999"/>
              <a:gd name="connsiteY22" fmla="*/ 6190262 h 10288582"/>
              <a:gd name="connsiteX23" fmla="*/ 11865007 w 18287999"/>
              <a:gd name="connsiteY23" fmla="*/ 6166563 h 10288582"/>
              <a:gd name="connsiteX24" fmla="*/ 11595193 w 18287999"/>
              <a:gd name="connsiteY24" fmla="*/ 6154086 h 10288582"/>
              <a:gd name="connsiteX25" fmla="*/ 11331609 w 18287999"/>
              <a:gd name="connsiteY25" fmla="*/ 6149749 h 10288582"/>
              <a:gd name="connsiteX26" fmla="*/ 11065268 w 18287999"/>
              <a:gd name="connsiteY26" fmla="*/ 6149496 h 10288582"/>
              <a:gd name="connsiteX27" fmla="*/ 10806029 w 18287999"/>
              <a:gd name="connsiteY27" fmla="*/ 6160438 h 10288582"/>
              <a:gd name="connsiteX28" fmla="*/ 10544032 w 18287999"/>
              <a:gd name="connsiteY28" fmla="*/ 6175464 h 10288582"/>
              <a:gd name="connsiteX29" fmla="*/ 10293628 w 18287999"/>
              <a:gd name="connsiteY29" fmla="*/ 6203704 h 10288582"/>
              <a:gd name="connsiteX30" fmla="*/ 10039447 w 18287999"/>
              <a:gd name="connsiteY30" fmla="*/ 6246238 h 10288582"/>
              <a:gd name="connsiteX31" fmla="*/ 9790634 w 18287999"/>
              <a:gd name="connsiteY31" fmla="*/ 6293841 h 10288582"/>
              <a:gd name="connsiteX32" fmla="*/ 9542532 w 18287999"/>
              <a:gd name="connsiteY32" fmla="*/ 6357761 h 10288582"/>
              <a:gd name="connsiteX33" fmla="*/ 9301532 w 18287999"/>
              <a:gd name="connsiteY33" fmla="*/ 6432871 h 10288582"/>
              <a:gd name="connsiteX34" fmla="*/ 9061252 w 18287999"/>
              <a:gd name="connsiteY34" fmla="*/ 6524291 h 10288582"/>
              <a:gd name="connsiteX35" fmla="*/ 8829955 w 18287999"/>
              <a:gd name="connsiteY35" fmla="*/ 6619758 h 10288582"/>
              <a:gd name="connsiteX36" fmla="*/ 8594883 w 18287999"/>
              <a:gd name="connsiteY36" fmla="*/ 6729516 h 10288582"/>
              <a:gd name="connsiteX37" fmla="*/ 8367786 w 18287999"/>
              <a:gd name="connsiteY37" fmla="*/ 6853515 h 10288582"/>
              <a:gd name="connsiteX38" fmla="*/ 8137925 w 18287999"/>
              <a:gd name="connsiteY38" fmla="*/ 6981602 h 10288582"/>
              <a:gd name="connsiteX39" fmla="*/ 7915168 w 18287999"/>
              <a:gd name="connsiteY39" fmla="*/ 7120884 h 10288582"/>
              <a:gd name="connsiteX40" fmla="*/ 7689653 w 18287999"/>
              <a:gd name="connsiteY40" fmla="*/ 7264252 h 10288582"/>
              <a:gd name="connsiteX41" fmla="*/ 7470365 w 18287999"/>
              <a:gd name="connsiteY41" fmla="*/ 7415756 h 10288582"/>
              <a:gd name="connsiteX42" fmla="*/ 7253685 w 18287999"/>
              <a:gd name="connsiteY42" fmla="*/ 7576425 h 10288582"/>
              <a:gd name="connsiteX43" fmla="*/ 7037877 w 18287999"/>
              <a:gd name="connsiteY43" fmla="*/ 7740149 h 10288582"/>
              <a:gd name="connsiteX44" fmla="*/ 6818441 w 18287999"/>
              <a:gd name="connsiteY44" fmla="*/ 7904906 h 10288582"/>
              <a:gd name="connsiteX45" fmla="*/ 6387543 w 18287999"/>
              <a:gd name="connsiteY45" fmla="*/ 8248665 h 10288582"/>
              <a:gd name="connsiteX46" fmla="*/ 5958375 w 18287999"/>
              <a:gd name="connsiteY46" fmla="*/ 8598539 h 10288582"/>
              <a:gd name="connsiteX47" fmla="*/ 5532832 w 18287999"/>
              <a:gd name="connsiteY47" fmla="*/ 8947381 h 10288582"/>
              <a:gd name="connsiteX48" fmla="*/ 5101934 w 18287999"/>
              <a:gd name="connsiteY48" fmla="*/ 9291138 h 10288582"/>
              <a:gd name="connsiteX49" fmla="*/ 4886987 w 18287999"/>
              <a:gd name="connsiteY49" fmla="*/ 9457923 h 10288582"/>
              <a:gd name="connsiteX50" fmla="*/ 4667552 w 18287999"/>
              <a:gd name="connsiteY50" fmla="*/ 9622678 h 10288582"/>
              <a:gd name="connsiteX51" fmla="*/ 4453631 w 18287999"/>
              <a:gd name="connsiteY51" fmla="*/ 9779264 h 10288582"/>
              <a:gd name="connsiteX52" fmla="*/ 4230721 w 18287999"/>
              <a:gd name="connsiteY52" fmla="*/ 9931798 h 10288582"/>
              <a:gd name="connsiteX53" fmla="*/ 4008831 w 18287999"/>
              <a:gd name="connsiteY53" fmla="*/ 10074130 h 10288582"/>
              <a:gd name="connsiteX54" fmla="*/ 3782442 w 18287999"/>
              <a:gd name="connsiteY54" fmla="*/ 10214446 h 10288582"/>
              <a:gd name="connsiteX55" fmla="*/ 3654030 w 18287999"/>
              <a:gd name="connsiteY55" fmla="*/ 10288582 h 10288582"/>
              <a:gd name="connsiteX56" fmla="*/ 0 w 18287999"/>
              <a:gd name="connsiteY56" fmla="*/ 10288582 h 10288582"/>
              <a:gd name="connsiteX57" fmla="*/ 0 w 18287999"/>
              <a:gd name="connsiteY57" fmla="*/ 7295429 h 10288582"/>
              <a:gd name="connsiteX58" fmla="*/ 58988 w 18287999"/>
              <a:gd name="connsiteY58" fmla="*/ 7305878 h 10288582"/>
              <a:gd name="connsiteX59" fmla="*/ 325175 w 18287999"/>
              <a:gd name="connsiteY59" fmla="*/ 7338551 h 10288582"/>
              <a:gd name="connsiteX60" fmla="*/ 592388 w 18287999"/>
              <a:gd name="connsiteY60" fmla="*/ 7346547 h 10288582"/>
              <a:gd name="connsiteX61" fmla="*/ 855103 w 18287999"/>
              <a:gd name="connsiteY61" fmla="*/ 7349649 h 10288582"/>
              <a:gd name="connsiteX62" fmla="*/ 1118833 w 18287999"/>
              <a:gd name="connsiteY62" fmla="*/ 7328081 h 10288582"/>
              <a:gd name="connsiteX63" fmla="*/ 1376335 w 18287999"/>
              <a:gd name="connsiteY63" fmla="*/ 7286837 h 10288582"/>
              <a:gd name="connsiteX64" fmla="*/ 1633991 w 18287999"/>
              <a:gd name="connsiteY64" fmla="*/ 7213521 h 10288582"/>
              <a:gd name="connsiteX65" fmla="*/ 1882660 w 18287999"/>
              <a:gd name="connsiteY65" fmla="*/ 7130421 h 10288582"/>
              <a:gd name="connsiteX66" fmla="*/ 2133367 w 18287999"/>
              <a:gd name="connsiteY66" fmla="*/ 6997969 h 10288582"/>
              <a:gd name="connsiteX67" fmla="*/ 2377838 w 18287999"/>
              <a:gd name="connsiteY67" fmla="*/ 6845836 h 10288582"/>
              <a:gd name="connsiteX68" fmla="*/ 2622462 w 18287999"/>
              <a:gd name="connsiteY68" fmla="*/ 6661651 h 10288582"/>
              <a:gd name="connsiteX69" fmla="*/ 2860865 w 18287999"/>
              <a:gd name="connsiteY69" fmla="*/ 6457767 h 10288582"/>
              <a:gd name="connsiteX70" fmla="*/ 3097659 w 18287999"/>
              <a:gd name="connsiteY70" fmla="*/ 6207056 h 10288582"/>
              <a:gd name="connsiteX71" fmla="*/ 3325487 w 18287999"/>
              <a:gd name="connsiteY71" fmla="*/ 5946537 h 10288582"/>
              <a:gd name="connsiteX72" fmla="*/ 3557079 w 18287999"/>
              <a:gd name="connsiteY72" fmla="*/ 5651469 h 10288582"/>
              <a:gd name="connsiteX73" fmla="*/ 3782447 w 18287999"/>
              <a:gd name="connsiteY73" fmla="*/ 5336719 h 10288582"/>
              <a:gd name="connsiteX74" fmla="*/ 4008832 w 18287999"/>
              <a:gd name="connsiteY74" fmla="*/ 4997282 h 10288582"/>
              <a:gd name="connsiteX75" fmla="*/ 4230725 w 18287999"/>
              <a:gd name="connsiteY75" fmla="*/ 4652967 h 10288582"/>
              <a:gd name="connsiteX76" fmla="*/ 4453634 w 18287999"/>
              <a:gd name="connsiteY76" fmla="*/ 4283970 h 10288582"/>
              <a:gd name="connsiteX77" fmla="*/ 4667555 w 18287999"/>
              <a:gd name="connsiteY77" fmla="*/ 3905176 h 10288582"/>
              <a:gd name="connsiteX78" fmla="*/ 4886989 w 18287999"/>
              <a:gd name="connsiteY78" fmla="*/ 3506618 h 10288582"/>
              <a:gd name="connsiteX79" fmla="*/ 5101937 w 18287999"/>
              <a:gd name="connsiteY79" fmla="*/ 3103150 h 10288582"/>
              <a:gd name="connsiteX80" fmla="*/ 5532836 w 18287999"/>
              <a:gd name="connsiteY80" fmla="*/ 2271570 h 10288582"/>
              <a:gd name="connsiteX81" fmla="*/ 5958379 w 18287999"/>
              <a:gd name="connsiteY81" fmla="*/ 1427689 h 10288582"/>
              <a:gd name="connsiteX82" fmla="*/ 6387547 w 18287999"/>
              <a:gd name="connsiteY82" fmla="*/ 581312 h 1028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8287999" h="10288582">
                <a:moveTo>
                  <a:pt x="6688762" y="0"/>
                </a:moveTo>
                <a:lnTo>
                  <a:pt x="18287999" y="0"/>
                </a:lnTo>
                <a:lnTo>
                  <a:pt x="18287999" y="6305654"/>
                </a:lnTo>
                <a:lnTo>
                  <a:pt x="18237377" y="6323550"/>
                </a:lnTo>
                <a:lnTo>
                  <a:pt x="17992753" y="6399686"/>
                </a:lnTo>
                <a:lnTo>
                  <a:pt x="17748283" y="6462577"/>
                </a:lnTo>
                <a:lnTo>
                  <a:pt x="17497579" y="6517327"/>
                </a:lnTo>
                <a:lnTo>
                  <a:pt x="17248907" y="6551683"/>
                </a:lnTo>
                <a:lnTo>
                  <a:pt x="16991255" y="6581987"/>
                </a:lnTo>
                <a:lnTo>
                  <a:pt x="16733749" y="6599039"/>
                </a:lnTo>
                <a:lnTo>
                  <a:pt x="16470019" y="6607954"/>
                </a:lnTo>
                <a:lnTo>
                  <a:pt x="16207303" y="6606676"/>
                </a:lnTo>
                <a:lnTo>
                  <a:pt x="15940095" y="6603367"/>
                </a:lnTo>
                <a:lnTo>
                  <a:pt x="15673907" y="6589860"/>
                </a:lnTo>
                <a:lnTo>
                  <a:pt x="15405979" y="6570242"/>
                </a:lnTo>
                <a:lnTo>
                  <a:pt x="15136311" y="6544515"/>
                </a:lnTo>
                <a:lnTo>
                  <a:pt x="14862157" y="6516761"/>
                </a:lnTo>
                <a:lnTo>
                  <a:pt x="14314863" y="6451056"/>
                </a:lnTo>
                <a:lnTo>
                  <a:pt x="13765831" y="6379239"/>
                </a:lnTo>
                <a:lnTo>
                  <a:pt x="13220423" y="6306396"/>
                </a:lnTo>
                <a:lnTo>
                  <a:pt x="12673128" y="6240690"/>
                </a:lnTo>
                <a:lnTo>
                  <a:pt x="12403464" y="6214963"/>
                </a:lnTo>
                <a:lnTo>
                  <a:pt x="12130176" y="6190262"/>
                </a:lnTo>
                <a:lnTo>
                  <a:pt x="11865007" y="6166563"/>
                </a:lnTo>
                <a:lnTo>
                  <a:pt x="11595193" y="6154086"/>
                </a:lnTo>
                <a:lnTo>
                  <a:pt x="11331609" y="6149749"/>
                </a:lnTo>
                <a:lnTo>
                  <a:pt x="11065268" y="6149496"/>
                </a:lnTo>
                <a:lnTo>
                  <a:pt x="10806029" y="6160438"/>
                </a:lnTo>
                <a:lnTo>
                  <a:pt x="10544032" y="6175464"/>
                </a:lnTo>
                <a:lnTo>
                  <a:pt x="10293628" y="6203704"/>
                </a:lnTo>
                <a:lnTo>
                  <a:pt x="10039447" y="6246238"/>
                </a:lnTo>
                <a:lnTo>
                  <a:pt x="9790634" y="6293841"/>
                </a:lnTo>
                <a:lnTo>
                  <a:pt x="9542532" y="6357761"/>
                </a:lnTo>
                <a:lnTo>
                  <a:pt x="9301532" y="6432871"/>
                </a:lnTo>
                <a:lnTo>
                  <a:pt x="9061252" y="6524291"/>
                </a:lnTo>
                <a:lnTo>
                  <a:pt x="8829955" y="6619758"/>
                </a:lnTo>
                <a:lnTo>
                  <a:pt x="8594883" y="6729516"/>
                </a:lnTo>
                <a:lnTo>
                  <a:pt x="8367786" y="6853515"/>
                </a:lnTo>
                <a:lnTo>
                  <a:pt x="8137925" y="6981602"/>
                </a:lnTo>
                <a:lnTo>
                  <a:pt x="7915168" y="7120884"/>
                </a:lnTo>
                <a:lnTo>
                  <a:pt x="7689653" y="7264252"/>
                </a:lnTo>
                <a:lnTo>
                  <a:pt x="7470365" y="7415756"/>
                </a:lnTo>
                <a:lnTo>
                  <a:pt x="7253685" y="7576425"/>
                </a:lnTo>
                <a:lnTo>
                  <a:pt x="7037877" y="7740149"/>
                </a:lnTo>
                <a:lnTo>
                  <a:pt x="6818441" y="7904906"/>
                </a:lnTo>
                <a:lnTo>
                  <a:pt x="6387543" y="8248665"/>
                </a:lnTo>
                <a:lnTo>
                  <a:pt x="5958375" y="8598539"/>
                </a:lnTo>
                <a:lnTo>
                  <a:pt x="5532832" y="8947381"/>
                </a:lnTo>
                <a:lnTo>
                  <a:pt x="5101934" y="9291138"/>
                </a:lnTo>
                <a:lnTo>
                  <a:pt x="4886987" y="9457923"/>
                </a:lnTo>
                <a:lnTo>
                  <a:pt x="4667552" y="9622678"/>
                </a:lnTo>
                <a:lnTo>
                  <a:pt x="4453631" y="9779264"/>
                </a:lnTo>
                <a:lnTo>
                  <a:pt x="4230721" y="9931798"/>
                </a:lnTo>
                <a:lnTo>
                  <a:pt x="4008831" y="10074130"/>
                </a:lnTo>
                <a:lnTo>
                  <a:pt x="3782442" y="10214446"/>
                </a:lnTo>
                <a:lnTo>
                  <a:pt x="3654030" y="10288582"/>
                </a:lnTo>
                <a:lnTo>
                  <a:pt x="0" y="10288582"/>
                </a:lnTo>
                <a:lnTo>
                  <a:pt x="0" y="7295429"/>
                </a:lnTo>
                <a:lnTo>
                  <a:pt x="58988" y="7305878"/>
                </a:lnTo>
                <a:lnTo>
                  <a:pt x="325175" y="7338551"/>
                </a:lnTo>
                <a:lnTo>
                  <a:pt x="592388" y="7346547"/>
                </a:lnTo>
                <a:lnTo>
                  <a:pt x="855103" y="7349649"/>
                </a:lnTo>
                <a:lnTo>
                  <a:pt x="1118833" y="7328081"/>
                </a:lnTo>
                <a:lnTo>
                  <a:pt x="1376335" y="7286837"/>
                </a:lnTo>
                <a:lnTo>
                  <a:pt x="1633991" y="7213521"/>
                </a:lnTo>
                <a:lnTo>
                  <a:pt x="1882660" y="7130421"/>
                </a:lnTo>
                <a:lnTo>
                  <a:pt x="2133367" y="6997969"/>
                </a:lnTo>
                <a:lnTo>
                  <a:pt x="2377838" y="6845836"/>
                </a:lnTo>
                <a:lnTo>
                  <a:pt x="2622462" y="6661651"/>
                </a:lnTo>
                <a:lnTo>
                  <a:pt x="2860865" y="6457767"/>
                </a:lnTo>
                <a:lnTo>
                  <a:pt x="3097659" y="6207056"/>
                </a:lnTo>
                <a:lnTo>
                  <a:pt x="3325487" y="5946537"/>
                </a:lnTo>
                <a:lnTo>
                  <a:pt x="3557079" y="5651469"/>
                </a:lnTo>
                <a:lnTo>
                  <a:pt x="3782447" y="5336719"/>
                </a:lnTo>
                <a:lnTo>
                  <a:pt x="4008832" y="4997282"/>
                </a:lnTo>
                <a:lnTo>
                  <a:pt x="4230725" y="4652967"/>
                </a:lnTo>
                <a:lnTo>
                  <a:pt x="4453634" y="4283970"/>
                </a:lnTo>
                <a:lnTo>
                  <a:pt x="4667555" y="3905176"/>
                </a:lnTo>
                <a:lnTo>
                  <a:pt x="4886989" y="3506618"/>
                </a:lnTo>
                <a:lnTo>
                  <a:pt x="5101937" y="3103150"/>
                </a:lnTo>
                <a:lnTo>
                  <a:pt x="5532836" y="2271570"/>
                </a:lnTo>
                <a:lnTo>
                  <a:pt x="5958379" y="1427689"/>
                </a:lnTo>
                <a:lnTo>
                  <a:pt x="6387547" y="581312"/>
                </a:lnTo>
                <a:close/>
              </a:path>
            </a:pathLst>
          </a:custGeom>
          <a:gradFill>
            <a:gsLst>
              <a:gs pos="100000">
                <a:schemeClr val="accent5">
                  <a:alpha val="0"/>
                </a:schemeClr>
              </a:gs>
              <a:gs pos="0">
                <a:schemeClr val="accent5"/>
              </a:gs>
            </a:gsLst>
            <a:lin ang="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Полилиния 7">
            <a:extLst>
              <a:ext uri="{FF2B5EF4-FFF2-40B4-BE49-F238E27FC236}">
                <a16:creationId xmlns:a16="http://schemas.microsoft.com/office/drawing/2014/main" id="{3D9105D6-CC71-4A0F-9D27-474B6CA1ABCB}"/>
              </a:ext>
            </a:extLst>
          </p:cNvPr>
          <p:cNvSpPr/>
          <p:nvPr userDrawn="1"/>
        </p:nvSpPr>
        <p:spPr>
          <a:xfrm>
            <a:off x="-23368000" y="-15646400"/>
            <a:ext cx="65024000" cy="41581392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1" name="Рисунок 2"/>
          <p:cNvSpPr>
            <a:spLocks noGrp="1"/>
          </p:cNvSpPr>
          <p:nvPr>
            <p:ph type="pic" sz="quarter" idx="10"/>
          </p:nvPr>
        </p:nvSpPr>
        <p:spPr>
          <a:xfrm>
            <a:off x="1622594" y="3751875"/>
            <a:ext cx="3224034" cy="3224033"/>
          </a:xfrm>
          <a:prstGeom prst="ellips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>
            <a:outerShdw blurRad="736600" dist="50800" dir="3660000" algn="tl" rotWithShape="0">
              <a:prstClr val="black">
                <a:alpha val="5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Рисунок 2"/>
          <p:cNvSpPr>
            <a:spLocks noGrp="1"/>
          </p:cNvSpPr>
          <p:nvPr>
            <p:ph type="pic" sz="quarter" idx="11"/>
          </p:nvPr>
        </p:nvSpPr>
        <p:spPr>
          <a:xfrm>
            <a:off x="4308764" y="3439214"/>
            <a:ext cx="3849358" cy="3849356"/>
          </a:xfrm>
          <a:prstGeom prst="ellips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>
            <a:outerShdw blurRad="736600" dist="50800" dir="3660000" algn="tl" rotWithShape="0">
              <a:prstClr val="black">
                <a:alpha val="5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2"/>
          </p:nvPr>
        </p:nvSpPr>
        <p:spPr>
          <a:xfrm>
            <a:off x="7606095" y="3114675"/>
            <a:ext cx="4498436" cy="4498434"/>
          </a:xfrm>
          <a:prstGeom prst="ellips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>
            <a:outerShdw blurRad="736600" dist="50800" dir="3660000" algn="tl" rotWithShape="0">
              <a:prstClr val="black">
                <a:alpha val="5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13"/>
          </p:nvPr>
        </p:nvSpPr>
        <p:spPr>
          <a:xfrm>
            <a:off x="11539396" y="2781300"/>
            <a:ext cx="5165186" cy="5165184"/>
          </a:xfrm>
          <a:prstGeom prst="ellipse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>
            <a:outerShdw blurRad="736600" dist="50800" dir="3660000" algn="tl" rotWithShape="0">
              <a:prstClr val="black">
                <a:alpha val="54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(26-10-22)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CC6B377-9AB0-45C2-BDE3-F698839501FF}"/>
              </a:ext>
            </a:extLst>
          </p:cNvPr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 flip="none" rotWithShape="1">
            <a:gsLst>
              <a:gs pos="14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7800000" scaled="0"/>
            <a:tileRect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5F30CB19-62B4-431C-9780-44292B276C99}"/>
              </a:ext>
            </a:extLst>
          </p:cNvPr>
          <p:cNvSpPr>
            <a:spLocks/>
          </p:cNvSpPr>
          <p:nvPr userDrawn="1"/>
        </p:nvSpPr>
        <p:spPr bwMode="auto">
          <a:xfrm rot="20073936">
            <a:off x="-5962202" y="-9948285"/>
            <a:ext cx="28563025" cy="22151200"/>
          </a:xfrm>
          <a:custGeom>
            <a:avLst/>
            <a:gdLst>
              <a:gd name="T0" fmla="*/ 145 w 6202"/>
              <a:gd name="T1" fmla="*/ 3534 h 4809"/>
              <a:gd name="T2" fmla="*/ 311 w 6202"/>
              <a:gd name="T3" fmla="*/ 3762 h 4809"/>
              <a:gd name="T4" fmla="*/ 519 w 6202"/>
              <a:gd name="T5" fmla="*/ 3973 h 4809"/>
              <a:gd name="T6" fmla="*/ 803 w 6202"/>
              <a:gd name="T7" fmla="*/ 4204 h 4809"/>
              <a:gd name="T8" fmla="*/ 1111 w 6202"/>
              <a:gd name="T9" fmla="*/ 4401 h 4809"/>
              <a:gd name="T10" fmla="*/ 1438 w 6202"/>
              <a:gd name="T11" fmla="*/ 4563 h 4809"/>
              <a:gd name="T12" fmla="*/ 1782 w 6202"/>
              <a:gd name="T13" fmla="*/ 4687 h 4809"/>
              <a:gd name="T14" fmla="*/ 2139 w 6202"/>
              <a:gd name="T15" fmla="*/ 4772 h 4809"/>
              <a:gd name="T16" fmla="*/ 2465 w 6202"/>
              <a:gd name="T17" fmla="*/ 4809 h 4809"/>
              <a:gd name="T18" fmla="*/ 2755 w 6202"/>
              <a:gd name="T19" fmla="*/ 4784 h 4809"/>
              <a:gd name="T20" fmla="*/ 2904 w 6202"/>
              <a:gd name="T21" fmla="*/ 4739 h 4809"/>
              <a:gd name="T22" fmla="*/ 3048 w 6202"/>
              <a:gd name="T23" fmla="*/ 4661 h 4809"/>
              <a:gd name="T24" fmla="*/ 3186 w 6202"/>
              <a:gd name="T25" fmla="*/ 4541 h 4809"/>
              <a:gd name="T26" fmla="*/ 3320 w 6202"/>
              <a:gd name="T27" fmla="*/ 4371 h 4809"/>
              <a:gd name="T28" fmla="*/ 3593 w 6202"/>
              <a:gd name="T29" fmla="*/ 3947 h 4809"/>
              <a:gd name="T30" fmla="*/ 3946 w 6202"/>
              <a:gd name="T31" fmla="*/ 3599 h 4809"/>
              <a:gd name="T32" fmla="*/ 4385 w 6202"/>
              <a:gd name="T33" fmla="*/ 3350 h 4809"/>
              <a:gd name="T34" fmla="*/ 5015 w 6202"/>
              <a:gd name="T35" fmla="*/ 3086 h 4809"/>
              <a:gd name="T36" fmla="*/ 5464 w 6202"/>
              <a:gd name="T37" fmla="*/ 2849 h 4809"/>
              <a:gd name="T38" fmla="*/ 5851 w 6202"/>
              <a:gd name="T39" fmla="*/ 2501 h 4809"/>
              <a:gd name="T40" fmla="*/ 6055 w 6202"/>
              <a:gd name="T41" fmla="*/ 2162 h 4809"/>
              <a:gd name="T42" fmla="*/ 6167 w 6202"/>
              <a:gd name="T43" fmla="*/ 1814 h 4809"/>
              <a:gd name="T44" fmla="*/ 6202 w 6202"/>
              <a:gd name="T45" fmla="*/ 1448 h 4809"/>
              <a:gd name="T46" fmla="*/ 6155 w 6202"/>
              <a:gd name="T47" fmla="*/ 1085 h 4809"/>
              <a:gd name="T48" fmla="*/ 6022 w 6202"/>
              <a:gd name="T49" fmla="*/ 745 h 4809"/>
              <a:gd name="T50" fmla="*/ 5787 w 6202"/>
              <a:gd name="T51" fmla="*/ 431 h 4809"/>
              <a:gd name="T52" fmla="*/ 5451 w 6202"/>
              <a:gd name="T53" fmla="*/ 187 h 4809"/>
              <a:gd name="T54" fmla="*/ 5060 w 6202"/>
              <a:gd name="T55" fmla="*/ 41 h 4809"/>
              <a:gd name="T56" fmla="*/ 4646 w 6202"/>
              <a:gd name="T57" fmla="*/ 2 h 4809"/>
              <a:gd name="T58" fmla="*/ 4241 w 6202"/>
              <a:gd name="T59" fmla="*/ 76 h 4809"/>
              <a:gd name="T60" fmla="*/ 3903 w 6202"/>
              <a:gd name="T61" fmla="*/ 252 h 4809"/>
              <a:gd name="T62" fmla="*/ 3737 w 6202"/>
              <a:gd name="T63" fmla="*/ 394 h 4809"/>
              <a:gd name="T64" fmla="*/ 3595 w 6202"/>
              <a:gd name="T65" fmla="*/ 559 h 4809"/>
              <a:gd name="T66" fmla="*/ 3474 w 6202"/>
              <a:gd name="T67" fmla="*/ 742 h 4809"/>
              <a:gd name="T68" fmla="*/ 3378 w 6202"/>
              <a:gd name="T69" fmla="*/ 940 h 4809"/>
              <a:gd name="T70" fmla="*/ 3307 w 6202"/>
              <a:gd name="T71" fmla="*/ 1148 h 4809"/>
              <a:gd name="T72" fmla="*/ 3240 w 6202"/>
              <a:gd name="T73" fmla="*/ 1463 h 4809"/>
              <a:gd name="T74" fmla="*/ 3161 w 6202"/>
              <a:gd name="T75" fmla="*/ 1893 h 4809"/>
              <a:gd name="T76" fmla="*/ 3079 w 6202"/>
              <a:gd name="T77" fmla="*/ 2160 h 4809"/>
              <a:gd name="T78" fmla="*/ 2949 w 6202"/>
              <a:gd name="T79" fmla="*/ 2392 h 4809"/>
              <a:gd name="T80" fmla="*/ 2764 w 6202"/>
              <a:gd name="T81" fmla="*/ 2563 h 4809"/>
              <a:gd name="T82" fmla="*/ 2610 w 6202"/>
              <a:gd name="T83" fmla="*/ 2638 h 4809"/>
              <a:gd name="T84" fmla="*/ 2441 w 6202"/>
              <a:gd name="T85" fmla="*/ 2678 h 4809"/>
              <a:gd name="T86" fmla="*/ 2267 w 6202"/>
              <a:gd name="T87" fmla="*/ 2687 h 4809"/>
              <a:gd name="T88" fmla="*/ 1944 w 6202"/>
              <a:gd name="T89" fmla="*/ 2644 h 4809"/>
              <a:gd name="T90" fmla="*/ 1553 w 6202"/>
              <a:gd name="T91" fmla="*/ 2521 h 4809"/>
              <a:gd name="T92" fmla="*/ 1165 w 6202"/>
              <a:gd name="T93" fmla="*/ 2394 h 4809"/>
              <a:gd name="T94" fmla="*/ 847 w 6202"/>
              <a:gd name="T95" fmla="*/ 2342 h 4809"/>
              <a:gd name="T96" fmla="*/ 669 w 6202"/>
              <a:gd name="T97" fmla="*/ 2346 h 4809"/>
              <a:gd name="T98" fmla="*/ 496 w 6202"/>
              <a:gd name="T99" fmla="*/ 2379 h 4809"/>
              <a:gd name="T100" fmla="*/ 336 w 6202"/>
              <a:gd name="T101" fmla="*/ 2444 h 4809"/>
              <a:gd name="T102" fmla="*/ 198 w 6202"/>
              <a:gd name="T103" fmla="*/ 2544 h 4809"/>
              <a:gd name="T104" fmla="*/ 99 w 6202"/>
              <a:gd name="T105" fmla="*/ 2665 h 4809"/>
              <a:gd name="T106" fmla="*/ 40 w 6202"/>
              <a:gd name="T107" fmla="*/ 2791 h 4809"/>
              <a:gd name="T108" fmla="*/ 7 w 6202"/>
              <a:gd name="T109" fmla="*/ 2926 h 4809"/>
              <a:gd name="T110" fmla="*/ 12 w 6202"/>
              <a:gd name="T111" fmla="*/ 3185 h 4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02" h="4809">
                <a:moveTo>
                  <a:pt x="47" y="3323"/>
                </a:moveTo>
                <a:lnTo>
                  <a:pt x="62" y="3367"/>
                </a:lnTo>
                <a:lnTo>
                  <a:pt x="80" y="3410"/>
                </a:lnTo>
                <a:lnTo>
                  <a:pt x="101" y="3453"/>
                </a:lnTo>
                <a:lnTo>
                  <a:pt x="122" y="3494"/>
                </a:lnTo>
                <a:lnTo>
                  <a:pt x="145" y="3534"/>
                </a:lnTo>
                <a:lnTo>
                  <a:pt x="169" y="3574"/>
                </a:lnTo>
                <a:lnTo>
                  <a:pt x="195" y="3614"/>
                </a:lnTo>
                <a:lnTo>
                  <a:pt x="222" y="3651"/>
                </a:lnTo>
                <a:lnTo>
                  <a:pt x="250" y="3689"/>
                </a:lnTo>
                <a:lnTo>
                  <a:pt x="280" y="3726"/>
                </a:lnTo>
                <a:lnTo>
                  <a:pt x="311" y="3762"/>
                </a:lnTo>
                <a:lnTo>
                  <a:pt x="341" y="3798"/>
                </a:lnTo>
                <a:lnTo>
                  <a:pt x="374" y="3832"/>
                </a:lnTo>
                <a:lnTo>
                  <a:pt x="406" y="3867"/>
                </a:lnTo>
                <a:lnTo>
                  <a:pt x="441" y="3900"/>
                </a:lnTo>
                <a:lnTo>
                  <a:pt x="474" y="3932"/>
                </a:lnTo>
                <a:lnTo>
                  <a:pt x="519" y="3973"/>
                </a:lnTo>
                <a:lnTo>
                  <a:pt x="564" y="4015"/>
                </a:lnTo>
                <a:lnTo>
                  <a:pt x="611" y="4055"/>
                </a:lnTo>
                <a:lnTo>
                  <a:pt x="658" y="4093"/>
                </a:lnTo>
                <a:lnTo>
                  <a:pt x="705" y="4131"/>
                </a:lnTo>
                <a:lnTo>
                  <a:pt x="753" y="4168"/>
                </a:lnTo>
                <a:lnTo>
                  <a:pt x="803" y="4204"/>
                </a:lnTo>
                <a:lnTo>
                  <a:pt x="852" y="4240"/>
                </a:lnTo>
                <a:lnTo>
                  <a:pt x="902" y="4274"/>
                </a:lnTo>
                <a:lnTo>
                  <a:pt x="953" y="4308"/>
                </a:lnTo>
                <a:lnTo>
                  <a:pt x="1006" y="4339"/>
                </a:lnTo>
                <a:lnTo>
                  <a:pt x="1058" y="4371"/>
                </a:lnTo>
                <a:lnTo>
                  <a:pt x="1111" y="4401"/>
                </a:lnTo>
                <a:lnTo>
                  <a:pt x="1165" y="4431"/>
                </a:lnTo>
                <a:lnTo>
                  <a:pt x="1218" y="4460"/>
                </a:lnTo>
                <a:lnTo>
                  <a:pt x="1272" y="4487"/>
                </a:lnTo>
                <a:lnTo>
                  <a:pt x="1328" y="4513"/>
                </a:lnTo>
                <a:lnTo>
                  <a:pt x="1383" y="4538"/>
                </a:lnTo>
                <a:lnTo>
                  <a:pt x="1438" y="4563"/>
                </a:lnTo>
                <a:lnTo>
                  <a:pt x="1495" y="4587"/>
                </a:lnTo>
                <a:lnTo>
                  <a:pt x="1551" y="4609"/>
                </a:lnTo>
                <a:lnTo>
                  <a:pt x="1609" y="4631"/>
                </a:lnTo>
                <a:lnTo>
                  <a:pt x="1666" y="4650"/>
                </a:lnTo>
                <a:lnTo>
                  <a:pt x="1724" y="4669"/>
                </a:lnTo>
                <a:lnTo>
                  <a:pt x="1782" y="4687"/>
                </a:lnTo>
                <a:lnTo>
                  <a:pt x="1842" y="4704"/>
                </a:lnTo>
                <a:lnTo>
                  <a:pt x="1900" y="4721"/>
                </a:lnTo>
                <a:lnTo>
                  <a:pt x="1959" y="4734"/>
                </a:lnTo>
                <a:lnTo>
                  <a:pt x="2018" y="4748"/>
                </a:lnTo>
                <a:lnTo>
                  <a:pt x="2078" y="4761"/>
                </a:lnTo>
                <a:lnTo>
                  <a:pt x="2139" y="4772"/>
                </a:lnTo>
                <a:lnTo>
                  <a:pt x="2198" y="4783"/>
                </a:lnTo>
                <a:lnTo>
                  <a:pt x="2250" y="4790"/>
                </a:lnTo>
                <a:lnTo>
                  <a:pt x="2304" y="4797"/>
                </a:lnTo>
                <a:lnTo>
                  <a:pt x="2357" y="4802"/>
                </a:lnTo>
                <a:lnTo>
                  <a:pt x="2411" y="4806"/>
                </a:lnTo>
                <a:lnTo>
                  <a:pt x="2465" y="4809"/>
                </a:lnTo>
                <a:lnTo>
                  <a:pt x="2518" y="4809"/>
                </a:lnTo>
                <a:lnTo>
                  <a:pt x="2571" y="4808"/>
                </a:lnTo>
                <a:lnTo>
                  <a:pt x="2625" y="4803"/>
                </a:lnTo>
                <a:lnTo>
                  <a:pt x="2677" y="4798"/>
                </a:lnTo>
                <a:lnTo>
                  <a:pt x="2730" y="4790"/>
                </a:lnTo>
                <a:lnTo>
                  <a:pt x="2755" y="4784"/>
                </a:lnTo>
                <a:lnTo>
                  <a:pt x="2781" y="4779"/>
                </a:lnTo>
                <a:lnTo>
                  <a:pt x="2806" y="4772"/>
                </a:lnTo>
                <a:lnTo>
                  <a:pt x="2831" y="4765"/>
                </a:lnTo>
                <a:lnTo>
                  <a:pt x="2856" y="4757"/>
                </a:lnTo>
                <a:lnTo>
                  <a:pt x="2880" y="4748"/>
                </a:lnTo>
                <a:lnTo>
                  <a:pt x="2904" y="4739"/>
                </a:lnTo>
                <a:lnTo>
                  <a:pt x="2929" y="4729"/>
                </a:lnTo>
                <a:lnTo>
                  <a:pt x="2952" y="4718"/>
                </a:lnTo>
                <a:lnTo>
                  <a:pt x="2976" y="4705"/>
                </a:lnTo>
                <a:lnTo>
                  <a:pt x="2998" y="4693"/>
                </a:lnTo>
                <a:lnTo>
                  <a:pt x="3021" y="4679"/>
                </a:lnTo>
                <a:lnTo>
                  <a:pt x="3048" y="4661"/>
                </a:lnTo>
                <a:lnTo>
                  <a:pt x="3072" y="4643"/>
                </a:lnTo>
                <a:lnTo>
                  <a:pt x="3096" y="4625"/>
                </a:lnTo>
                <a:lnTo>
                  <a:pt x="3119" y="4605"/>
                </a:lnTo>
                <a:lnTo>
                  <a:pt x="3143" y="4584"/>
                </a:lnTo>
                <a:lnTo>
                  <a:pt x="3164" y="4563"/>
                </a:lnTo>
                <a:lnTo>
                  <a:pt x="3186" y="4541"/>
                </a:lnTo>
                <a:lnTo>
                  <a:pt x="3206" y="4519"/>
                </a:lnTo>
                <a:lnTo>
                  <a:pt x="3226" y="4495"/>
                </a:lnTo>
                <a:lnTo>
                  <a:pt x="3247" y="4472"/>
                </a:lnTo>
                <a:lnTo>
                  <a:pt x="3264" y="4447"/>
                </a:lnTo>
                <a:lnTo>
                  <a:pt x="3284" y="4422"/>
                </a:lnTo>
                <a:lnTo>
                  <a:pt x="3320" y="4371"/>
                </a:lnTo>
                <a:lnTo>
                  <a:pt x="3354" y="4319"/>
                </a:lnTo>
                <a:lnTo>
                  <a:pt x="3422" y="4212"/>
                </a:lnTo>
                <a:lnTo>
                  <a:pt x="3488" y="4105"/>
                </a:lnTo>
                <a:lnTo>
                  <a:pt x="3523" y="4051"/>
                </a:lnTo>
                <a:lnTo>
                  <a:pt x="3557" y="3998"/>
                </a:lnTo>
                <a:lnTo>
                  <a:pt x="3593" y="3947"/>
                </a:lnTo>
                <a:lnTo>
                  <a:pt x="3632" y="3897"/>
                </a:lnTo>
                <a:lnTo>
                  <a:pt x="3689" y="3830"/>
                </a:lnTo>
                <a:lnTo>
                  <a:pt x="3749" y="3766"/>
                </a:lnTo>
                <a:lnTo>
                  <a:pt x="3813" y="3707"/>
                </a:lnTo>
                <a:lnTo>
                  <a:pt x="3878" y="3651"/>
                </a:lnTo>
                <a:lnTo>
                  <a:pt x="3946" y="3599"/>
                </a:lnTo>
                <a:lnTo>
                  <a:pt x="4015" y="3551"/>
                </a:lnTo>
                <a:lnTo>
                  <a:pt x="4086" y="3506"/>
                </a:lnTo>
                <a:lnTo>
                  <a:pt x="4158" y="3464"/>
                </a:lnTo>
                <a:lnTo>
                  <a:pt x="4233" y="3423"/>
                </a:lnTo>
                <a:lnTo>
                  <a:pt x="4309" y="3386"/>
                </a:lnTo>
                <a:lnTo>
                  <a:pt x="4385" y="3350"/>
                </a:lnTo>
                <a:lnTo>
                  <a:pt x="4464" y="3316"/>
                </a:lnTo>
                <a:lnTo>
                  <a:pt x="4620" y="3249"/>
                </a:lnTo>
                <a:lnTo>
                  <a:pt x="4779" y="3185"/>
                </a:lnTo>
                <a:lnTo>
                  <a:pt x="4857" y="3153"/>
                </a:lnTo>
                <a:lnTo>
                  <a:pt x="4936" y="3120"/>
                </a:lnTo>
                <a:lnTo>
                  <a:pt x="5015" y="3086"/>
                </a:lnTo>
                <a:lnTo>
                  <a:pt x="5092" y="3052"/>
                </a:lnTo>
                <a:lnTo>
                  <a:pt x="5170" y="3016"/>
                </a:lnTo>
                <a:lnTo>
                  <a:pt x="5244" y="2977"/>
                </a:lnTo>
                <a:lnTo>
                  <a:pt x="5320" y="2937"/>
                </a:lnTo>
                <a:lnTo>
                  <a:pt x="5393" y="2894"/>
                </a:lnTo>
                <a:lnTo>
                  <a:pt x="5464" y="2849"/>
                </a:lnTo>
                <a:lnTo>
                  <a:pt x="5534" y="2801"/>
                </a:lnTo>
                <a:lnTo>
                  <a:pt x="5602" y="2749"/>
                </a:lnTo>
                <a:lnTo>
                  <a:pt x="5668" y="2693"/>
                </a:lnTo>
                <a:lnTo>
                  <a:pt x="5732" y="2633"/>
                </a:lnTo>
                <a:lnTo>
                  <a:pt x="5793" y="2570"/>
                </a:lnTo>
                <a:lnTo>
                  <a:pt x="5851" y="2501"/>
                </a:lnTo>
                <a:lnTo>
                  <a:pt x="5906" y="2428"/>
                </a:lnTo>
                <a:lnTo>
                  <a:pt x="5940" y="2376"/>
                </a:lnTo>
                <a:lnTo>
                  <a:pt x="5972" y="2325"/>
                </a:lnTo>
                <a:lnTo>
                  <a:pt x="6001" y="2271"/>
                </a:lnTo>
                <a:lnTo>
                  <a:pt x="6030" y="2218"/>
                </a:lnTo>
                <a:lnTo>
                  <a:pt x="6055" y="2162"/>
                </a:lnTo>
                <a:lnTo>
                  <a:pt x="6080" y="2107"/>
                </a:lnTo>
                <a:lnTo>
                  <a:pt x="6101" y="2049"/>
                </a:lnTo>
                <a:lnTo>
                  <a:pt x="6121" y="1991"/>
                </a:lnTo>
                <a:lnTo>
                  <a:pt x="6138" y="1933"/>
                </a:lnTo>
                <a:lnTo>
                  <a:pt x="6153" y="1874"/>
                </a:lnTo>
                <a:lnTo>
                  <a:pt x="6167" y="1814"/>
                </a:lnTo>
                <a:lnTo>
                  <a:pt x="6178" y="1753"/>
                </a:lnTo>
                <a:lnTo>
                  <a:pt x="6188" y="1693"/>
                </a:lnTo>
                <a:lnTo>
                  <a:pt x="6195" y="1632"/>
                </a:lnTo>
                <a:lnTo>
                  <a:pt x="6199" y="1570"/>
                </a:lnTo>
                <a:lnTo>
                  <a:pt x="6202" y="1509"/>
                </a:lnTo>
                <a:lnTo>
                  <a:pt x="6202" y="1448"/>
                </a:lnTo>
                <a:lnTo>
                  <a:pt x="6199" y="1387"/>
                </a:lnTo>
                <a:lnTo>
                  <a:pt x="6195" y="1325"/>
                </a:lnTo>
                <a:lnTo>
                  <a:pt x="6188" y="1264"/>
                </a:lnTo>
                <a:lnTo>
                  <a:pt x="6179" y="1205"/>
                </a:lnTo>
                <a:lnTo>
                  <a:pt x="6168" y="1144"/>
                </a:lnTo>
                <a:lnTo>
                  <a:pt x="6155" y="1085"/>
                </a:lnTo>
                <a:lnTo>
                  <a:pt x="6138" y="1027"/>
                </a:lnTo>
                <a:lnTo>
                  <a:pt x="6120" y="969"/>
                </a:lnTo>
                <a:lnTo>
                  <a:pt x="6099" y="911"/>
                </a:lnTo>
                <a:lnTo>
                  <a:pt x="6076" y="854"/>
                </a:lnTo>
                <a:lnTo>
                  <a:pt x="6051" y="799"/>
                </a:lnTo>
                <a:lnTo>
                  <a:pt x="6022" y="745"/>
                </a:lnTo>
                <a:lnTo>
                  <a:pt x="5992" y="693"/>
                </a:lnTo>
                <a:lnTo>
                  <a:pt x="5960" y="640"/>
                </a:lnTo>
                <a:lnTo>
                  <a:pt x="5924" y="589"/>
                </a:lnTo>
                <a:lnTo>
                  <a:pt x="5881" y="535"/>
                </a:lnTo>
                <a:lnTo>
                  <a:pt x="5835" y="483"/>
                </a:lnTo>
                <a:lnTo>
                  <a:pt x="5787" y="431"/>
                </a:lnTo>
                <a:lnTo>
                  <a:pt x="5736" y="385"/>
                </a:lnTo>
                <a:lnTo>
                  <a:pt x="5683" y="339"/>
                </a:lnTo>
                <a:lnTo>
                  <a:pt x="5628" y="297"/>
                </a:lnTo>
                <a:lnTo>
                  <a:pt x="5572" y="257"/>
                </a:lnTo>
                <a:lnTo>
                  <a:pt x="5512" y="220"/>
                </a:lnTo>
                <a:lnTo>
                  <a:pt x="5451" y="187"/>
                </a:lnTo>
                <a:lnTo>
                  <a:pt x="5389" y="155"/>
                </a:lnTo>
                <a:lnTo>
                  <a:pt x="5326" y="126"/>
                </a:lnTo>
                <a:lnTo>
                  <a:pt x="5261" y="101"/>
                </a:lnTo>
                <a:lnTo>
                  <a:pt x="5196" y="78"/>
                </a:lnTo>
                <a:lnTo>
                  <a:pt x="5128" y="57"/>
                </a:lnTo>
                <a:lnTo>
                  <a:pt x="5060" y="41"/>
                </a:lnTo>
                <a:lnTo>
                  <a:pt x="4993" y="27"/>
                </a:lnTo>
                <a:lnTo>
                  <a:pt x="4924" y="16"/>
                </a:lnTo>
                <a:lnTo>
                  <a:pt x="4855" y="7"/>
                </a:lnTo>
                <a:lnTo>
                  <a:pt x="4786" y="2"/>
                </a:lnTo>
                <a:lnTo>
                  <a:pt x="4716" y="0"/>
                </a:lnTo>
                <a:lnTo>
                  <a:pt x="4646" y="2"/>
                </a:lnTo>
                <a:lnTo>
                  <a:pt x="4577" y="6"/>
                </a:lnTo>
                <a:lnTo>
                  <a:pt x="4509" y="13"/>
                </a:lnTo>
                <a:lnTo>
                  <a:pt x="4440" y="24"/>
                </a:lnTo>
                <a:lnTo>
                  <a:pt x="4374" y="38"/>
                </a:lnTo>
                <a:lnTo>
                  <a:pt x="4306" y="56"/>
                </a:lnTo>
                <a:lnTo>
                  <a:pt x="4241" y="76"/>
                </a:lnTo>
                <a:lnTo>
                  <a:pt x="4176" y="100"/>
                </a:lnTo>
                <a:lnTo>
                  <a:pt x="4113" y="128"/>
                </a:lnTo>
                <a:lnTo>
                  <a:pt x="4052" y="159"/>
                </a:lnTo>
                <a:lnTo>
                  <a:pt x="3991" y="192"/>
                </a:lnTo>
                <a:lnTo>
                  <a:pt x="3933" y="231"/>
                </a:lnTo>
                <a:lnTo>
                  <a:pt x="3903" y="252"/>
                </a:lnTo>
                <a:lnTo>
                  <a:pt x="3874" y="274"/>
                </a:lnTo>
                <a:lnTo>
                  <a:pt x="3845" y="296"/>
                </a:lnTo>
                <a:lnTo>
                  <a:pt x="3817" y="320"/>
                </a:lnTo>
                <a:lnTo>
                  <a:pt x="3789" y="344"/>
                </a:lnTo>
                <a:lnTo>
                  <a:pt x="3763" y="369"/>
                </a:lnTo>
                <a:lnTo>
                  <a:pt x="3737" y="394"/>
                </a:lnTo>
                <a:lnTo>
                  <a:pt x="3712" y="420"/>
                </a:lnTo>
                <a:lnTo>
                  <a:pt x="3687" y="447"/>
                </a:lnTo>
                <a:lnTo>
                  <a:pt x="3662" y="474"/>
                </a:lnTo>
                <a:lnTo>
                  <a:pt x="3639" y="502"/>
                </a:lnTo>
                <a:lnTo>
                  <a:pt x="3617" y="530"/>
                </a:lnTo>
                <a:lnTo>
                  <a:pt x="3595" y="559"/>
                </a:lnTo>
                <a:lnTo>
                  <a:pt x="3573" y="589"/>
                </a:lnTo>
                <a:lnTo>
                  <a:pt x="3552" y="618"/>
                </a:lnTo>
                <a:lnTo>
                  <a:pt x="3531" y="648"/>
                </a:lnTo>
                <a:lnTo>
                  <a:pt x="3512" y="679"/>
                </a:lnTo>
                <a:lnTo>
                  <a:pt x="3492" y="711"/>
                </a:lnTo>
                <a:lnTo>
                  <a:pt x="3474" y="742"/>
                </a:lnTo>
                <a:lnTo>
                  <a:pt x="3457" y="774"/>
                </a:lnTo>
                <a:lnTo>
                  <a:pt x="3440" y="807"/>
                </a:lnTo>
                <a:lnTo>
                  <a:pt x="3423" y="840"/>
                </a:lnTo>
                <a:lnTo>
                  <a:pt x="3408" y="874"/>
                </a:lnTo>
                <a:lnTo>
                  <a:pt x="3393" y="907"/>
                </a:lnTo>
                <a:lnTo>
                  <a:pt x="3378" y="940"/>
                </a:lnTo>
                <a:lnTo>
                  <a:pt x="3365" y="974"/>
                </a:lnTo>
                <a:lnTo>
                  <a:pt x="3352" y="1009"/>
                </a:lnTo>
                <a:lnTo>
                  <a:pt x="3339" y="1043"/>
                </a:lnTo>
                <a:lnTo>
                  <a:pt x="3328" y="1078"/>
                </a:lnTo>
                <a:lnTo>
                  <a:pt x="3317" y="1112"/>
                </a:lnTo>
                <a:lnTo>
                  <a:pt x="3307" y="1148"/>
                </a:lnTo>
                <a:lnTo>
                  <a:pt x="3298" y="1183"/>
                </a:lnTo>
                <a:lnTo>
                  <a:pt x="3287" y="1229"/>
                </a:lnTo>
                <a:lnTo>
                  <a:pt x="3277" y="1275"/>
                </a:lnTo>
                <a:lnTo>
                  <a:pt x="3266" y="1322"/>
                </a:lnTo>
                <a:lnTo>
                  <a:pt x="3258" y="1369"/>
                </a:lnTo>
                <a:lnTo>
                  <a:pt x="3240" y="1463"/>
                </a:lnTo>
                <a:lnTo>
                  <a:pt x="3223" y="1560"/>
                </a:lnTo>
                <a:lnTo>
                  <a:pt x="3206" y="1655"/>
                </a:lnTo>
                <a:lnTo>
                  <a:pt x="3190" y="1751"/>
                </a:lnTo>
                <a:lnTo>
                  <a:pt x="3180" y="1799"/>
                </a:lnTo>
                <a:lnTo>
                  <a:pt x="3171" y="1846"/>
                </a:lnTo>
                <a:lnTo>
                  <a:pt x="3161" y="1893"/>
                </a:lnTo>
                <a:lnTo>
                  <a:pt x="3150" y="1939"/>
                </a:lnTo>
                <a:lnTo>
                  <a:pt x="3137" y="1984"/>
                </a:lnTo>
                <a:lnTo>
                  <a:pt x="3125" y="2028"/>
                </a:lnTo>
                <a:lnTo>
                  <a:pt x="3111" y="2073"/>
                </a:lnTo>
                <a:lnTo>
                  <a:pt x="3096" y="2117"/>
                </a:lnTo>
                <a:lnTo>
                  <a:pt x="3079" y="2160"/>
                </a:lnTo>
                <a:lnTo>
                  <a:pt x="3061" y="2201"/>
                </a:lnTo>
                <a:lnTo>
                  <a:pt x="3043" y="2241"/>
                </a:lnTo>
                <a:lnTo>
                  <a:pt x="3023" y="2280"/>
                </a:lnTo>
                <a:lnTo>
                  <a:pt x="3001" y="2318"/>
                </a:lnTo>
                <a:lnTo>
                  <a:pt x="2976" y="2356"/>
                </a:lnTo>
                <a:lnTo>
                  <a:pt x="2949" y="2392"/>
                </a:lnTo>
                <a:lnTo>
                  <a:pt x="2922" y="2425"/>
                </a:lnTo>
                <a:lnTo>
                  <a:pt x="2891" y="2458"/>
                </a:lnTo>
                <a:lnTo>
                  <a:pt x="2860" y="2488"/>
                </a:lnTo>
                <a:lnTo>
                  <a:pt x="2825" y="2519"/>
                </a:lnTo>
                <a:lnTo>
                  <a:pt x="2788" y="2546"/>
                </a:lnTo>
                <a:lnTo>
                  <a:pt x="2764" y="2563"/>
                </a:lnTo>
                <a:lnTo>
                  <a:pt x="2740" y="2578"/>
                </a:lnTo>
                <a:lnTo>
                  <a:pt x="2713" y="2592"/>
                </a:lnTo>
                <a:lnTo>
                  <a:pt x="2688" y="2604"/>
                </a:lnTo>
                <a:lnTo>
                  <a:pt x="2662" y="2617"/>
                </a:lnTo>
                <a:lnTo>
                  <a:pt x="2636" y="2628"/>
                </a:lnTo>
                <a:lnTo>
                  <a:pt x="2610" y="2638"/>
                </a:lnTo>
                <a:lnTo>
                  <a:pt x="2582" y="2646"/>
                </a:lnTo>
                <a:lnTo>
                  <a:pt x="2554" y="2654"/>
                </a:lnTo>
                <a:lnTo>
                  <a:pt x="2527" y="2661"/>
                </a:lnTo>
                <a:lnTo>
                  <a:pt x="2499" y="2667"/>
                </a:lnTo>
                <a:lnTo>
                  <a:pt x="2470" y="2672"/>
                </a:lnTo>
                <a:lnTo>
                  <a:pt x="2441" y="2678"/>
                </a:lnTo>
                <a:lnTo>
                  <a:pt x="2412" y="2680"/>
                </a:lnTo>
                <a:lnTo>
                  <a:pt x="2384" y="2683"/>
                </a:lnTo>
                <a:lnTo>
                  <a:pt x="2354" y="2686"/>
                </a:lnTo>
                <a:lnTo>
                  <a:pt x="2325" y="2686"/>
                </a:lnTo>
                <a:lnTo>
                  <a:pt x="2296" y="2687"/>
                </a:lnTo>
                <a:lnTo>
                  <a:pt x="2267" y="2687"/>
                </a:lnTo>
                <a:lnTo>
                  <a:pt x="2237" y="2686"/>
                </a:lnTo>
                <a:lnTo>
                  <a:pt x="2179" y="2682"/>
                </a:lnTo>
                <a:lnTo>
                  <a:pt x="2119" y="2676"/>
                </a:lnTo>
                <a:lnTo>
                  <a:pt x="2060" y="2667"/>
                </a:lnTo>
                <a:lnTo>
                  <a:pt x="2002" y="2657"/>
                </a:lnTo>
                <a:lnTo>
                  <a:pt x="1944" y="2644"/>
                </a:lnTo>
                <a:lnTo>
                  <a:pt x="1887" y="2629"/>
                </a:lnTo>
                <a:lnTo>
                  <a:pt x="1830" y="2614"/>
                </a:lnTo>
                <a:lnTo>
                  <a:pt x="1775" y="2596"/>
                </a:lnTo>
                <a:lnTo>
                  <a:pt x="1720" y="2578"/>
                </a:lnTo>
                <a:lnTo>
                  <a:pt x="1663" y="2560"/>
                </a:lnTo>
                <a:lnTo>
                  <a:pt x="1553" y="2521"/>
                </a:lnTo>
                <a:lnTo>
                  <a:pt x="1442" y="2483"/>
                </a:lnTo>
                <a:lnTo>
                  <a:pt x="1387" y="2463"/>
                </a:lnTo>
                <a:lnTo>
                  <a:pt x="1332" y="2444"/>
                </a:lnTo>
                <a:lnTo>
                  <a:pt x="1276" y="2428"/>
                </a:lnTo>
                <a:lnTo>
                  <a:pt x="1221" y="2410"/>
                </a:lnTo>
                <a:lnTo>
                  <a:pt x="1165" y="2394"/>
                </a:lnTo>
                <a:lnTo>
                  <a:pt x="1108" y="2381"/>
                </a:lnTo>
                <a:lnTo>
                  <a:pt x="1051" y="2368"/>
                </a:lnTo>
                <a:lnTo>
                  <a:pt x="993" y="2357"/>
                </a:lnTo>
                <a:lnTo>
                  <a:pt x="935" y="2349"/>
                </a:lnTo>
                <a:lnTo>
                  <a:pt x="877" y="2343"/>
                </a:lnTo>
                <a:lnTo>
                  <a:pt x="847" y="2342"/>
                </a:lnTo>
                <a:lnTo>
                  <a:pt x="818" y="2341"/>
                </a:lnTo>
                <a:lnTo>
                  <a:pt x="787" y="2339"/>
                </a:lnTo>
                <a:lnTo>
                  <a:pt x="758" y="2341"/>
                </a:lnTo>
                <a:lnTo>
                  <a:pt x="728" y="2341"/>
                </a:lnTo>
                <a:lnTo>
                  <a:pt x="699" y="2343"/>
                </a:lnTo>
                <a:lnTo>
                  <a:pt x="669" y="2346"/>
                </a:lnTo>
                <a:lnTo>
                  <a:pt x="640" y="2349"/>
                </a:lnTo>
                <a:lnTo>
                  <a:pt x="611" y="2353"/>
                </a:lnTo>
                <a:lnTo>
                  <a:pt x="582" y="2358"/>
                </a:lnTo>
                <a:lnTo>
                  <a:pt x="553" y="2364"/>
                </a:lnTo>
                <a:lnTo>
                  <a:pt x="524" y="2371"/>
                </a:lnTo>
                <a:lnTo>
                  <a:pt x="496" y="2379"/>
                </a:lnTo>
                <a:lnTo>
                  <a:pt x="468" y="2387"/>
                </a:lnTo>
                <a:lnTo>
                  <a:pt x="441" y="2397"/>
                </a:lnTo>
                <a:lnTo>
                  <a:pt x="413" y="2407"/>
                </a:lnTo>
                <a:lnTo>
                  <a:pt x="387" y="2418"/>
                </a:lnTo>
                <a:lnTo>
                  <a:pt x="362" y="2430"/>
                </a:lnTo>
                <a:lnTo>
                  <a:pt x="336" y="2444"/>
                </a:lnTo>
                <a:lnTo>
                  <a:pt x="311" y="2458"/>
                </a:lnTo>
                <a:lnTo>
                  <a:pt x="287" y="2473"/>
                </a:lnTo>
                <a:lnTo>
                  <a:pt x="264" y="2488"/>
                </a:lnTo>
                <a:lnTo>
                  <a:pt x="240" y="2506"/>
                </a:lnTo>
                <a:lnTo>
                  <a:pt x="220" y="2524"/>
                </a:lnTo>
                <a:lnTo>
                  <a:pt x="198" y="2544"/>
                </a:lnTo>
                <a:lnTo>
                  <a:pt x="177" y="2563"/>
                </a:lnTo>
                <a:lnTo>
                  <a:pt x="157" y="2585"/>
                </a:lnTo>
                <a:lnTo>
                  <a:pt x="140" y="2607"/>
                </a:lnTo>
                <a:lnTo>
                  <a:pt x="126" y="2626"/>
                </a:lnTo>
                <a:lnTo>
                  <a:pt x="112" y="2644"/>
                </a:lnTo>
                <a:lnTo>
                  <a:pt x="99" y="2665"/>
                </a:lnTo>
                <a:lnTo>
                  <a:pt x="87" y="2684"/>
                </a:lnTo>
                <a:lnTo>
                  <a:pt x="76" y="2705"/>
                </a:lnTo>
                <a:lnTo>
                  <a:pt x="66" y="2726"/>
                </a:lnTo>
                <a:lnTo>
                  <a:pt x="57" y="2747"/>
                </a:lnTo>
                <a:lnTo>
                  <a:pt x="48" y="2769"/>
                </a:lnTo>
                <a:lnTo>
                  <a:pt x="40" y="2791"/>
                </a:lnTo>
                <a:lnTo>
                  <a:pt x="33" y="2813"/>
                </a:lnTo>
                <a:lnTo>
                  <a:pt x="26" y="2835"/>
                </a:lnTo>
                <a:lnTo>
                  <a:pt x="21" y="2857"/>
                </a:lnTo>
                <a:lnTo>
                  <a:pt x="15" y="2881"/>
                </a:lnTo>
                <a:lnTo>
                  <a:pt x="11" y="2903"/>
                </a:lnTo>
                <a:lnTo>
                  <a:pt x="7" y="2926"/>
                </a:lnTo>
                <a:lnTo>
                  <a:pt x="4" y="2950"/>
                </a:lnTo>
                <a:lnTo>
                  <a:pt x="1" y="2997"/>
                </a:lnTo>
                <a:lnTo>
                  <a:pt x="0" y="3044"/>
                </a:lnTo>
                <a:lnTo>
                  <a:pt x="1" y="3091"/>
                </a:lnTo>
                <a:lnTo>
                  <a:pt x="6" y="3138"/>
                </a:lnTo>
                <a:lnTo>
                  <a:pt x="12" y="3185"/>
                </a:lnTo>
                <a:lnTo>
                  <a:pt x="21" y="3231"/>
                </a:lnTo>
                <a:lnTo>
                  <a:pt x="33" y="3277"/>
                </a:lnTo>
                <a:lnTo>
                  <a:pt x="47" y="3323"/>
                </a:lnTo>
                <a:close/>
              </a:path>
            </a:pathLst>
          </a:custGeom>
          <a:gradFill>
            <a:gsLst>
              <a:gs pos="100000">
                <a:schemeClr val="accent5">
                  <a:alpha val="30000"/>
                </a:schemeClr>
              </a:gs>
              <a:gs pos="10000">
                <a:schemeClr val="accent5"/>
              </a:gs>
            </a:gsLst>
            <a:lin ang="14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CD79AEA-B83A-40A2-9E74-3E0703F13C98}"/>
              </a:ext>
            </a:extLst>
          </p:cNvPr>
          <p:cNvSpPr>
            <a:spLocks/>
          </p:cNvSpPr>
          <p:nvPr userDrawn="1"/>
        </p:nvSpPr>
        <p:spPr bwMode="auto">
          <a:xfrm rot="3660918">
            <a:off x="9740441" y="-489997"/>
            <a:ext cx="30348872" cy="23536161"/>
          </a:xfrm>
          <a:custGeom>
            <a:avLst/>
            <a:gdLst>
              <a:gd name="T0" fmla="*/ 145 w 6202"/>
              <a:gd name="T1" fmla="*/ 3534 h 4809"/>
              <a:gd name="T2" fmla="*/ 311 w 6202"/>
              <a:gd name="T3" fmla="*/ 3762 h 4809"/>
              <a:gd name="T4" fmla="*/ 519 w 6202"/>
              <a:gd name="T5" fmla="*/ 3973 h 4809"/>
              <a:gd name="T6" fmla="*/ 803 w 6202"/>
              <a:gd name="T7" fmla="*/ 4204 h 4809"/>
              <a:gd name="T8" fmla="*/ 1111 w 6202"/>
              <a:gd name="T9" fmla="*/ 4401 h 4809"/>
              <a:gd name="T10" fmla="*/ 1438 w 6202"/>
              <a:gd name="T11" fmla="*/ 4563 h 4809"/>
              <a:gd name="T12" fmla="*/ 1782 w 6202"/>
              <a:gd name="T13" fmla="*/ 4687 h 4809"/>
              <a:gd name="T14" fmla="*/ 2139 w 6202"/>
              <a:gd name="T15" fmla="*/ 4772 h 4809"/>
              <a:gd name="T16" fmla="*/ 2465 w 6202"/>
              <a:gd name="T17" fmla="*/ 4809 h 4809"/>
              <a:gd name="T18" fmla="*/ 2755 w 6202"/>
              <a:gd name="T19" fmla="*/ 4784 h 4809"/>
              <a:gd name="T20" fmla="*/ 2904 w 6202"/>
              <a:gd name="T21" fmla="*/ 4739 h 4809"/>
              <a:gd name="T22" fmla="*/ 3048 w 6202"/>
              <a:gd name="T23" fmla="*/ 4661 h 4809"/>
              <a:gd name="T24" fmla="*/ 3186 w 6202"/>
              <a:gd name="T25" fmla="*/ 4541 h 4809"/>
              <a:gd name="T26" fmla="*/ 3320 w 6202"/>
              <a:gd name="T27" fmla="*/ 4371 h 4809"/>
              <a:gd name="T28" fmla="*/ 3593 w 6202"/>
              <a:gd name="T29" fmla="*/ 3947 h 4809"/>
              <a:gd name="T30" fmla="*/ 3946 w 6202"/>
              <a:gd name="T31" fmla="*/ 3599 h 4809"/>
              <a:gd name="T32" fmla="*/ 4385 w 6202"/>
              <a:gd name="T33" fmla="*/ 3350 h 4809"/>
              <a:gd name="T34" fmla="*/ 5015 w 6202"/>
              <a:gd name="T35" fmla="*/ 3086 h 4809"/>
              <a:gd name="T36" fmla="*/ 5464 w 6202"/>
              <a:gd name="T37" fmla="*/ 2849 h 4809"/>
              <a:gd name="T38" fmla="*/ 5851 w 6202"/>
              <a:gd name="T39" fmla="*/ 2501 h 4809"/>
              <a:gd name="T40" fmla="*/ 6055 w 6202"/>
              <a:gd name="T41" fmla="*/ 2162 h 4809"/>
              <a:gd name="T42" fmla="*/ 6167 w 6202"/>
              <a:gd name="T43" fmla="*/ 1814 h 4809"/>
              <a:gd name="T44" fmla="*/ 6202 w 6202"/>
              <a:gd name="T45" fmla="*/ 1448 h 4809"/>
              <a:gd name="T46" fmla="*/ 6155 w 6202"/>
              <a:gd name="T47" fmla="*/ 1085 h 4809"/>
              <a:gd name="T48" fmla="*/ 6022 w 6202"/>
              <a:gd name="T49" fmla="*/ 745 h 4809"/>
              <a:gd name="T50" fmla="*/ 5787 w 6202"/>
              <a:gd name="T51" fmla="*/ 431 h 4809"/>
              <a:gd name="T52" fmla="*/ 5451 w 6202"/>
              <a:gd name="T53" fmla="*/ 187 h 4809"/>
              <a:gd name="T54" fmla="*/ 5060 w 6202"/>
              <a:gd name="T55" fmla="*/ 41 h 4809"/>
              <a:gd name="T56" fmla="*/ 4646 w 6202"/>
              <a:gd name="T57" fmla="*/ 2 h 4809"/>
              <a:gd name="T58" fmla="*/ 4241 w 6202"/>
              <a:gd name="T59" fmla="*/ 76 h 4809"/>
              <a:gd name="T60" fmla="*/ 3903 w 6202"/>
              <a:gd name="T61" fmla="*/ 252 h 4809"/>
              <a:gd name="T62" fmla="*/ 3737 w 6202"/>
              <a:gd name="T63" fmla="*/ 394 h 4809"/>
              <a:gd name="T64" fmla="*/ 3595 w 6202"/>
              <a:gd name="T65" fmla="*/ 559 h 4809"/>
              <a:gd name="T66" fmla="*/ 3474 w 6202"/>
              <a:gd name="T67" fmla="*/ 742 h 4809"/>
              <a:gd name="T68" fmla="*/ 3378 w 6202"/>
              <a:gd name="T69" fmla="*/ 940 h 4809"/>
              <a:gd name="T70" fmla="*/ 3307 w 6202"/>
              <a:gd name="T71" fmla="*/ 1148 h 4809"/>
              <a:gd name="T72" fmla="*/ 3240 w 6202"/>
              <a:gd name="T73" fmla="*/ 1463 h 4809"/>
              <a:gd name="T74" fmla="*/ 3161 w 6202"/>
              <a:gd name="T75" fmla="*/ 1893 h 4809"/>
              <a:gd name="T76" fmla="*/ 3079 w 6202"/>
              <a:gd name="T77" fmla="*/ 2160 h 4809"/>
              <a:gd name="T78" fmla="*/ 2949 w 6202"/>
              <a:gd name="T79" fmla="*/ 2392 h 4809"/>
              <a:gd name="T80" fmla="*/ 2764 w 6202"/>
              <a:gd name="T81" fmla="*/ 2563 h 4809"/>
              <a:gd name="T82" fmla="*/ 2610 w 6202"/>
              <a:gd name="T83" fmla="*/ 2638 h 4809"/>
              <a:gd name="T84" fmla="*/ 2441 w 6202"/>
              <a:gd name="T85" fmla="*/ 2678 h 4809"/>
              <a:gd name="T86" fmla="*/ 2267 w 6202"/>
              <a:gd name="T87" fmla="*/ 2687 h 4809"/>
              <a:gd name="T88" fmla="*/ 1944 w 6202"/>
              <a:gd name="T89" fmla="*/ 2644 h 4809"/>
              <a:gd name="T90" fmla="*/ 1553 w 6202"/>
              <a:gd name="T91" fmla="*/ 2521 h 4809"/>
              <a:gd name="T92" fmla="*/ 1165 w 6202"/>
              <a:gd name="T93" fmla="*/ 2394 h 4809"/>
              <a:gd name="T94" fmla="*/ 847 w 6202"/>
              <a:gd name="T95" fmla="*/ 2342 h 4809"/>
              <a:gd name="T96" fmla="*/ 669 w 6202"/>
              <a:gd name="T97" fmla="*/ 2346 h 4809"/>
              <a:gd name="T98" fmla="*/ 496 w 6202"/>
              <a:gd name="T99" fmla="*/ 2379 h 4809"/>
              <a:gd name="T100" fmla="*/ 336 w 6202"/>
              <a:gd name="T101" fmla="*/ 2444 h 4809"/>
              <a:gd name="T102" fmla="*/ 198 w 6202"/>
              <a:gd name="T103" fmla="*/ 2544 h 4809"/>
              <a:gd name="T104" fmla="*/ 99 w 6202"/>
              <a:gd name="T105" fmla="*/ 2665 h 4809"/>
              <a:gd name="T106" fmla="*/ 40 w 6202"/>
              <a:gd name="T107" fmla="*/ 2791 h 4809"/>
              <a:gd name="T108" fmla="*/ 7 w 6202"/>
              <a:gd name="T109" fmla="*/ 2926 h 4809"/>
              <a:gd name="T110" fmla="*/ 12 w 6202"/>
              <a:gd name="T111" fmla="*/ 3185 h 4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02" h="4809">
                <a:moveTo>
                  <a:pt x="47" y="3323"/>
                </a:moveTo>
                <a:lnTo>
                  <a:pt x="62" y="3367"/>
                </a:lnTo>
                <a:lnTo>
                  <a:pt x="80" y="3410"/>
                </a:lnTo>
                <a:lnTo>
                  <a:pt x="101" y="3453"/>
                </a:lnTo>
                <a:lnTo>
                  <a:pt x="122" y="3494"/>
                </a:lnTo>
                <a:lnTo>
                  <a:pt x="145" y="3534"/>
                </a:lnTo>
                <a:lnTo>
                  <a:pt x="169" y="3574"/>
                </a:lnTo>
                <a:lnTo>
                  <a:pt x="195" y="3614"/>
                </a:lnTo>
                <a:lnTo>
                  <a:pt x="222" y="3651"/>
                </a:lnTo>
                <a:lnTo>
                  <a:pt x="250" y="3689"/>
                </a:lnTo>
                <a:lnTo>
                  <a:pt x="280" y="3726"/>
                </a:lnTo>
                <a:lnTo>
                  <a:pt x="311" y="3762"/>
                </a:lnTo>
                <a:lnTo>
                  <a:pt x="341" y="3798"/>
                </a:lnTo>
                <a:lnTo>
                  <a:pt x="374" y="3832"/>
                </a:lnTo>
                <a:lnTo>
                  <a:pt x="406" y="3867"/>
                </a:lnTo>
                <a:lnTo>
                  <a:pt x="441" y="3900"/>
                </a:lnTo>
                <a:lnTo>
                  <a:pt x="474" y="3932"/>
                </a:lnTo>
                <a:lnTo>
                  <a:pt x="519" y="3973"/>
                </a:lnTo>
                <a:lnTo>
                  <a:pt x="564" y="4015"/>
                </a:lnTo>
                <a:lnTo>
                  <a:pt x="611" y="4055"/>
                </a:lnTo>
                <a:lnTo>
                  <a:pt x="658" y="4093"/>
                </a:lnTo>
                <a:lnTo>
                  <a:pt x="705" y="4131"/>
                </a:lnTo>
                <a:lnTo>
                  <a:pt x="753" y="4168"/>
                </a:lnTo>
                <a:lnTo>
                  <a:pt x="803" y="4204"/>
                </a:lnTo>
                <a:lnTo>
                  <a:pt x="852" y="4240"/>
                </a:lnTo>
                <a:lnTo>
                  <a:pt x="902" y="4274"/>
                </a:lnTo>
                <a:lnTo>
                  <a:pt x="953" y="4308"/>
                </a:lnTo>
                <a:lnTo>
                  <a:pt x="1006" y="4339"/>
                </a:lnTo>
                <a:lnTo>
                  <a:pt x="1058" y="4371"/>
                </a:lnTo>
                <a:lnTo>
                  <a:pt x="1111" y="4401"/>
                </a:lnTo>
                <a:lnTo>
                  <a:pt x="1165" y="4431"/>
                </a:lnTo>
                <a:lnTo>
                  <a:pt x="1218" y="4460"/>
                </a:lnTo>
                <a:lnTo>
                  <a:pt x="1272" y="4487"/>
                </a:lnTo>
                <a:lnTo>
                  <a:pt x="1328" y="4513"/>
                </a:lnTo>
                <a:lnTo>
                  <a:pt x="1383" y="4538"/>
                </a:lnTo>
                <a:lnTo>
                  <a:pt x="1438" y="4563"/>
                </a:lnTo>
                <a:lnTo>
                  <a:pt x="1495" y="4587"/>
                </a:lnTo>
                <a:lnTo>
                  <a:pt x="1551" y="4609"/>
                </a:lnTo>
                <a:lnTo>
                  <a:pt x="1609" y="4631"/>
                </a:lnTo>
                <a:lnTo>
                  <a:pt x="1666" y="4650"/>
                </a:lnTo>
                <a:lnTo>
                  <a:pt x="1724" y="4669"/>
                </a:lnTo>
                <a:lnTo>
                  <a:pt x="1782" y="4687"/>
                </a:lnTo>
                <a:lnTo>
                  <a:pt x="1842" y="4704"/>
                </a:lnTo>
                <a:lnTo>
                  <a:pt x="1900" y="4721"/>
                </a:lnTo>
                <a:lnTo>
                  <a:pt x="1959" y="4734"/>
                </a:lnTo>
                <a:lnTo>
                  <a:pt x="2018" y="4748"/>
                </a:lnTo>
                <a:lnTo>
                  <a:pt x="2078" y="4761"/>
                </a:lnTo>
                <a:lnTo>
                  <a:pt x="2139" y="4772"/>
                </a:lnTo>
                <a:lnTo>
                  <a:pt x="2198" y="4783"/>
                </a:lnTo>
                <a:lnTo>
                  <a:pt x="2250" y="4790"/>
                </a:lnTo>
                <a:lnTo>
                  <a:pt x="2304" y="4797"/>
                </a:lnTo>
                <a:lnTo>
                  <a:pt x="2357" y="4802"/>
                </a:lnTo>
                <a:lnTo>
                  <a:pt x="2411" y="4806"/>
                </a:lnTo>
                <a:lnTo>
                  <a:pt x="2465" y="4809"/>
                </a:lnTo>
                <a:lnTo>
                  <a:pt x="2518" y="4809"/>
                </a:lnTo>
                <a:lnTo>
                  <a:pt x="2571" y="4808"/>
                </a:lnTo>
                <a:lnTo>
                  <a:pt x="2625" y="4803"/>
                </a:lnTo>
                <a:lnTo>
                  <a:pt x="2677" y="4798"/>
                </a:lnTo>
                <a:lnTo>
                  <a:pt x="2730" y="4790"/>
                </a:lnTo>
                <a:lnTo>
                  <a:pt x="2755" y="4784"/>
                </a:lnTo>
                <a:lnTo>
                  <a:pt x="2781" y="4779"/>
                </a:lnTo>
                <a:lnTo>
                  <a:pt x="2806" y="4772"/>
                </a:lnTo>
                <a:lnTo>
                  <a:pt x="2831" y="4765"/>
                </a:lnTo>
                <a:lnTo>
                  <a:pt x="2856" y="4757"/>
                </a:lnTo>
                <a:lnTo>
                  <a:pt x="2880" y="4748"/>
                </a:lnTo>
                <a:lnTo>
                  <a:pt x="2904" y="4739"/>
                </a:lnTo>
                <a:lnTo>
                  <a:pt x="2929" y="4729"/>
                </a:lnTo>
                <a:lnTo>
                  <a:pt x="2952" y="4718"/>
                </a:lnTo>
                <a:lnTo>
                  <a:pt x="2976" y="4705"/>
                </a:lnTo>
                <a:lnTo>
                  <a:pt x="2998" y="4693"/>
                </a:lnTo>
                <a:lnTo>
                  <a:pt x="3021" y="4679"/>
                </a:lnTo>
                <a:lnTo>
                  <a:pt x="3048" y="4661"/>
                </a:lnTo>
                <a:lnTo>
                  <a:pt x="3072" y="4643"/>
                </a:lnTo>
                <a:lnTo>
                  <a:pt x="3096" y="4625"/>
                </a:lnTo>
                <a:lnTo>
                  <a:pt x="3119" y="4605"/>
                </a:lnTo>
                <a:lnTo>
                  <a:pt x="3143" y="4584"/>
                </a:lnTo>
                <a:lnTo>
                  <a:pt x="3164" y="4563"/>
                </a:lnTo>
                <a:lnTo>
                  <a:pt x="3186" y="4541"/>
                </a:lnTo>
                <a:lnTo>
                  <a:pt x="3206" y="4519"/>
                </a:lnTo>
                <a:lnTo>
                  <a:pt x="3226" y="4495"/>
                </a:lnTo>
                <a:lnTo>
                  <a:pt x="3247" y="4472"/>
                </a:lnTo>
                <a:lnTo>
                  <a:pt x="3264" y="4447"/>
                </a:lnTo>
                <a:lnTo>
                  <a:pt x="3284" y="4422"/>
                </a:lnTo>
                <a:lnTo>
                  <a:pt x="3320" y="4371"/>
                </a:lnTo>
                <a:lnTo>
                  <a:pt x="3354" y="4319"/>
                </a:lnTo>
                <a:lnTo>
                  <a:pt x="3422" y="4212"/>
                </a:lnTo>
                <a:lnTo>
                  <a:pt x="3488" y="4105"/>
                </a:lnTo>
                <a:lnTo>
                  <a:pt x="3523" y="4051"/>
                </a:lnTo>
                <a:lnTo>
                  <a:pt x="3557" y="3998"/>
                </a:lnTo>
                <a:lnTo>
                  <a:pt x="3593" y="3947"/>
                </a:lnTo>
                <a:lnTo>
                  <a:pt x="3632" y="3897"/>
                </a:lnTo>
                <a:lnTo>
                  <a:pt x="3689" y="3830"/>
                </a:lnTo>
                <a:lnTo>
                  <a:pt x="3749" y="3766"/>
                </a:lnTo>
                <a:lnTo>
                  <a:pt x="3813" y="3707"/>
                </a:lnTo>
                <a:lnTo>
                  <a:pt x="3878" y="3651"/>
                </a:lnTo>
                <a:lnTo>
                  <a:pt x="3946" y="3599"/>
                </a:lnTo>
                <a:lnTo>
                  <a:pt x="4015" y="3551"/>
                </a:lnTo>
                <a:lnTo>
                  <a:pt x="4086" y="3506"/>
                </a:lnTo>
                <a:lnTo>
                  <a:pt x="4158" y="3464"/>
                </a:lnTo>
                <a:lnTo>
                  <a:pt x="4233" y="3423"/>
                </a:lnTo>
                <a:lnTo>
                  <a:pt x="4309" y="3386"/>
                </a:lnTo>
                <a:lnTo>
                  <a:pt x="4385" y="3350"/>
                </a:lnTo>
                <a:lnTo>
                  <a:pt x="4464" y="3316"/>
                </a:lnTo>
                <a:lnTo>
                  <a:pt x="4620" y="3249"/>
                </a:lnTo>
                <a:lnTo>
                  <a:pt x="4779" y="3185"/>
                </a:lnTo>
                <a:lnTo>
                  <a:pt x="4857" y="3153"/>
                </a:lnTo>
                <a:lnTo>
                  <a:pt x="4936" y="3120"/>
                </a:lnTo>
                <a:lnTo>
                  <a:pt x="5015" y="3086"/>
                </a:lnTo>
                <a:lnTo>
                  <a:pt x="5092" y="3052"/>
                </a:lnTo>
                <a:lnTo>
                  <a:pt x="5170" y="3016"/>
                </a:lnTo>
                <a:lnTo>
                  <a:pt x="5244" y="2977"/>
                </a:lnTo>
                <a:lnTo>
                  <a:pt x="5320" y="2937"/>
                </a:lnTo>
                <a:lnTo>
                  <a:pt x="5393" y="2894"/>
                </a:lnTo>
                <a:lnTo>
                  <a:pt x="5464" y="2849"/>
                </a:lnTo>
                <a:lnTo>
                  <a:pt x="5534" y="2801"/>
                </a:lnTo>
                <a:lnTo>
                  <a:pt x="5602" y="2749"/>
                </a:lnTo>
                <a:lnTo>
                  <a:pt x="5668" y="2693"/>
                </a:lnTo>
                <a:lnTo>
                  <a:pt x="5732" y="2633"/>
                </a:lnTo>
                <a:lnTo>
                  <a:pt x="5793" y="2570"/>
                </a:lnTo>
                <a:lnTo>
                  <a:pt x="5851" y="2501"/>
                </a:lnTo>
                <a:lnTo>
                  <a:pt x="5906" y="2428"/>
                </a:lnTo>
                <a:lnTo>
                  <a:pt x="5940" y="2376"/>
                </a:lnTo>
                <a:lnTo>
                  <a:pt x="5972" y="2325"/>
                </a:lnTo>
                <a:lnTo>
                  <a:pt x="6001" y="2271"/>
                </a:lnTo>
                <a:lnTo>
                  <a:pt x="6030" y="2218"/>
                </a:lnTo>
                <a:lnTo>
                  <a:pt x="6055" y="2162"/>
                </a:lnTo>
                <a:lnTo>
                  <a:pt x="6080" y="2107"/>
                </a:lnTo>
                <a:lnTo>
                  <a:pt x="6101" y="2049"/>
                </a:lnTo>
                <a:lnTo>
                  <a:pt x="6121" y="1991"/>
                </a:lnTo>
                <a:lnTo>
                  <a:pt x="6138" y="1933"/>
                </a:lnTo>
                <a:lnTo>
                  <a:pt x="6153" y="1874"/>
                </a:lnTo>
                <a:lnTo>
                  <a:pt x="6167" y="1814"/>
                </a:lnTo>
                <a:lnTo>
                  <a:pt x="6178" y="1753"/>
                </a:lnTo>
                <a:lnTo>
                  <a:pt x="6188" y="1693"/>
                </a:lnTo>
                <a:lnTo>
                  <a:pt x="6195" y="1632"/>
                </a:lnTo>
                <a:lnTo>
                  <a:pt x="6199" y="1570"/>
                </a:lnTo>
                <a:lnTo>
                  <a:pt x="6202" y="1509"/>
                </a:lnTo>
                <a:lnTo>
                  <a:pt x="6202" y="1448"/>
                </a:lnTo>
                <a:lnTo>
                  <a:pt x="6199" y="1387"/>
                </a:lnTo>
                <a:lnTo>
                  <a:pt x="6195" y="1325"/>
                </a:lnTo>
                <a:lnTo>
                  <a:pt x="6188" y="1264"/>
                </a:lnTo>
                <a:lnTo>
                  <a:pt x="6179" y="1205"/>
                </a:lnTo>
                <a:lnTo>
                  <a:pt x="6168" y="1144"/>
                </a:lnTo>
                <a:lnTo>
                  <a:pt x="6155" y="1085"/>
                </a:lnTo>
                <a:lnTo>
                  <a:pt x="6138" y="1027"/>
                </a:lnTo>
                <a:lnTo>
                  <a:pt x="6120" y="969"/>
                </a:lnTo>
                <a:lnTo>
                  <a:pt x="6099" y="911"/>
                </a:lnTo>
                <a:lnTo>
                  <a:pt x="6076" y="854"/>
                </a:lnTo>
                <a:lnTo>
                  <a:pt x="6051" y="799"/>
                </a:lnTo>
                <a:lnTo>
                  <a:pt x="6022" y="745"/>
                </a:lnTo>
                <a:lnTo>
                  <a:pt x="5992" y="693"/>
                </a:lnTo>
                <a:lnTo>
                  <a:pt x="5960" y="640"/>
                </a:lnTo>
                <a:lnTo>
                  <a:pt x="5924" y="589"/>
                </a:lnTo>
                <a:lnTo>
                  <a:pt x="5881" y="535"/>
                </a:lnTo>
                <a:lnTo>
                  <a:pt x="5835" y="483"/>
                </a:lnTo>
                <a:lnTo>
                  <a:pt x="5787" y="431"/>
                </a:lnTo>
                <a:lnTo>
                  <a:pt x="5736" y="385"/>
                </a:lnTo>
                <a:lnTo>
                  <a:pt x="5683" y="339"/>
                </a:lnTo>
                <a:lnTo>
                  <a:pt x="5628" y="297"/>
                </a:lnTo>
                <a:lnTo>
                  <a:pt x="5572" y="257"/>
                </a:lnTo>
                <a:lnTo>
                  <a:pt x="5512" y="220"/>
                </a:lnTo>
                <a:lnTo>
                  <a:pt x="5451" y="187"/>
                </a:lnTo>
                <a:lnTo>
                  <a:pt x="5389" y="155"/>
                </a:lnTo>
                <a:lnTo>
                  <a:pt x="5326" y="126"/>
                </a:lnTo>
                <a:lnTo>
                  <a:pt x="5261" y="101"/>
                </a:lnTo>
                <a:lnTo>
                  <a:pt x="5196" y="78"/>
                </a:lnTo>
                <a:lnTo>
                  <a:pt x="5128" y="57"/>
                </a:lnTo>
                <a:lnTo>
                  <a:pt x="5060" y="41"/>
                </a:lnTo>
                <a:lnTo>
                  <a:pt x="4993" y="27"/>
                </a:lnTo>
                <a:lnTo>
                  <a:pt x="4924" y="16"/>
                </a:lnTo>
                <a:lnTo>
                  <a:pt x="4855" y="7"/>
                </a:lnTo>
                <a:lnTo>
                  <a:pt x="4786" y="2"/>
                </a:lnTo>
                <a:lnTo>
                  <a:pt x="4716" y="0"/>
                </a:lnTo>
                <a:lnTo>
                  <a:pt x="4646" y="2"/>
                </a:lnTo>
                <a:lnTo>
                  <a:pt x="4577" y="6"/>
                </a:lnTo>
                <a:lnTo>
                  <a:pt x="4509" y="13"/>
                </a:lnTo>
                <a:lnTo>
                  <a:pt x="4440" y="24"/>
                </a:lnTo>
                <a:lnTo>
                  <a:pt x="4374" y="38"/>
                </a:lnTo>
                <a:lnTo>
                  <a:pt x="4306" y="56"/>
                </a:lnTo>
                <a:lnTo>
                  <a:pt x="4241" y="76"/>
                </a:lnTo>
                <a:lnTo>
                  <a:pt x="4176" y="100"/>
                </a:lnTo>
                <a:lnTo>
                  <a:pt x="4113" y="128"/>
                </a:lnTo>
                <a:lnTo>
                  <a:pt x="4052" y="159"/>
                </a:lnTo>
                <a:lnTo>
                  <a:pt x="3991" y="192"/>
                </a:lnTo>
                <a:lnTo>
                  <a:pt x="3933" y="231"/>
                </a:lnTo>
                <a:lnTo>
                  <a:pt x="3903" y="252"/>
                </a:lnTo>
                <a:lnTo>
                  <a:pt x="3874" y="274"/>
                </a:lnTo>
                <a:lnTo>
                  <a:pt x="3845" y="296"/>
                </a:lnTo>
                <a:lnTo>
                  <a:pt x="3817" y="320"/>
                </a:lnTo>
                <a:lnTo>
                  <a:pt x="3789" y="344"/>
                </a:lnTo>
                <a:lnTo>
                  <a:pt x="3763" y="369"/>
                </a:lnTo>
                <a:lnTo>
                  <a:pt x="3737" y="394"/>
                </a:lnTo>
                <a:lnTo>
                  <a:pt x="3712" y="420"/>
                </a:lnTo>
                <a:lnTo>
                  <a:pt x="3687" y="447"/>
                </a:lnTo>
                <a:lnTo>
                  <a:pt x="3662" y="474"/>
                </a:lnTo>
                <a:lnTo>
                  <a:pt x="3639" y="502"/>
                </a:lnTo>
                <a:lnTo>
                  <a:pt x="3617" y="530"/>
                </a:lnTo>
                <a:lnTo>
                  <a:pt x="3595" y="559"/>
                </a:lnTo>
                <a:lnTo>
                  <a:pt x="3573" y="589"/>
                </a:lnTo>
                <a:lnTo>
                  <a:pt x="3552" y="618"/>
                </a:lnTo>
                <a:lnTo>
                  <a:pt x="3531" y="648"/>
                </a:lnTo>
                <a:lnTo>
                  <a:pt x="3512" y="679"/>
                </a:lnTo>
                <a:lnTo>
                  <a:pt x="3492" y="711"/>
                </a:lnTo>
                <a:lnTo>
                  <a:pt x="3474" y="742"/>
                </a:lnTo>
                <a:lnTo>
                  <a:pt x="3457" y="774"/>
                </a:lnTo>
                <a:lnTo>
                  <a:pt x="3440" y="807"/>
                </a:lnTo>
                <a:lnTo>
                  <a:pt x="3423" y="840"/>
                </a:lnTo>
                <a:lnTo>
                  <a:pt x="3408" y="874"/>
                </a:lnTo>
                <a:lnTo>
                  <a:pt x="3393" y="907"/>
                </a:lnTo>
                <a:lnTo>
                  <a:pt x="3378" y="940"/>
                </a:lnTo>
                <a:lnTo>
                  <a:pt x="3365" y="974"/>
                </a:lnTo>
                <a:lnTo>
                  <a:pt x="3352" y="1009"/>
                </a:lnTo>
                <a:lnTo>
                  <a:pt x="3339" y="1043"/>
                </a:lnTo>
                <a:lnTo>
                  <a:pt x="3328" y="1078"/>
                </a:lnTo>
                <a:lnTo>
                  <a:pt x="3317" y="1112"/>
                </a:lnTo>
                <a:lnTo>
                  <a:pt x="3307" y="1148"/>
                </a:lnTo>
                <a:lnTo>
                  <a:pt x="3298" y="1183"/>
                </a:lnTo>
                <a:lnTo>
                  <a:pt x="3287" y="1229"/>
                </a:lnTo>
                <a:lnTo>
                  <a:pt x="3277" y="1275"/>
                </a:lnTo>
                <a:lnTo>
                  <a:pt x="3266" y="1322"/>
                </a:lnTo>
                <a:lnTo>
                  <a:pt x="3258" y="1369"/>
                </a:lnTo>
                <a:lnTo>
                  <a:pt x="3240" y="1463"/>
                </a:lnTo>
                <a:lnTo>
                  <a:pt x="3223" y="1560"/>
                </a:lnTo>
                <a:lnTo>
                  <a:pt x="3206" y="1655"/>
                </a:lnTo>
                <a:lnTo>
                  <a:pt x="3190" y="1751"/>
                </a:lnTo>
                <a:lnTo>
                  <a:pt x="3180" y="1799"/>
                </a:lnTo>
                <a:lnTo>
                  <a:pt x="3171" y="1846"/>
                </a:lnTo>
                <a:lnTo>
                  <a:pt x="3161" y="1893"/>
                </a:lnTo>
                <a:lnTo>
                  <a:pt x="3150" y="1939"/>
                </a:lnTo>
                <a:lnTo>
                  <a:pt x="3137" y="1984"/>
                </a:lnTo>
                <a:lnTo>
                  <a:pt x="3125" y="2028"/>
                </a:lnTo>
                <a:lnTo>
                  <a:pt x="3111" y="2073"/>
                </a:lnTo>
                <a:lnTo>
                  <a:pt x="3096" y="2117"/>
                </a:lnTo>
                <a:lnTo>
                  <a:pt x="3079" y="2160"/>
                </a:lnTo>
                <a:lnTo>
                  <a:pt x="3061" y="2201"/>
                </a:lnTo>
                <a:lnTo>
                  <a:pt x="3043" y="2241"/>
                </a:lnTo>
                <a:lnTo>
                  <a:pt x="3023" y="2280"/>
                </a:lnTo>
                <a:lnTo>
                  <a:pt x="3001" y="2318"/>
                </a:lnTo>
                <a:lnTo>
                  <a:pt x="2976" y="2356"/>
                </a:lnTo>
                <a:lnTo>
                  <a:pt x="2949" y="2392"/>
                </a:lnTo>
                <a:lnTo>
                  <a:pt x="2922" y="2425"/>
                </a:lnTo>
                <a:lnTo>
                  <a:pt x="2891" y="2458"/>
                </a:lnTo>
                <a:lnTo>
                  <a:pt x="2860" y="2488"/>
                </a:lnTo>
                <a:lnTo>
                  <a:pt x="2825" y="2519"/>
                </a:lnTo>
                <a:lnTo>
                  <a:pt x="2788" y="2546"/>
                </a:lnTo>
                <a:lnTo>
                  <a:pt x="2764" y="2563"/>
                </a:lnTo>
                <a:lnTo>
                  <a:pt x="2740" y="2578"/>
                </a:lnTo>
                <a:lnTo>
                  <a:pt x="2713" y="2592"/>
                </a:lnTo>
                <a:lnTo>
                  <a:pt x="2688" y="2604"/>
                </a:lnTo>
                <a:lnTo>
                  <a:pt x="2662" y="2617"/>
                </a:lnTo>
                <a:lnTo>
                  <a:pt x="2636" y="2628"/>
                </a:lnTo>
                <a:lnTo>
                  <a:pt x="2610" y="2638"/>
                </a:lnTo>
                <a:lnTo>
                  <a:pt x="2582" y="2646"/>
                </a:lnTo>
                <a:lnTo>
                  <a:pt x="2554" y="2654"/>
                </a:lnTo>
                <a:lnTo>
                  <a:pt x="2527" y="2661"/>
                </a:lnTo>
                <a:lnTo>
                  <a:pt x="2499" y="2667"/>
                </a:lnTo>
                <a:lnTo>
                  <a:pt x="2470" y="2672"/>
                </a:lnTo>
                <a:lnTo>
                  <a:pt x="2441" y="2678"/>
                </a:lnTo>
                <a:lnTo>
                  <a:pt x="2412" y="2680"/>
                </a:lnTo>
                <a:lnTo>
                  <a:pt x="2384" y="2683"/>
                </a:lnTo>
                <a:lnTo>
                  <a:pt x="2354" y="2686"/>
                </a:lnTo>
                <a:lnTo>
                  <a:pt x="2325" y="2686"/>
                </a:lnTo>
                <a:lnTo>
                  <a:pt x="2296" y="2687"/>
                </a:lnTo>
                <a:lnTo>
                  <a:pt x="2267" y="2687"/>
                </a:lnTo>
                <a:lnTo>
                  <a:pt x="2237" y="2686"/>
                </a:lnTo>
                <a:lnTo>
                  <a:pt x="2179" y="2682"/>
                </a:lnTo>
                <a:lnTo>
                  <a:pt x="2119" y="2676"/>
                </a:lnTo>
                <a:lnTo>
                  <a:pt x="2060" y="2667"/>
                </a:lnTo>
                <a:lnTo>
                  <a:pt x="2002" y="2657"/>
                </a:lnTo>
                <a:lnTo>
                  <a:pt x="1944" y="2644"/>
                </a:lnTo>
                <a:lnTo>
                  <a:pt x="1887" y="2629"/>
                </a:lnTo>
                <a:lnTo>
                  <a:pt x="1830" y="2614"/>
                </a:lnTo>
                <a:lnTo>
                  <a:pt x="1775" y="2596"/>
                </a:lnTo>
                <a:lnTo>
                  <a:pt x="1720" y="2578"/>
                </a:lnTo>
                <a:lnTo>
                  <a:pt x="1663" y="2560"/>
                </a:lnTo>
                <a:lnTo>
                  <a:pt x="1553" y="2521"/>
                </a:lnTo>
                <a:lnTo>
                  <a:pt x="1442" y="2483"/>
                </a:lnTo>
                <a:lnTo>
                  <a:pt x="1387" y="2463"/>
                </a:lnTo>
                <a:lnTo>
                  <a:pt x="1332" y="2444"/>
                </a:lnTo>
                <a:lnTo>
                  <a:pt x="1276" y="2428"/>
                </a:lnTo>
                <a:lnTo>
                  <a:pt x="1221" y="2410"/>
                </a:lnTo>
                <a:lnTo>
                  <a:pt x="1165" y="2394"/>
                </a:lnTo>
                <a:lnTo>
                  <a:pt x="1108" y="2381"/>
                </a:lnTo>
                <a:lnTo>
                  <a:pt x="1051" y="2368"/>
                </a:lnTo>
                <a:lnTo>
                  <a:pt x="993" y="2357"/>
                </a:lnTo>
                <a:lnTo>
                  <a:pt x="935" y="2349"/>
                </a:lnTo>
                <a:lnTo>
                  <a:pt x="877" y="2343"/>
                </a:lnTo>
                <a:lnTo>
                  <a:pt x="847" y="2342"/>
                </a:lnTo>
                <a:lnTo>
                  <a:pt x="818" y="2341"/>
                </a:lnTo>
                <a:lnTo>
                  <a:pt x="787" y="2339"/>
                </a:lnTo>
                <a:lnTo>
                  <a:pt x="758" y="2341"/>
                </a:lnTo>
                <a:lnTo>
                  <a:pt x="728" y="2341"/>
                </a:lnTo>
                <a:lnTo>
                  <a:pt x="699" y="2343"/>
                </a:lnTo>
                <a:lnTo>
                  <a:pt x="669" y="2346"/>
                </a:lnTo>
                <a:lnTo>
                  <a:pt x="640" y="2349"/>
                </a:lnTo>
                <a:lnTo>
                  <a:pt x="611" y="2353"/>
                </a:lnTo>
                <a:lnTo>
                  <a:pt x="582" y="2358"/>
                </a:lnTo>
                <a:lnTo>
                  <a:pt x="553" y="2364"/>
                </a:lnTo>
                <a:lnTo>
                  <a:pt x="524" y="2371"/>
                </a:lnTo>
                <a:lnTo>
                  <a:pt x="496" y="2379"/>
                </a:lnTo>
                <a:lnTo>
                  <a:pt x="468" y="2387"/>
                </a:lnTo>
                <a:lnTo>
                  <a:pt x="441" y="2397"/>
                </a:lnTo>
                <a:lnTo>
                  <a:pt x="413" y="2407"/>
                </a:lnTo>
                <a:lnTo>
                  <a:pt x="387" y="2418"/>
                </a:lnTo>
                <a:lnTo>
                  <a:pt x="362" y="2430"/>
                </a:lnTo>
                <a:lnTo>
                  <a:pt x="336" y="2444"/>
                </a:lnTo>
                <a:lnTo>
                  <a:pt x="311" y="2458"/>
                </a:lnTo>
                <a:lnTo>
                  <a:pt x="287" y="2473"/>
                </a:lnTo>
                <a:lnTo>
                  <a:pt x="264" y="2488"/>
                </a:lnTo>
                <a:lnTo>
                  <a:pt x="240" y="2506"/>
                </a:lnTo>
                <a:lnTo>
                  <a:pt x="220" y="2524"/>
                </a:lnTo>
                <a:lnTo>
                  <a:pt x="198" y="2544"/>
                </a:lnTo>
                <a:lnTo>
                  <a:pt x="177" y="2563"/>
                </a:lnTo>
                <a:lnTo>
                  <a:pt x="157" y="2585"/>
                </a:lnTo>
                <a:lnTo>
                  <a:pt x="140" y="2607"/>
                </a:lnTo>
                <a:lnTo>
                  <a:pt x="126" y="2626"/>
                </a:lnTo>
                <a:lnTo>
                  <a:pt x="112" y="2644"/>
                </a:lnTo>
                <a:lnTo>
                  <a:pt x="99" y="2665"/>
                </a:lnTo>
                <a:lnTo>
                  <a:pt x="87" y="2684"/>
                </a:lnTo>
                <a:lnTo>
                  <a:pt x="76" y="2705"/>
                </a:lnTo>
                <a:lnTo>
                  <a:pt x="66" y="2726"/>
                </a:lnTo>
                <a:lnTo>
                  <a:pt x="57" y="2747"/>
                </a:lnTo>
                <a:lnTo>
                  <a:pt x="48" y="2769"/>
                </a:lnTo>
                <a:lnTo>
                  <a:pt x="40" y="2791"/>
                </a:lnTo>
                <a:lnTo>
                  <a:pt x="33" y="2813"/>
                </a:lnTo>
                <a:lnTo>
                  <a:pt x="26" y="2835"/>
                </a:lnTo>
                <a:lnTo>
                  <a:pt x="21" y="2857"/>
                </a:lnTo>
                <a:lnTo>
                  <a:pt x="15" y="2881"/>
                </a:lnTo>
                <a:lnTo>
                  <a:pt x="11" y="2903"/>
                </a:lnTo>
                <a:lnTo>
                  <a:pt x="7" y="2926"/>
                </a:lnTo>
                <a:lnTo>
                  <a:pt x="4" y="2950"/>
                </a:lnTo>
                <a:lnTo>
                  <a:pt x="1" y="2997"/>
                </a:lnTo>
                <a:lnTo>
                  <a:pt x="0" y="3044"/>
                </a:lnTo>
                <a:lnTo>
                  <a:pt x="1" y="3091"/>
                </a:lnTo>
                <a:lnTo>
                  <a:pt x="6" y="3138"/>
                </a:lnTo>
                <a:lnTo>
                  <a:pt x="12" y="3185"/>
                </a:lnTo>
                <a:lnTo>
                  <a:pt x="21" y="3231"/>
                </a:lnTo>
                <a:lnTo>
                  <a:pt x="33" y="3277"/>
                </a:lnTo>
                <a:lnTo>
                  <a:pt x="47" y="3323"/>
                </a:lnTo>
                <a:close/>
              </a:path>
            </a:pathLst>
          </a:custGeom>
          <a:gradFill>
            <a:gsLst>
              <a:gs pos="64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21594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089CFEC-EB22-4676-BCA8-9B5B85D3B564}"/>
              </a:ext>
            </a:extLst>
          </p:cNvPr>
          <p:cNvSpPr>
            <a:spLocks/>
          </p:cNvSpPr>
          <p:nvPr userDrawn="1"/>
        </p:nvSpPr>
        <p:spPr bwMode="auto">
          <a:xfrm rot="20294419">
            <a:off x="-11824213" y="-2423282"/>
            <a:ext cx="22869995" cy="17736141"/>
          </a:xfrm>
          <a:custGeom>
            <a:avLst/>
            <a:gdLst>
              <a:gd name="T0" fmla="*/ 145 w 6202"/>
              <a:gd name="T1" fmla="*/ 3534 h 4809"/>
              <a:gd name="T2" fmla="*/ 311 w 6202"/>
              <a:gd name="T3" fmla="*/ 3762 h 4809"/>
              <a:gd name="T4" fmla="*/ 519 w 6202"/>
              <a:gd name="T5" fmla="*/ 3973 h 4809"/>
              <a:gd name="T6" fmla="*/ 803 w 6202"/>
              <a:gd name="T7" fmla="*/ 4204 h 4809"/>
              <a:gd name="T8" fmla="*/ 1111 w 6202"/>
              <a:gd name="T9" fmla="*/ 4401 h 4809"/>
              <a:gd name="T10" fmla="*/ 1438 w 6202"/>
              <a:gd name="T11" fmla="*/ 4563 h 4809"/>
              <a:gd name="T12" fmla="*/ 1782 w 6202"/>
              <a:gd name="T13" fmla="*/ 4687 h 4809"/>
              <a:gd name="T14" fmla="*/ 2139 w 6202"/>
              <a:gd name="T15" fmla="*/ 4772 h 4809"/>
              <a:gd name="T16" fmla="*/ 2465 w 6202"/>
              <a:gd name="T17" fmla="*/ 4809 h 4809"/>
              <a:gd name="T18" fmla="*/ 2755 w 6202"/>
              <a:gd name="T19" fmla="*/ 4784 h 4809"/>
              <a:gd name="T20" fmla="*/ 2904 w 6202"/>
              <a:gd name="T21" fmla="*/ 4739 h 4809"/>
              <a:gd name="T22" fmla="*/ 3048 w 6202"/>
              <a:gd name="T23" fmla="*/ 4661 h 4809"/>
              <a:gd name="T24" fmla="*/ 3186 w 6202"/>
              <a:gd name="T25" fmla="*/ 4541 h 4809"/>
              <a:gd name="T26" fmla="*/ 3320 w 6202"/>
              <a:gd name="T27" fmla="*/ 4371 h 4809"/>
              <a:gd name="T28" fmla="*/ 3593 w 6202"/>
              <a:gd name="T29" fmla="*/ 3947 h 4809"/>
              <a:gd name="T30" fmla="*/ 3946 w 6202"/>
              <a:gd name="T31" fmla="*/ 3599 h 4809"/>
              <a:gd name="T32" fmla="*/ 4385 w 6202"/>
              <a:gd name="T33" fmla="*/ 3350 h 4809"/>
              <a:gd name="T34" fmla="*/ 5015 w 6202"/>
              <a:gd name="T35" fmla="*/ 3086 h 4809"/>
              <a:gd name="T36" fmla="*/ 5464 w 6202"/>
              <a:gd name="T37" fmla="*/ 2849 h 4809"/>
              <a:gd name="T38" fmla="*/ 5851 w 6202"/>
              <a:gd name="T39" fmla="*/ 2501 h 4809"/>
              <a:gd name="T40" fmla="*/ 6055 w 6202"/>
              <a:gd name="T41" fmla="*/ 2162 h 4809"/>
              <a:gd name="T42" fmla="*/ 6167 w 6202"/>
              <a:gd name="T43" fmla="*/ 1814 h 4809"/>
              <a:gd name="T44" fmla="*/ 6202 w 6202"/>
              <a:gd name="T45" fmla="*/ 1448 h 4809"/>
              <a:gd name="T46" fmla="*/ 6155 w 6202"/>
              <a:gd name="T47" fmla="*/ 1085 h 4809"/>
              <a:gd name="T48" fmla="*/ 6022 w 6202"/>
              <a:gd name="T49" fmla="*/ 745 h 4809"/>
              <a:gd name="T50" fmla="*/ 5787 w 6202"/>
              <a:gd name="T51" fmla="*/ 431 h 4809"/>
              <a:gd name="T52" fmla="*/ 5451 w 6202"/>
              <a:gd name="T53" fmla="*/ 187 h 4809"/>
              <a:gd name="T54" fmla="*/ 5060 w 6202"/>
              <a:gd name="T55" fmla="*/ 41 h 4809"/>
              <a:gd name="T56" fmla="*/ 4646 w 6202"/>
              <a:gd name="T57" fmla="*/ 2 h 4809"/>
              <a:gd name="T58" fmla="*/ 4241 w 6202"/>
              <a:gd name="T59" fmla="*/ 76 h 4809"/>
              <a:gd name="T60" fmla="*/ 3903 w 6202"/>
              <a:gd name="T61" fmla="*/ 252 h 4809"/>
              <a:gd name="T62" fmla="*/ 3737 w 6202"/>
              <a:gd name="T63" fmla="*/ 394 h 4809"/>
              <a:gd name="T64" fmla="*/ 3595 w 6202"/>
              <a:gd name="T65" fmla="*/ 559 h 4809"/>
              <a:gd name="T66" fmla="*/ 3474 w 6202"/>
              <a:gd name="T67" fmla="*/ 742 h 4809"/>
              <a:gd name="T68" fmla="*/ 3378 w 6202"/>
              <a:gd name="T69" fmla="*/ 940 h 4809"/>
              <a:gd name="T70" fmla="*/ 3307 w 6202"/>
              <a:gd name="T71" fmla="*/ 1148 h 4809"/>
              <a:gd name="T72" fmla="*/ 3240 w 6202"/>
              <a:gd name="T73" fmla="*/ 1463 h 4809"/>
              <a:gd name="T74" fmla="*/ 3161 w 6202"/>
              <a:gd name="T75" fmla="*/ 1893 h 4809"/>
              <a:gd name="T76" fmla="*/ 3079 w 6202"/>
              <a:gd name="T77" fmla="*/ 2160 h 4809"/>
              <a:gd name="T78" fmla="*/ 2949 w 6202"/>
              <a:gd name="T79" fmla="*/ 2392 h 4809"/>
              <a:gd name="T80" fmla="*/ 2764 w 6202"/>
              <a:gd name="T81" fmla="*/ 2563 h 4809"/>
              <a:gd name="T82" fmla="*/ 2610 w 6202"/>
              <a:gd name="T83" fmla="*/ 2638 h 4809"/>
              <a:gd name="T84" fmla="*/ 2441 w 6202"/>
              <a:gd name="T85" fmla="*/ 2678 h 4809"/>
              <a:gd name="T86" fmla="*/ 2267 w 6202"/>
              <a:gd name="T87" fmla="*/ 2687 h 4809"/>
              <a:gd name="T88" fmla="*/ 1944 w 6202"/>
              <a:gd name="T89" fmla="*/ 2644 h 4809"/>
              <a:gd name="T90" fmla="*/ 1553 w 6202"/>
              <a:gd name="T91" fmla="*/ 2521 h 4809"/>
              <a:gd name="T92" fmla="*/ 1165 w 6202"/>
              <a:gd name="T93" fmla="*/ 2394 h 4809"/>
              <a:gd name="T94" fmla="*/ 847 w 6202"/>
              <a:gd name="T95" fmla="*/ 2342 h 4809"/>
              <a:gd name="T96" fmla="*/ 669 w 6202"/>
              <a:gd name="T97" fmla="*/ 2346 h 4809"/>
              <a:gd name="T98" fmla="*/ 496 w 6202"/>
              <a:gd name="T99" fmla="*/ 2379 h 4809"/>
              <a:gd name="T100" fmla="*/ 336 w 6202"/>
              <a:gd name="T101" fmla="*/ 2444 h 4809"/>
              <a:gd name="T102" fmla="*/ 198 w 6202"/>
              <a:gd name="T103" fmla="*/ 2544 h 4809"/>
              <a:gd name="T104" fmla="*/ 99 w 6202"/>
              <a:gd name="T105" fmla="*/ 2665 h 4809"/>
              <a:gd name="T106" fmla="*/ 40 w 6202"/>
              <a:gd name="T107" fmla="*/ 2791 h 4809"/>
              <a:gd name="T108" fmla="*/ 7 w 6202"/>
              <a:gd name="T109" fmla="*/ 2926 h 4809"/>
              <a:gd name="T110" fmla="*/ 12 w 6202"/>
              <a:gd name="T111" fmla="*/ 3185 h 4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6202" h="4809">
                <a:moveTo>
                  <a:pt x="47" y="3323"/>
                </a:moveTo>
                <a:lnTo>
                  <a:pt x="62" y="3367"/>
                </a:lnTo>
                <a:lnTo>
                  <a:pt x="80" y="3410"/>
                </a:lnTo>
                <a:lnTo>
                  <a:pt x="101" y="3453"/>
                </a:lnTo>
                <a:lnTo>
                  <a:pt x="122" y="3494"/>
                </a:lnTo>
                <a:lnTo>
                  <a:pt x="145" y="3534"/>
                </a:lnTo>
                <a:lnTo>
                  <a:pt x="169" y="3574"/>
                </a:lnTo>
                <a:lnTo>
                  <a:pt x="195" y="3614"/>
                </a:lnTo>
                <a:lnTo>
                  <a:pt x="222" y="3651"/>
                </a:lnTo>
                <a:lnTo>
                  <a:pt x="250" y="3689"/>
                </a:lnTo>
                <a:lnTo>
                  <a:pt x="280" y="3726"/>
                </a:lnTo>
                <a:lnTo>
                  <a:pt x="311" y="3762"/>
                </a:lnTo>
                <a:lnTo>
                  <a:pt x="341" y="3798"/>
                </a:lnTo>
                <a:lnTo>
                  <a:pt x="374" y="3832"/>
                </a:lnTo>
                <a:lnTo>
                  <a:pt x="406" y="3867"/>
                </a:lnTo>
                <a:lnTo>
                  <a:pt x="441" y="3900"/>
                </a:lnTo>
                <a:lnTo>
                  <a:pt x="474" y="3932"/>
                </a:lnTo>
                <a:lnTo>
                  <a:pt x="519" y="3973"/>
                </a:lnTo>
                <a:lnTo>
                  <a:pt x="564" y="4015"/>
                </a:lnTo>
                <a:lnTo>
                  <a:pt x="611" y="4055"/>
                </a:lnTo>
                <a:lnTo>
                  <a:pt x="658" y="4093"/>
                </a:lnTo>
                <a:lnTo>
                  <a:pt x="705" y="4131"/>
                </a:lnTo>
                <a:lnTo>
                  <a:pt x="753" y="4168"/>
                </a:lnTo>
                <a:lnTo>
                  <a:pt x="803" y="4204"/>
                </a:lnTo>
                <a:lnTo>
                  <a:pt x="852" y="4240"/>
                </a:lnTo>
                <a:lnTo>
                  <a:pt x="902" y="4274"/>
                </a:lnTo>
                <a:lnTo>
                  <a:pt x="953" y="4308"/>
                </a:lnTo>
                <a:lnTo>
                  <a:pt x="1006" y="4339"/>
                </a:lnTo>
                <a:lnTo>
                  <a:pt x="1058" y="4371"/>
                </a:lnTo>
                <a:lnTo>
                  <a:pt x="1111" y="4401"/>
                </a:lnTo>
                <a:lnTo>
                  <a:pt x="1165" y="4431"/>
                </a:lnTo>
                <a:lnTo>
                  <a:pt x="1218" y="4460"/>
                </a:lnTo>
                <a:lnTo>
                  <a:pt x="1272" y="4487"/>
                </a:lnTo>
                <a:lnTo>
                  <a:pt x="1328" y="4513"/>
                </a:lnTo>
                <a:lnTo>
                  <a:pt x="1383" y="4538"/>
                </a:lnTo>
                <a:lnTo>
                  <a:pt x="1438" y="4563"/>
                </a:lnTo>
                <a:lnTo>
                  <a:pt x="1495" y="4587"/>
                </a:lnTo>
                <a:lnTo>
                  <a:pt x="1551" y="4609"/>
                </a:lnTo>
                <a:lnTo>
                  <a:pt x="1609" y="4631"/>
                </a:lnTo>
                <a:lnTo>
                  <a:pt x="1666" y="4650"/>
                </a:lnTo>
                <a:lnTo>
                  <a:pt x="1724" y="4669"/>
                </a:lnTo>
                <a:lnTo>
                  <a:pt x="1782" y="4687"/>
                </a:lnTo>
                <a:lnTo>
                  <a:pt x="1842" y="4704"/>
                </a:lnTo>
                <a:lnTo>
                  <a:pt x="1900" y="4721"/>
                </a:lnTo>
                <a:lnTo>
                  <a:pt x="1959" y="4734"/>
                </a:lnTo>
                <a:lnTo>
                  <a:pt x="2018" y="4748"/>
                </a:lnTo>
                <a:lnTo>
                  <a:pt x="2078" y="4761"/>
                </a:lnTo>
                <a:lnTo>
                  <a:pt x="2139" y="4772"/>
                </a:lnTo>
                <a:lnTo>
                  <a:pt x="2198" y="4783"/>
                </a:lnTo>
                <a:lnTo>
                  <a:pt x="2250" y="4790"/>
                </a:lnTo>
                <a:lnTo>
                  <a:pt x="2304" y="4797"/>
                </a:lnTo>
                <a:lnTo>
                  <a:pt x="2357" y="4802"/>
                </a:lnTo>
                <a:lnTo>
                  <a:pt x="2411" y="4806"/>
                </a:lnTo>
                <a:lnTo>
                  <a:pt x="2465" y="4809"/>
                </a:lnTo>
                <a:lnTo>
                  <a:pt x="2518" y="4809"/>
                </a:lnTo>
                <a:lnTo>
                  <a:pt x="2571" y="4808"/>
                </a:lnTo>
                <a:lnTo>
                  <a:pt x="2625" y="4803"/>
                </a:lnTo>
                <a:lnTo>
                  <a:pt x="2677" y="4798"/>
                </a:lnTo>
                <a:lnTo>
                  <a:pt x="2730" y="4790"/>
                </a:lnTo>
                <a:lnTo>
                  <a:pt x="2755" y="4784"/>
                </a:lnTo>
                <a:lnTo>
                  <a:pt x="2781" y="4779"/>
                </a:lnTo>
                <a:lnTo>
                  <a:pt x="2806" y="4772"/>
                </a:lnTo>
                <a:lnTo>
                  <a:pt x="2831" y="4765"/>
                </a:lnTo>
                <a:lnTo>
                  <a:pt x="2856" y="4757"/>
                </a:lnTo>
                <a:lnTo>
                  <a:pt x="2880" y="4748"/>
                </a:lnTo>
                <a:lnTo>
                  <a:pt x="2904" y="4739"/>
                </a:lnTo>
                <a:lnTo>
                  <a:pt x="2929" y="4729"/>
                </a:lnTo>
                <a:lnTo>
                  <a:pt x="2952" y="4718"/>
                </a:lnTo>
                <a:lnTo>
                  <a:pt x="2976" y="4705"/>
                </a:lnTo>
                <a:lnTo>
                  <a:pt x="2998" y="4693"/>
                </a:lnTo>
                <a:lnTo>
                  <a:pt x="3021" y="4679"/>
                </a:lnTo>
                <a:lnTo>
                  <a:pt x="3048" y="4661"/>
                </a:lnTo>
                <a:lnTo>
                  <a:pt x="3072" y="4643"/>
                </a:lnTo>
                <a:lnTo>
                  <a:pt x="3096" y="4625"/>
                </a:lnTo>
                <a:lnTo>
                  <a:pt x="3119" y="4605"/>
                </a:lnTo>
                <a:lnTo>
                  <a:pt x="3143" y="4584"/>
                </a:lnTo>
                <a:lnTo>
                  <a:pt x="3164" y="4563"/>
                </a:lnTo>
                <a:lnTo>
                  <a:pt x="3186" y="4541"/>
                </a:lnTo>
                <a:lnTo>
                  <a:pt x="3206" y="4519"/>
                </a:lnTo>
                <a:lnTo>
                  <a:pt x="3226" y="4495"/>
                </a:lnTo>
                <a:lnTo>
                  <a:pt x="3247" y="4472"/>
                </a:lnTo>
                <a:lnTo>
                  <a:pt x="3264" y="4447"/>
                </a:lnTo>
                <a:lnTo>
                  <a:pt x="3284" y="4422"/>
                </a:lnTo>
                <a:lnTo>
                  <a:pt x="3320" y="4371"/>
                </a:lnTo>
                <a:lnTo>
                  <a:pt x="3354" y="4319"/>
                </a:lnTo>
                <a:lnTo>
                  <a:pt x="3422" y="4212"/>
                </a:lnTo>
                <a:lnTo>
                  <a:pt x="3488" y="4105"/>
                </a:lnTo>
                <a:lnTo>
                  <a:pt x="3523" y="4051"/>
                </a:lnTo>
                <a:lnTo>
                  <a:pt x="3557" y="3998"/>
                </a:lnTo>
                <a:lnTo>
                  <a:pt x="3593" y="3947"/>
                </a:lnTo>
                <a:lnTo>
                  <a:pt x="3632" y="3897"/>
                </a:lnTo>
                <a:lnTo>
                  <a:pt x="3689" y="3830"/>
                </a:lnTo>
                <a:lnTo>
                  <a:pt x="3749" y="3766"/>
                </a:lnTo>
                <a:lnTo>
                  <a:pt x="3813" y="3707"/>
                </a:lnTo>
                <a:lnTo>
                  <a:pt x="3878" y="3651"/>
                </a:lnTo>
                <a:lnTo>
                  <a:pt x="3946" y="3599"/>
                </a:lnTo>
                <a:lnTo>
                  <a:pt x="4015" y="3551"/>
                </a:lnTo>
                <a:lnTo>
                  <a:pt x="4086" y="3506"/>
                </a:lnTo>
                <a:lnTo>
                  <a:pt x="4158" y="3464"/>
                </a:lnTo>
                <a:lnTo>
                  <a:pt x="4233" y="3423"/>
                </a:lnTo>
                <a:lnTo>
                  <a:pt x="4309" y="3386"/>
                </a:lnTo>
                <a:lnTo>
                  <a:pt x="4385" y="3350"/>
                </a:lnTo>
                <a:lnTo>
                  <a:pt x="4464" y="3316"/>
                </a:lnTo>
                <a:lnTo>
                  <a:pt x="4620" y="3249"/>
                </a:lnTo>
                <a:lnTo>
                  <a:pt x="4779" y="3185"/>
                </a:lnTo>
                <a:lnTo>
                  <a:pt x="4857" y="3153"/>
                </a:lnTo>
                <a:lnTo>
                  <a:pt x="4936" y="3120"/>
                </a:lnTo>
                <a:lnTo>
                  <a:pt x="5015" y="3086"/>
                </a:lnTo>
                <a:lnTo>
                  <a:pt x="5092" y="3052"/>
                </a:lnTo>
                <a:lnTo>
                  <a:pt x="5170" y="3016"/>
                </a:lnTo>
                <a:lnTo>
                  <a:pt x="5244" y="2977"/>
                </a:lnTo>
                <a:lnTo>
                  <a:pt x="5320" y="2937"/>
                </a:lnTo>
                <a:lnTo>
                  <a:pt x="5393" y="2894"/>
                </a:lnTo>
                <a:lnTo>
                  <a:pt x="5464" y="2849"/>
                </a:lnTo>
                <a:lnTo>
                  <a:pt x="5534" y="2801"/>
                </a:lnTo>
                <a:lnTo>
                  <a:pt x="5602" y="2749"/>
                </a:lnTo>
                <a:lnTo>
                  <a:pt x="5668" y="2693"/>
                </a:lnTo>
                <a:lnTo>
                  <a:pt x="5732" y="2633"/>
                </a:lnTo>
                <a:lnTo>
                  <a:pt x="5793" y="2570"/>
                </a:lnTo>
                <a:lnTo>
                  <a:pt x="5851" y="2501"/>
                </a:lnTo>
                <a:lnTo>
                  <a:pt x="5906" y="2428"/>
                </a:lnTo>
                <a:lnTo>
                  <a:pt x="5940" y="2376"/>
                </a:lnTo>
                <a:lnTo>
                  <a:pt x="5972" y="2325"/>
                </a:lnTo>
                <a:lnTo>
                  <a:pt x="6001" y="2271"/>
                </a:lnTo>
                <a:lnTo>
                  <a:pt x="6030" y="2218"/>
                </a:lnTo>
                <a:lnTo>
                  <a:pt x="6055" y="2162"/>
                </a:lnTo>
                <a:lnTo>
                  <a:pt x="6080" y="2107"/>
                </a:lnTo>
                <a:lnTo>
                  <a:pt x="6101" y="2049"/>
                </a:lnTo>
                <a:lnTo>
                  <a:pt x="6121" y="1991"/>
                </a:lnTo>
                <a:lnTo>
                  <a:pt x="6138" y="1933"/>
                </a:lnTo>
                <a:lnTo>
                  <a:pt x="6153" y="1874"/>
                </a:lnTo>
                <a:lnTo>
                  <a:pt x="6167" y="1814"/>
                </a:lnTo>
                <a:lnTo>
                  <a:pt x="6178" y="1753"/>
                </a:lnTo>
                <a:lnTo>
                  <a:pt x="6188" y="1693"/>
                </a:lnTo>
                <a:lnTo>
                  <a:pt x="6195" y="1632"/>
                </a:lnTo>
                <a:lnTo>
                  <a:pt x="6199" y="1570"/>
                </a:lnTo>
                <a:lnTo>
                  <a:pt x="6202" y="1509"/>
                </a:lnTo>
                <a:lnTo>
                  <a:pt x="6202" y="1448"/>
                </a:lnTo>
                <a:lnTo>
                  <a:pt x="6199" y="1387"/>
                </a:lnTo>
                <a:lnTo>
                  <a:pt x="6195" y="1325"/>
                </a:lnTo>
                <a:lnTo>
                  <a:pt x="6188" y="1264"/>
                </a:lnTo>
                <a:lnTo>
                  <a:pt x="6179" y="1205"/>
                </a:lnTo>
                <a:lnTo>
                  <a:pt x="6168" y="1144"/>
                </a:lnTo>
                <a:lnTo>
                  <a:pt x="6155" y="1085"/>
                </a:lnTo>
                <a:lnTo>
                  <a:pt x="6138" y="1027"/>
                </a:lnTo>
                <a:lnTo>
                  <a:pt x="6120" y="969"/>
                </a:lnTo>
                <a:lnTo>
                  <a:pt x="6099" y="911"/>
                </a:lnTo>
                <a:lnTo>
                  <a:pt x="6076" y="854"/>
                </a:lnTo>
                <a:lnTo>
                  <a:pt x="6051" y="799"/>
                </a:lnTo>
                <a:lnTo>
                  <a:pt x="6022" y="745"/>
                </a:lnTo>
                <a:lnTo>
                  <a:pt x="5992" y="693"/>
                </a:lnTo>
                <a:lnTo>
                  <a:pt x="5960" y="640"/>
                </a:lnTo>
                <a:lnTo>
                  <a:pt x="5924" y="589"/>
                </a:lnTo>
                <a:lnTo>
                  <a:pt x="5881" y="535"/>
                </a:lnTo>
                <a:lnTo>
                  <a:pt x="5835" y="483"/>
                </a:lnTo>
                <a:lnTo>
                  <a:pt x="5787" y="431"/>
                </a:lnTo>
                <a:lnTo>
                  <a:pt x="5736" y="385"/>
                </a:lnTo>
                <a:lnTo>
                  <a:pt x="5683" y="339"/>
                </a:lnTo>
                <a:lnTo>
                  <a:pt x="5628" y="297"/>
                </a:lnTo>
                <a:lnTo>
                  <a:pt x="5572" y="257"/>
                </a:lnTo>
                <a:lnTo>
                  <a:pt x="5512" y="220"/>
                </a:lnTo>
                <a:lnTo>
                  <a:pt x="5451" y="187"/>
                </a:lnTo>
                <a:lnTo>
                  <a:pt x="5389" y="155"/>
                </a:lnTo>
                <a:lnTo>
                  <a:pt x="5326" y="126"/>
                </a:lnTo>
                <a:lnTo>
                  <a:pt x="5261" y="101"/>
                </a:lnTo>
                <a:lnTo>
                  <a:pt x="5196" y="78"/>
                </a:lnTo>
                <a:lnTo>
                  <a:pt x="5128" y="57"/>
                </a:lnTo>
                <a:lnTo>
                  <a:pt x="5060" y="41"/>
                </a:lnTo>
                <a:lnTo>
                  <a:pt x="4993" y="27"/>
                </a:lnTo>
                <a:lnTo>
                  <a:pt x="4924" y="16"/>
                </a:lnTo>
                <a:lnTo>
                  <a:pt x="4855" y="7"/>
                </a:lnTo>
                <a:lnTo>
                  <a:pt x="4786" y="2"/>
                </a:lnTo>
                <a:lnTo>
                  <a:pt x="4716" y="0"/>
                </a:lnTo>
                <a:lnTo>
                  <a:pt x="4646" y="2"/>
                </a:lnTo>
                <a:lnTo>
                  <a:pt x="4577" y="6"/>
                </a:lnTo>
                <a:lnTo>
                  <a:pt x="4509" y="13"/>
                </a:lnTo>
                <a:lnTo>
                  <a:pt x="4440" y="24"/>
                </a:lnTo>
                <a:lnTo>
                  <a:pt x="4374" y="38"/>
                </a:lnTo>
                <a:lnTo>
                  <a:pt x="4306" y="56"/>
                </a:lnTo>
                <a:lnTo>
                  <a:pt x="4241" y="76"/>
                </a:lnTo>
                <a:lnTo>
                  <a:pt x="4176" y="100"/>
                </a:lnTo>
                <a:lnTo>
                  <a:pt x="4113" y="128"/>
                </a:lnTo>
                <a:lnTo>
                  <a:pt x="4052" y="159"/>
                </a:lnTo>
                <a:lnTo>
                  <a:pt x="3991" y="192"/>
                </a:lnTo>
                <a:lnTo>
                  <a:pt x="3933" y="231"/>
                </a:lnTo>
                <a:lnTo>
                  <a:pt x="3903" y="252"/>
                </a:lnTo>
                <a:lnTo>
                  <a:pt x="3874" y="274"/>
                </a:lnTo>
                <a:lnTo>
                  <a:pt x="3845" y="296"/>
                </a:lnTo>
                <a:lnTo>
                  <a:pt x="3817" y="320"/>
                </a:lnTo>
                <a:lnTo>
                  <a:pt x="3789" y="344"/>
                </a:lnTo>
                <a:lnTo>
                  <a:pt x="3763" y="369"/>
                </a:lnTo>
                <a:lnTo>
                  <a:pt x="3737" y="394"/>
                </a:lnTo>
                <a:lnTo>
                  <a:pt x="3712" y="420"/>
                </a:lnTo>
                <a:lnTo>
                  <a:pt x="3687" y="447"/>
                </a:lnTo>
                <a:lnTo>
                  <a:pt x="3662" y="474"/>
                </a:lnTo>
                <a:lnTo>
                  <a:pt x="3639" y="502"/>
                </a:lnTo>
                <a:lnTo>
                  <a:pt x="3617" y="530"/>
                </a:lnTo>
                <a:lnTo>
                  <a:pt x="3595" y="559"/>
                </a:lnTo>
                <a:lnTo>
                  <a:pt x="3573" y="589"/>
                </a:lnTo>
                <a:lnTo>
                  <a:pt x="3552" y="618"/>
                </a:lnTo>
                <a:lnTo>
                  <a:pt x="3531" y="648"/>
                </a:lnTo>
                <a:lnTo>
                  <a:pt x="3512" y="679"/>
                </a:lnTo>
                <a:lnTo>
                  <a:pt x="3492" y="711"/>
                </a:lnTo>
                <a:lnTo>
                  <a:pt x="3474" y="742"/>
                </a:lnTo>
                <a:lnTo>
                  <a:pt x="3457" y="774"/>
                </a:lnTo>
                <a:lnTo>
                  <a:pt x="3440" y="807"/>
                </a:lnTo>
                <a:lnTo>
                  <a:pt x="3423" y="840"/>
                </a:lnTo>
                <a:lnTo>
                  <a:pt x="3408" y="874"/>
                </a:lnTo>
                <a:lnTo>
                  <a:pt x="3393" y="907"/>
                </a:lnTo>
                <a:lnTo>
                  <a:pt x="3378" y="940"/>
                </a:lnTo>
                <a:lnTo>
                  <a:pt x="3365" y="974"/>
                </a:lnTo>
                <a:lnTo>
                  <a:pt x="3352" y="1009"/>
                </a:lnTo>
                <a:lnTo>
                  <a:pt x="3339" y="1043"/>
                </a:lnTo>
                <a:lnTo>
                  <a:pt x="3328" y="1078"/>
                </a:lnTo>
                <a:lnTo>
                  <a:pt x="3317" y="1112"/>
                </a:lnTo>
                <a:lnTo>
                  <a:pt x="3307" y="1148"/>
                </a:lnTo>
                <a:lnTo>
                  <a:pt x="3298" y="1183"/>
                </a:lnTo>
                <a:lnTo>
                  <a:pt x="3287" y="1229"/>
                </a:lnTo>
                <a:lnTo>
                  <a:pt x="3277" y="1275"/>
                </a:lnTo>
                <a:lnTo>
                  <a:pt x="3266" y="1322"/>
                </a:lnTo>
                <a:lnTo>
                  <a:pt x="3258" y="1369"/>
                </a:lnTo>
                <a:lnTo>
                  <a:pt x="3240" y="1463"/>
                </a:lnTo>
                <a:lnTo>
                  <a:pt x="3223" y="1560"/>
                </a:lnTo>
                <a:lnTo>
                  <a:pt x="3206" y="1655"/>
                </a:lnTo>
                <a:lnTo>
                  <a:pt x="3190" y="1751"/>
                </a:lnTo>
                <a:lnTo>
                  <a:pt x="3180" y="1799"/>
                </a:lnTo>
                <a:lnTo>
                  <a:pt x="3171" y="1846"/>
                </a:lnTo>
                <a:lnTo>
                  <a:pt x="3161" y="1893"/>
                </a:lnTo>
                <a:lnTo>
                  <a:pt x="3150" y="1939"/>
                </a:lnTo>
                <a:lnTo>
                  <a:pt x="3137" y="1984"/>
                </a:lnTo>
                <a:lnTo>
                  <a:pt x="3125" y="2028"/>
                </a:lnTo>
                <a:lnTo>
                  <a:pt x="3111" y="2073"/>
                </a:lnTo>
                <a:lnTo>
                  <a:pt x="3096" y="2117"/>
                </a:lnTo>
                <a:lnTo>
                  <a:pt x="3079" y="2160"/>
                </a:lnTo>
                <a:lnTo>
                  <a:pt x="3061" y="2201"/>
                </a:lnTo>
                <a:lnTo>
                  <a:pt x="3043" y="2241"/>
                </a:lnTo>
                <a:lnTo>
                  <a:pt x="3023" y="2280"/>
                </a:lnTo>
                <a:lnTo>
                  <a:pt x="3001" y="2318"/>
                </a:lnTo>
                <a:lnTo>
                  <a:pt x="2976" y="2356"/>
                </a:lnTo>
                <a:lnTo>
                  <a:pt x="2949" y="2392"/>
                </a:lnTo>
                <a:lnTo>
                  <a:pt x="2922" y="2425"/>
                </a:lnTo>
                <a:lnTo>
                  <a:pt x="2891" y="2458"/>
                </a:lnTo>
                <a:lnTo>
                  <a:pt x="2860" y="2488"/>
                </a:lnTo>
                <a:lnTo>
                  <a:pt x="2825" y="2519"/>
                </a:lnTo>
                <a:lnTo>
                  <a:pt x="2788" y="2546"/>
                </a:lnTo>
                <a:lnTo>
                  <a:pt x="2764" y="2563"/>
                </a:lnTo>
                <a:lnTo>
                  <a:pt x="2740" y="2578"/>
                </a:lnTo>
                <a:lnTo>
                  <a:pt x="2713" y="2592"/>
                </a:lnTo>
                <a:lnTo>
                  <a:pt x="2688" y="2604"/>
                </a:lnTo>
                <a:lnTo>
                  <a:pt x="2662" y="2617"/>
                </a:lnTo>
                <a:lnTo>
                  <a:pt x="2636" y="2628"/>
                </a:lnTo>
                <a:lnTo>
                  <a:pt x="2610" y="2638"/>
                </a:lnTo>
                <a:lnTo>
                  <a:pt x="2582" y="2646"/>
                </a:lnTo>
                <a:lnTo>
                  <a:pt x="2554" y="2654"/>
                </a:lnTo>
                <a:lnTo>
                  <a:pt x="2527" y="2661"/>
                </a:lnTo>
                <a:lnTo>
                  <a:pt x="2499" y="2667"/>
                </a:lnTo>
                <a:lnTo>
                  <a:pt x="2470" y="2672"/>
                </a:lnTo>
                <a:lnTo>
                  <a:pt x="2441" y="2678"/>
                </a:lnTo>
                <a:lnTo>
                  <a:pt x="2412" y="2680"/>
                </a:lnTo>
                <a:lnTo>
                  <a:pt x="2384" y="2683"/>
                </a:lnTo>
                <a:lnTo>
                  <a:pt x="2354" y="2686"/>
                </a:lnTo>
                <a:lnTo>
                  <a:pt x="2325" y="2686"/>
                </a:lnTo>
                <a:lnTo>
                  <a:pt x="2296" y="2687"/>
                </a:lnTo>
                <a:lnTo>
                  <a:pt x="2267" y="2687"/>
                </a:lnTo>
                <a:lnTo>
                  <a:pt x="2237" y="2686"/>
                </a:lnTo>
                <a:lnTo>
                  <a:pt x="2179" y="2682"/>
                </a:lnTo>
                <a:lnTo>
                  <a:pt x="2119" y="2676"/>
                </a:lnTo>
                <a:lnTo>
                  <a:pt x="2060" y="2667"/>
                </a:lnTo>
                <a:lnTo>
                  <a:pt x="2002" y="2657"/>
                </a:lnTo>
                <a:lnTo>
                  <a:pt x="1944" y="2644"/>
                </a:lnTo>
                <a:lnTo>
                  <a:pt x="1887" y="2629"/>
                </a:lnTo>
                <a:lnTo>
                  <a:pt x="1830" y="2614"/>
                </a:lnTo>
                <a:lnTo>
                  <a:pt x="1775" y="2596"/>
                </a:lnTo>
                <a:lnTo>
                  <a:pt x="1720" y="2578"/>
                </a:lnTo>
                <a:lnTo>
                  <a:pt x="1663" y="2560"/>
                </a:lnTo>
                <a:lnTo>
                  <a:pt x="1553" y="2521"/>
                </a:lnTo>
                <a:lnTo>
                  <a:pt x="1442" y="2483"/>
                </a:lnTo>
                <a:lnTo>
                  <a:pt x="1387" y="2463"/>
                </a:lnTo>
                <a:lnTo>
                  <a:pt x="1332" y="2444"/>
                </a:lnTo>
                <a:lnTo>
                  <a:pt x="1276" y="2428"/>
                </a:lnTo>
                <a:lnTo>
                  <a:pt x="1221" y="2410"/>
                </a:lnTo>
                <a:lnTo>
                  <a:pt x="1165" y="2394"/>
                </a:lnTo>
                <a:lnTo>
                  <a:pt x="1108" y="2381"/>
                </a:lnTo>
                <a:lnTo>
                  <a:pt x="1051" y="2368"/>
                </a:lnTo>
                <a:lnTo>
                  <a:pt x="993" y="2357"/>
                </a:lnTo>
                <a:lnTo>
                  <a:pt x="935" y="2349"/>
                </a:lnTo>
                <a:lnTo>
                  <a:pt x="877" y="2343"/>
                </a:lnTo>
                <a:lnTo>
                  <a:pt x="847" y="2342"/>
                </a:lnTo>
                <a:lnTo>
                  <a:pt x="818" y="2341"/>
                </a:lnTo>
                <a:lnTo>
                  <a:pt x="787" y="2339"/>
                </a:lnTo>
                <a:lnTo>
                  <a:pt x="758" y="2341"/>
                </a:lnTo>
                <a:lnTo>
                  <a:pt x="728" y="2341"/>
                </a:lnTo>
                <a:lnTo>
                  <a:pt x="699" y="2343"/>
                </a:lnTo>
                <a:lnTo>
                  <a:pt x="669" y="2346"/>
                </a:lnTo>
                <a:lnTo>
                  <a:pt x="640" y="2349"/>
                </a:lnTo>
                <a:lnTo>
                  <a:pt x="611" y="2353"/>
                </a:lnTo>
                <a:lnTo>
                  <a:pt x="582" y="2358"/>
                </a:lnTo>
                <a:lnTo>
                  <a:pt x="553" y="2364"/>
                </a:lnTo>
                <a:lnTo>
                  <a:pt x="524" y="2371"/>
                </a:lnTo>
                <a:lnTo>
                  <a:pt x="496" y="2379"/>
                </a:lnTo>
                <a:lnTo>
                  <a:pt x="468" y="2387"/>
                </a:lnTo>
                <a:lnTo>
                  <a:pt x="441" y="2397"/>
                </a:lnTo>
                <a:lnTo>
                  <a:pt x="413" y="2407"/>
                </a:lnTo>
                <a:lnTo>
                  <a:pt x="387" y="2418"/>
                </a:lnTo>
                <a:lnTo>
                  <a:pt x="362" y="2430"/>
                </a:lnTo>
                <a:lnTo>
                  <a:pt x="336" y="2444"/>
                </a:lnTo>
                <a:lnTo>
                  <a:pt x="311" y="2458"/>
                </a:lnTo>
                <a:lnTo>
                  <a:pt x="287" y="2473"/>
                </a:lnTo>
                <a:lnTo>
                  <a:pt x="264" y="2488"/>
                </a:lnTo>
                <a:lnTo>
                  <a:pt x="240" y="2506"/>
                </a:lnTo>
                <a:lnTo>
                  <a:pt x="220" y="2524"/>
                </a:lnTo>
                <a:lnTo>
                  <a:pt x="198" y="2544"/>
                </a:lnTo>
                <a:lnTo>
                  <a:pt x="177" y="2563"/>
                </a:lnTo>
                <a:lnTo>
                  <a:pt x="157" y="2585"/>
                </a:lnTo>
                <a:lnTo>
                  <a:pt x="140" y="2607"/>
                </a:lnTo>
                <a:lnTo>
                  <a:pt x="126" y="2626"/>
                </a:lnTo>
                <a:lnTo>
                  <a:pt x="112" y="2644"/>
                </a:lnTo>
                <a:lnTo>
                  <a:pt x="99" y="2665"/>
                </a:lnTo>
                <a:lnTo>
                  <a:pt x="87" y="2684"/>
                </a:lnTo>
                <a:lnTo>
                  <a:pt x="76" y="2705"/>
                </a:lnTo>
                <a:lnTo>
                  <a:pt x="66" y="2726"/>
                </a:lnTo>
                <a:lnTo>
                  <a:pt x="57" y="2747"/>
                </a:lnTo>
                <a:lnTo>
                  <a:pt x="48" y="2769"/>
                </a:lnTo>
                <a:lnTo>
                  <a:pt x="40" y="2791"/>
                </a:lnTo>
                <a:lnTo>
                  <a:pt x="33" y="2813"/>
                </a:lnTo>
                <a:lnTo>
                  <a:pt x="26" y="2835"/>
                </a:lnTo>
                <a:lnTo>
                  <a:pt x="21" y="2857"/>
                </a:lnTo>
                <a:lnTo>
                  <a:pt x="15" y="2881"/>
                </a:lnTo>
                <a:lnTo>
                  <a:pt x="11" y="2903"/>
                </a:lnTo>
                <a:lnTo>
                  <a:pt x="7" y="2926"/>
                </a:lnTo>
                <a:lnTo>
                  <a:pt x="4" y="2950"/>
                </a:lnTo>
                <a:lnTo>
                  <a:pt x="1" y="2997"/>
                </a:lnTo>
                <a:lnTo>
                  <a:pt x="0" y="3044"/>
                </a:lnTo>
                <a:lnTo>
                  <a:pt x="1" y="3091"/>
                </a:lnTo>
                <a:lnTo>
                  <a:pt x="6" y="3138"/>
                </a:lnTo>
                <a:lnTo>
                  <a:pt x="12" y="3185"/>
                </a:lnTo>
                <a:lnTo>
                  <a:pt x="21" y="3231"/>
                </a:lnTo>
                <a:lnTo>
                  <a:pt x="33" y="3277"/>
                </a:lnTo>
                <a:lnTo>
                  <a:pt x="47" y="3323"/>
                </a:lnTo>
                <a:close/>
              </a:path>
            </a:pathLst>
          </a:custGeom>
          <a:gradFill>
            <a:gsLst>
              <a:gs pos="1000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156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id="{76C16E4D-7B02-4909-82AA-DE48CB4C9F2F}"/>
              </a:ext>
            </a:extLst>
          </p:cNvPr>
          <p:cNvSpPr/>
          <p:nvPr userDrawn="1"/>
        </p:nvSpPr>
        <p:spPr>
          <a:xfrm>
            <a:off x="-23368000" y="-15646402"/>
            <a:ext cx="65024000" cy="41581392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5" name="Рисунок 2"/>
          <p:cNvSpPr>
            <a:spLocks noGrp="1"/>
          </p:cNvSpPr>
          <p:nvPr>
            <p:ph type="pic" sz="quarter" idx="10"/>
          </p:nvPr>
        </p:nvSpPr>
        <p:spPr>
          <a:xfrm>
            <a:off x="1723660" y="1691300"/>
            <a:ext cx="6905990" cy="6905988"/>
          </a:xfrm>
          <a:prstGeom prst="ellipse">
            <a:avLst/>
          </a:pr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rgbClr val="E6E6E6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20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78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(07-11-22)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7A43528-2F8B-4483-9229-720DB9D5409F}"/>
              </a:ext>
            </a:extLst>
          </p:cNvPr>
          <p:cNvSpPr/>
          <p:nvPr userDrawn="1"/>
        </p:nvSpPr>
        <p:spPr>
          <a:xfrm>
            <a:off x="-3" y="0"/>
            <a:ext cx="18288003" cy="10288588"/>
          </a:xfrm>
          <a:prstGeom prst="rect">
            <a:avLst/>
          </a:prstGeom>
          <a:gradFill>
            <a:gsLst>
              <a:gs pos="10000">
                <a:schemeClr val="accent4"/>
              </a:gs>
              <a:gs pos="50000">
                <a:schemeClr val="accent5"/>
              </a:gs>
              <a:gs pos="90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242140EA-F13B-447A-858D-D6809847C272}"/>
              </a:ext>
            </a:extLst>
          </p:cNvPr>
          <p:cNvSpPr>
            <a:spLocks/>
          </p:cNvSpPr>
          <p:nvPr userDrawn="1"/>
        </p:nvSpPr>
        <p:spPr bwMode="auto">
          <a:xfrm>
            <a:off x="1097047" y="-6230804"/>
            <a:ext cx="8042456" cy="11377351"/>
          </a:xfrm>
          <a:custGeom>
            <a:avLst/>
            <a:gdLst>
              <a:gd name="T0" fmla="*/ 0 w 7149"/>
              <a:gd name="T1" fmla="*/ 2961 h 10110"/>
              <a:gd name="T2" fmla="*/ 3574 w 7149"/>
              <a:gd name="T3" fmla="*/ 1481 h 10110"/>
              <a:gd name="T4" fmla="*/ 7149 w 7149"/>
              <a:gd name="T5" fmla="*/ 0 h 10110"/>
              <a:gd name="T6" fmla="*/ 7149 w 7149"/>
              <a:gd name="T7" fmla="*/ 10110 h 10110"/>
              <a:gd name="T8" fmla="*/ 0 w 7149"/>
              <a:gd name="T9" fmla="*/ 2961 h 10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9" h="10110">
                <a:moveTo>
                  <a:pt x="0" y="2961"/>
                </a:moveTo>
                <a:lnTo>
                  <a:pt x="3574" y="1481"/>
                </a:lnTo>
                <a:lnTo>
                  <a:pt x="7149" y="0"/>
                </a:lnTo>
                <a:lnTo>
                  <a:pt x="7149" y="10110"/>
                </a:lnTo>
                <a:lnTo>
                  <a:pt x="0" y="296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10800000" scaled="0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3D20B143-8245-43D4-9012-64D1E7FBF093}"/>
              </a:ext>
            </a:extLst>
          </p:cNvPr>
          <p:cNvSpPr>
            <a:spLocks/>
          </p:cNvSpPr>
          <p:nvPr userDrawn="1"/>
        </p:nvSpPr>
        <p:spPr bwMode="auto">
          <a:xfrm>
            <a:off x="1097047" y="5146547"/>
            <a:ext cx="8042456" cy="11372845"/>
          </a:xfrm>
          <a:custGeom>
            <a:avLst/>
            <a:gdLst>
              <a:gd name="T0" fmla="*/ 7149 w 7149"/>
              <a:gd name="T1" fmla="*/ 10110 h 10110"/>
              <a:gd name="T2" fmla="*/ 3574 w 7149"/>
              <a:gd name="T3" fmla="*/ 8629 h 10110"/>
              <a:gd name="T4" fmla="*/ 0 w 7149"/>
              <a:gd name="T5" fmla="*/ 7149 h 10110"/>
              <a:gd name="T6" fmla="*/ 0 w 7149"/>
              <a:gd name="T7" fmla="*/ 7149 h 10110"/>
              <a:gd name="T8" fmla="*/ 7149 w 7149"/>
              <a:gd name="T9" fmla="*/ 0 h 10110"/>
              <a:gd name="T10" fmla="*/ 7149 w 7149"/>
              <a:gd name="T11" fmla="*/ 10110 h 10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49" h="10110">
                <a:moveTo>
                  <a:pt x="7149" y="10110"/>
                </a:moveTo>
                <a:lnTo>
                  <a:pt x="3574" y="8629"/>
                </a:lnTo>
                <a:lnTo>
                  <a:pt x="0" y="7149"/>
                </a:lnTo>
                <a:lnTo>
                  <a:pt x="0" y="7149"/>
                </a:lnTo>
                <a:lnTo>
                  <a:pt x="7149" y="0"/>
                </a:lnTo>
                <a:lnTo>
                  <a:pt x="7149" y="1011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12600000" scaled="0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6DA10DAC-9EC7-4BDE-8A22-A36226785609}"/>
              </a:ext>
            </a:extLst>
          </p:cNvPr>
          <p:cNvSpPr>
            <a:spLocks/>
          </p:cNvSpPr>
          <p:nvPr userDrawn="1"/>
        </p:nvSpPr>
        <p:spPr bwMode="auto">
          <a:xfrm>
            <a:off x="9139499" y="-6230804"/>
            <a:ext cx="8046954" cy="11377351"/>
          </a:xfrm>
          <a:custGeom>
            <a:avLst/>
            <a:gdLst>
              <a:gd name="T0" fmla="*/ 0 w 7150"/>
              <a:gd name="T1" fmla="*/ 10110 h 10110"/>
              <a:gd name="T2" fmla="*/ 0 w 7150"/>
              <a:gd name="T3" fmla="*/ 0 h 10110"/>
              <a:gd name="T4" fmla="*/ 3 w 7150"/>
              <a:gd name="T5" fmla="*/ 1 h 10110"/>
              <a:gd name="T6" fmla="*/ 3575 w 7150"/>
              <a:gd name="T7" fmla="*/ 1481 h 10110"/>
              <a:gd name="T8" fmla="*/ 7150 w 7150"/>
              <a:gd name="T9" fmla="*/ 2961 h 10110"/>
              <a:gd name="T10" fmla="*/ 3 w 7150"/>
              <a:gd name="T11" fmla="*/ 10107 h 10110"/>
              <a:gd name="T12" fmla="*/ 2 w 7150"/>
              <a:gd name="T13" fmla="*/ 10107 h 10110"/>
              <a:gd name="T14" fmla="*/ 0 w 7150"/>
              <a:gd name="T15" fmla="*/ 10110 h 10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50" h="10110">
                <a:moveTo>
                  <a:pt x="0" y="10110"/>
                </a:moveTo>
                <a:lnTo>
                  <a:pt x="0" y="0"/>
                </a:lnTo>
                <a:lnTo>
                  <a:pt x="3" y="1"/>
                </a:lnTo>
                <a:lnTo>
                  <a:pt x="3575" y="1481"/>
                </a:lnTo>
                <a:lnTo>
                  <a:pt x="7150" y="2961"/>
                </a:lnTo>
                <a:lnTo>
                  <a:pt x="3" y="10107"/>
                </a:lnTo>
                <a:lnTo>
                  <a:pt x="2" y="10107"/>
                </a:lnTo>
                <a:lnTo>
                  <a:pt x="0" y="1011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1800000" scaled="0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77F36AA0-437E-497B-B35B-5DE1DB38D722}"/>
              </a:ext>
            </a:extLst>
          </p:cNvPr>
          <p:cNvSpPr>
            <a:spLocks/>
          </p:cNvSpPr>
          <p:nvPr userDrawn="1"/>
        </p:nvSpPr>
        <p:spPr bwMode="auto">
          <a:xfrm>
            <a:off x="9139499" y="-2900411"/>
            <a:ext cx="11377351" cy="8046954"/>
          </a:xfrm>
          <a:custGeom>
            <a:avLst/>
            <a:gdLst>
              <a:gd name="T0" fmla="*/ 0 w 10111"/>
              <a:gd name="T1" fmla="*/ 7149 h 7149"/>
              <a:gd name="T2" fmla="*/ 2 w 10111"/>
              <a:gd name="T3" fmla="*/ 7146 h 7149"/>
              <a:gd name="T4" fmla="*/ 3 w 10111"/>
              <a:gd name="T5" fmla="*/ 7146 h 7149"/>
              <a:gd name="T6" fmla="*/ 7150 w 10111"/>
              <a:gd name="T7" fmla="*/ 0 h 7149"/>
              <a:gd name="T8" fmla="*/ 7151 w 10111"/>
              <a:gd name="T9" fmla="*/ 4 h 7149"/>
              <a:gd name="T10" fmla="*/ 8630 w 10111"/>
              <a:gd name="T11" fmla="*/ 3575 h 7149"/>
              <a:gd name="T12" fmla="*/ 10111 w 10111"/>
              <a:gd name="T13" fmla="*/ 7149 h 7149"/>
              <a:gd name="T14" fmla="*/ 3 w 10111"/>
              <a:gd name="T15" fmla="*/ 7149 h 7149"/>
              <a:gd name="T16" fmla="*/ 2 w 10111"/>
              <a:gd name="T17" fmla="*/ 7149 h 7149"/>
              <a:gd name="T18" fmla="*/ 0 w 10111"/>
              <a:gd name="T19" fmla="*/ 7149 h 7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1" h="7149">
                <a:moveTo>
                  <a:pt x="0" y="7149"/>
                </a:moveTo>
                <a:lnTo>
                  <a:pt x="2" y="7146"/>
                </a:lnTo>
                <a:lnTo>
                  <a:pt x="3" y="7146"/>
                </a:lnTo>
                <a:lnTo>
                  <a:pt x="7150" y="0"/>
                </a:lnTo>
                <a:lnTo>
                  <a:pt x="7151" y="4"/>
                </a:lnTo>
                <a:lnTo>
                  <a:pt x="8630" y="3575"/>
                </a:lnTo>
                <a:lnTo>
                  <a:pt x="10111" y="7149"/>
                </a:lnTo>
                <a:lnTo>
                  <a:pt x="3" y="7149"/>
                </a:lnTo>
                <a:lnTo>
                  <a:pt x="2" y="7149"/>
                </a:lnTo>
                <a:lnTo>
                  <a:pt x="0" y="7149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16200000" scaled="0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376E7036-A09E-4985-AF1B-980890E3E7BA}"/>
              </a:ext>
            </a:extLst>
          </p:cNvPr>
          <p:cNvSpPr>
            <a:spLocks/>
          </p:cNvSpPr>
          <p:nvPr userDrawn="1"/>
        </p:nvSpPr>
        <p:spPr bwMode="auto">
          <a:xfrm>
            <a:off x="1097047" y="5146547"/>
            <a:ext cx="8042456" cy="8042452"/>
          </a:xfrm>
          <a:custGeom>
            <a:avLst/>
            <a:gdLst>
              <a:gd name="T0" fmla="*/ 7149 w 7149"/>
              <a:gd name="T1" fmla="*/ 0 h 7149"/>
              <a:gd name="T2" fmla="*/ 0 w 7149"/>
              <a:gd name="T3" fmla="*/ 7149 h 7149"/>
              <a:gd name="T4" fmla="*/ 7149 w 7149"/>
              <a:gd name="T5" fmla="*/ 0 h 7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9" h="7149">
                <a:moveTo>
                  <a:pt x="7149" y="0"/>
                </a:moveTo>
                <a:lnTo>
                  <a:pt x="0" y="7149"/>
                </a:lnTo>
                <a:lnTo>
                  <a:pt x="714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17C0607D-99C7-416B-A392-DA3EB7024E95}"/>
              </a:ext>
            </a:extLst>
          </p:cNvPr>
          <p:cNvSpPr>
            <a:spLocks/>
          </p:cNvSpPr>
          <p:nvPr userDrawn="1"/>
        </p:nvSpPr>
        <p:spPr bwMode="auto">
          <a:xfrm>
            <a:off x="9144001" y="5146547"/>
            <a:ext cx="8042456" cy="8042452"/>
          </a:xfrm>
          <a:custGeom>
            <a:avLst/>
            <a:gdLst>
              <a:gd name="T0" fmla="*/ 0 w 7148"/>
              <a:gd name="T1" fmla="*/ 0 h 7146"/>
              <a:gd name="T2" fmla="*/ 7148 w 7148"/>
              <a:gd name="T3" fmla="*/ 7146 h 7146"/>
              <a:gd name="T4" fmla="*/ 0 w 7148"/>
              <a:gd name="T5" fmla="*/ 0 h 7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8" h="7146">
                <a:moveTo>
                  <a:pt x="0" y="0"/>
                </a:moveTo>
                <a:lnTo>
                  <a:pt x="7148" y="714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816E833C-5A35-46FC-A1CD-F4ACFEF92E3D}"/>
              </a:ext>
            </a:extLst>
          </p:cNvPr>
          <p:cNvSpPr>
            <a:spLocks/>
          </p:cNvSpPr>
          <p:nvPr userDrawn="1"/>
        </p:nvSpPr>
        <p:spPr bwMode="auto">
          <a:xfrm>
            <a:off x="9144001" y="5146547"/>
            <a:ext cx="0" cy="0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DAC49FF7-B184-418C-932E-959A3B7CFA74}"/>
              </a:ext>
            </a:extLst>
          </p:cNvPr>
          <p:cNvSpPr>
            <a:spLocks/>
          </p:cNvSpPr>
          <p:nvPr userDrawn="1"/>
        </p:nvSpPr>
        <p:spPr bwMode="auto">
          <a:xfrm>
            <a:off x="9139499" y="5146547"/>
            <a:ext cx="4502" cy="0"/>
          </a:xfrm>
          <a:custGeom>
            <a:avLst/>
            <a:gdLst>
              <a:gd name="T0" fmla="*/ 0 w 2"/>
              <a:gd name="T1" fmla="*/ 0 h 1"/>
              <a:gd name="T2" fmla="*/ 2 w 2"/>
              <a:gd name="T3" fmla="*/ 1 h 1"/>
              <a:gd name="T4" fmla="*/ 0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0" y="0"/>
                </a:moveTo>
                <a:lnTo>
                  <a:pt x="2" y="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Freeform 13">
            <a:extLst>
              <a:ext uri="{FF2B5EF4-FFF2-40B4-BE49-F238E27FC236}">
                <a16:creationId xmlns:a16="http://schemas.microsoft.com/office/drawing/2014/main" id="{AF4A26EB-664A-451A-8D1D-1FB91E19946F}"/>
              </a:ext>
            </a:extLst>
          </p:cNvPr>
          <p:cNvSpPr>
            <a:spLocks/>
          </p:cNvSpPr>
          <p:nvPr userDrawn="1"/>
        </p:nvSpPr>
        <p:spPr bwMode="auto">
          <a:xfrm>
            <a:off x="9139499" y="5146547"/>
            <a:ext cx="8046954" cy="11372845"/>
          </a:xfrm>
          <a:custGeom>
            <a:avLst/>
            <a:gdLst>
              <a:gd name="T0" fmla="*/ 7150 w 7150"/>
              <a:gd name="T1" fmla="*/ 7149 h 10110"/>
              <a:gd name="T2" fmla="*/ 7146 w 7150"/>
              <a:gd name="T3" fmla="*/ 7150 h 10110"/>
              <a:gd name="T4" fmla="*/ 3575 w 7150"/>
              <a:gd name="T5" fmla="*/ 8629 h 10110"/>
              <a:gd name="T6" fmla="*/ 0 w 7150"/>
              <a:gd name="T7" fmla="*/ 10110 h 10110"/>
              <a:gd name="T8" fmla="*/ 0 w 7150"/>
              <a:gd name="T9" fmla="*/ 10110 h 10110"/>
              <a:gd name="T10" fmla="*/ 0 w 7150"/>
              <a:gd name="T11" fmla="*/ 0 h 10110"/>
              <a:gd name="T12" fmla="*/ 0 w 7150"/>
              <a:gd name="T13" fmla="*/ 10110 h 10110"/>
              <a:gd name="T14" fmla="*/ 0 w 7150"/>
              <a:gd name="T15" fmla="*/ 0 h 10110"/>
              <a:gd name="T16" fmla="*/ 2 w 7150"/>
              <a:gd name="T17" fmla="*/ 1 h 10110"/>
              <a:gd name="T18" fmla="*/ 2 w 7150"/>
              <a:gd name="T19" fmla="*/ 3 h 10110"/>
              <a:gd name="T20" fmla="*/ 7150 w 7150"/>
              <a:gd name="T21" fmla="*/ 7149 h 10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50" h="10110">
                <a:moveTo>
                  <a:pt x="7150" y="7149"/>
                </a:moveTo>
                <a:lnTo>
                  <a:pt x="7146" y="7150"/>
                </a:lnTo>
                <a:lnTo>
                  <a:pt x="3575" y="8629"/>
                </a:lnTo>
                <a:lnTo>
                  <a:pt x="0" y="10110"/>
                </a:lnTo>
                <a:lnTo>
                  <a:pt x="0" y="10110"/>
                </a:lnTo>
                <a:lnTo>
                  <a:pt x="0" y="0"/>
                </a:lnTo>
                <a:lnTo>
                  <a:pt x="0" y="10110"/>
                </a:lnTo>
                <a:lnTo>
                  <a:pt x="0" y="0"/>
                </a:lnTo>
                <a:lnTo>
                  <a:pt x="2" y="1"/>
                </a:lnTo>
                <a:lnTo>
                  <a:pt x="2" y="3"/>
                </a:lnTo>
                <a:lnTo>
                  <a:pt x="7150" y="7149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0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1" name="Freeform 14">
            <a:extLst>
              <a:ext uri="{FF2B5EF4-FFF2-40B4-BE49-F238E27FC236}">
                <a16:creationId xmlns:a16="http://schemas.microsoft.com/office/drawing/2014/main" id="{2DD1B3DD-E697-4E23-BC48-AE16F978273B}"/>
              </a:ext>
            </a:extLst>
          </p:cNvPr>
          <p:cNvSpPr>
            <a:spLocks/>
          </p:cNvSpPr>
          <p:nvPr userDrawn="1"/>
        </p:nvSpPr>
        <p:spPr bwMode="auto">
          <a:xfrm>
            <a:off x="9139499" y="5142041"/>
            <a:ext cx="11377351" cy="8042452"/>
          </a:xfrm>
          <a:custGeom>
            <a:avLst/>
            <a:gdLst>
              <a:gd name="T0" fmla="*/ 0 w 10111"/>
              <a:gd name="T1" fmla="*/ 0 h 7150"/>
              <a:gd name="T2" fmla="*/ 3 w 10111"/>
              <a:gd name="T3" fmla="*/ 0 h 7150"/>
              <a:gd name="T4" fmla="*/ 4 w 10111"/>
              <a:gd name="T5" fmla="*/ 0 h 7150"/>
              <a:gd name="T6" fmla="*/ 10111 w 10111"/>
              <a:gd name="T7" fmla="*/ 0 h 7150"/>
              <a:gd name="T8" fmla="*/ 10109 w 10111"/>
              <a:gd name="T9" fmla="*/ 3 h 7150"/>
              <a:gd name="T10" fmla="*/ 8630 w 10111"/>
              <a:gd name="T11" fmla="*/ 3574 h 7150"/>
              <a:gd name="T12" fmla="*/ 7150 w 10111"/>
              <a:gd name="T13" fmla="*/ 7150 h 7150"/>
              <a:gd name="T14" fmla="*/ 1 w 10111"/>
              <a:gd name="T15" fmla="*/ 2 h 7150"/>
              <a:gd name="T16" fmla="*/ 1 w 10111"/>
              <a:gd name="T17" fmla="*/ 2 h 7150"/>
              <a:gd name="T18" fmla="*/ 0 w 10111"/>
              <a:gd name="T19" fmla="*/ 0 h 7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1" h="7150">
                <a:moveTo>
                  <a:pt x="0" y="0"/>
                </a:moveTo>
                <a:lnTo>
                  <a:pt x="3" y="0"/>
                </a:lnTo>
                <a:lnTo>
                  <a:pt x="4" y="0"/>
                </a:lnTo>
                <a:lnTo>
                  <a:pt x="10111" y="0"/>
                </a:lnTo>
                <a:lnTo>
                  <a:pt x="10109" y="3"/>
                </a:lnTo>
                <a:lnTo>
                  <a:pt x="8630" y="3574"/>
                </a:lnTo>
                <a:lnTo>
                  <a:pt x="7150" y="7150"/>
                </a:lnTo>
                <a:lnTo>
                  <a:pt x="1" y="2"/>
                </a:lnTo>
                <a:lnTo>
                  <a:pt x="1" y="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7200000" scaled="0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32" name="Freeform 15">
            <a:extLst>
              <a:ext uri="{FF2B5EF4-FFF2-40B4-BE49-F238E27FC236}">
                <a16:creationId xmlns:a16="http://schemas.microsoft.com/office/drawing/2014/main" id="{469CEF62-FB7E-4245-9AD0-9FE749CBF7CE}"/>
              </a:ext>
            </a:extLst>
          </p:cNvPr>
          <p:cNvSpPr>
            <a:spLocks/>
          </p:cNvSpPr>
          <p:nvPr userDrawn="1"/>
        </p:nvSpPr>
        <p:spPr bwMode="auto">
          <a:xfrm>
            <a:off x="-2226467" y="5139924"/>
            <a:ext cx="11377351" cy="8042452"/>
          </a:xfrm>
          <a:custGeom>
            <a:avLst/>
            <a:gdLst>
              <a:gd name="T0" fmla="*/ 10111 w 10111"/>
              <a:gd name="T1" fmla="*/ 0 h 7149"/>
              <a:gd name="T2" fmla="*/ 10109 w 10111"/>
              <a:gd name="T3" fmla="*/ 1 h 7149"/>
              <a:gd name="T4" fmla="*/ 10108 w 10111"/>
              <a:gd name="T5" fmla="*/ 2 h 7149"/>
              <a:gd name="T6" fmla="*/ 2961 w 10111"/>
              <a:gd name="T7" fmla="*/ 7149 h 7149"/>
              <a:gd name="T8" fmla="*/ 2960 w 10111"/>
              <a:gd name="T9" fmla="*/ 7145 h 7149"/>
              <a:gd name="T10" fmla="*/ 1481 w 10111"/>
              <a:gd name="T11" fmla="*/ 3574 h 7149"/>
              <a:gd name="T12" fmla="*/ 0 w 10111"/>
              <a:gd name="T13" fmla="*/ 0 h 7149"/>
              <a:gd name="T14" fmla="*/ 10108 w 10111"/>
              <a:gd name="T15" fmla="*/ 0 h 7149"/>
              <a:gd name="T16" fmla="*/ 10109 w 10111"/>
              <a:gd name="T17" fmla="*/ 0 h 7149"/>
              <a:gd name="T18" fmla="*/ 10111 w 10111"/>
              <a:gd name="T19" fmla="*/ 0 h 7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1" h="7149">
                <a:moveTo>
                  <a:pt x="10111" y="0"/>
                </a:moveTo>
                <a:lnTo>
                  <a:pt x="10109" y="1"/>
                </a:lnTo>
                <a:lnTo>
                  <a:pt x="10108" y="2"/>
                </a:lnTo>
                <a:lnTo>
                  <a:pt x="2961" y="7149"/>
                </a:lnTo>
                <a:lnTo>
                  <a:pt x="2960" y="7145"/>
                </a:lnTo>
                <a:lnTo>
                  <a:pt x="1481" y="3574"/>
                </a:lnTo>
                <a:lnTo>
                  <a:pt x="0" y="0"/>
                </a:lnTo>
                <a:lnTo>
                  <a:pt x="10108" y="0"/>
                </a:lnTo>
                <a:lnTo>
                  <a:pt x="10109" y="0"/>
                </a:lnTo>
                <a:lnTo>
                  <a:pt x="10111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5400000" scaled="0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676BAE0-DAF7-4BA0-8724-6E4102F73318}"/>
              </a:ext>
            </a:extLst>
          </p:cNvPr>
          <p:cNvSpPr>
            <a:spLocks/>
          </p:cNvSpPr>
          <p:nvPr userDrawn="1"/>
        </p:nvSpPr>
        <p:spPr bwMode="auto">
          <a:xfrm>
            <a:off x="-2228848" y="-2900411"/>
            <a:ext cx="11377351" cy="8042452"/>
          </a:xfrm>
          <a:custGeom>
            <a:avLst/>
            <a:gdLst>
              <a:gd name="T0" fmla="*/ 10111 w 10111"/>
              <a:gd name="T1" fmla="*/ 7149 h 7149"/>
              <a:gd name="T2" fmla="*/ 10108 w 10111"/>
              <a:gd name="T3" fmla="*/ 7149 h 7149"/>
              <a:gd name="T4" fmla="*/ 10107 w 10111"/>
              <a:gd name="T5" fmla="*/ 7149 h 7149"/>
              <a:gd name="T6" fmla="*/ 0 w 10111"/>
              <a:gd name="T7" fmla="*/ 7149 h 7149"/>
              <a:gd name="T8" fmla="*/ 2 w 10111"/>
              <a:gd name="T9" fmla="*/ 7146 h 7149"/>
              <a:gd name="T10" fmla="*/ 1480 w 10111"/>
              <a:gd name="T11" fmla="*/ 3574 h 7149"/>
              <a:gd name="T12" fmla="*/ 2961 w 10111"/>
              <a:gd name="T13" fmla="*/ 0 h 7149"/>
              <a:gd name="T14" fmla="*/ 10110 w 10111"/>
              <a:gd name="T15" fmla="*/ 7147 h 7149"/>
              <a:gd name="T16" fmla="*/ 10110 w 10111"/>
              <a:gd name="T17" fmla="*/ 7148 h 7149"/>
              <a:gd name="T18" fmla="*/ 10111 w 10111"/>
              <a:gd name="T19" fmla="*/ 7149 h 7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1" h="7149">
                <a:moveTo>
                  <a:pt x="10111" y="7149"/>
                </a:moveTo>
                <a:lnTo>
                  <a:pt x="10108" y="7149"/>
                </a:lnTo>
                <a:lnTo>
                  <a:pt x="10107" y="7149"/>
                </a:lnTo>
                <a:lnTo>
                  <a:pt x="0" y="7149"/>
                </a:lnTo>
                <a:lnTo>
                  <a:pt x="2" y="7146"/>
                </a:lnTo>
                <a:lnTo>
                  <a:pt x="1480" y="3574"/>
                </a:lnTo>
                <a:lnTo>
                  <a:pt x="2961" y="0"/>
                </a:lnTo>
                <a:lnTo>
                  <a:pt x="10110" y="7147"/>
                </a:lnTo>
                <a:lnTo>
                  <a:pt x="10110" y="7148"/>
                </a:lnTo>
                <a:lnTo>
                  <a:pt x="10111" y="7149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18000000" scaled="0"/>
            <a:tileRect/>
          </a:gra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6E9F8826-C204-4168-8D84-DDB4BAC0EEC9}"/>
              </a:ext>
            </a:extLst>
          </p:cNvPr>
          <p:cNvSpPr>
            <a:spLocks/>
          </p:cNvSpPr>
          <p:nvPr userDrawn="1"/>
        </p:nvSpPr>
        <p:spPr bwMode="auto">
          <a:xfrm>
            <a:off x="7007903" y="5144892"/>
            <a:ext cx="2134904" cy="2134903"/>
          </a:xfrm>
          <a:custGeom>
            <a:avLst/>
            <a:gdLst>
              <a:gd name="T0" fmla="*/ 7149 w 7149"/>
              <a:gd name="T1" fmla="*/ 0 h 7149"/>
              <a:gd name="T2" fmla="*/ 0 w 7149"/>
              <a:gd name="T3" fmla="*/ 7149 h 7149"/>
              <a:gd name="T4" fmla="*/ 7149 w 7149"/>
              <a:gd name="T5" fmla="*/ 0 h 7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9" h="7149">
                <a:moveTo>
                  <a:pt x="7149" y="0"/>
                </a:moveTo>
                <a:lnTo>
                  <a:pt x="0" y="7149"/>
                </a:lnTo>
                <a:lnTo>
                  <a:pt x="7149" y="0"/>
                </a:lnTo>
                <a:close/>
              </a:path>
            </a:pathLst>
          </a:custGeom>
          <a:solidFill>
            <a:schemeClr val="bg2">
              <a:alpha val="4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35" name="Freeform 10">
            <a:extLst>
              <a:ext uri="{FF2B5EF4-FFF2-40B4-BE49-F238E27FC236}">
                <a16:creationId xmlns:a16="http://schemas.microsoft.com/office/drawing/2014/main" id="{F9DF7208-3857-470D-A5D3-899ADB7E52A1}"/>
              </a:ext>
            </a:extLst>
          </p:cNvPr>
          <p:cNvSpPr>
            <a:spLocks/>
          </p:cNvSpPr>
          <p:nvPr userDrawn="1"/>
        </p:nvSpPr>
        <p:spPr bwMode="auto">
          <a:xfrm>
            <a:off x="9144001" y="5144892"/>
            <a:ext cx="2134904" cy="2134903"/>
          </a:xfrm>
          <a:custGeom>
            <a:avLst/>
            <a:gdLst>
              <a:gd name="T0" fmla="*/ 0 w 7148"/>
              <a:gd name="T1" fmla="*/ 0 h 7146"/>
              <a:gd name="T2" fmla="*/ 7148 w 7148"/>
              <a:gd name="T3" fmla="*/ 7146 h 7146"/>
              <a:gd name="T4" fmla="*/ 0 w 7148"/>
              <a:gd name="T5" fmla="*/ 0 h 7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148" h="7146">
                <a:moveTo>
                  <a:pt x="0" y="0"/>
                </a:moveTo>
                <a:lnTo>
                  <a:pt x="7148" y="714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4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36" name="Freeform 11">
            <a:extLst>
              <a:ext uri="{FF2B5EF4-FFF2-40B4-BE49-F238E27FC236}">
                <a16:creationId xmlns:a16="http://schemas.microsoft.com/office/drawing/2014/main" id="{5C0B670F-2D2E-40CE-B1C8-6440FCD1614B}"/>
              </a:ext>
            </a:extLst>
          </p:cNvPr>
          <p:cNvSpPr>
            <a:spLocks/>
          </p:cNvSpPr>
          <p:nvPr userDrawn="1"/>
        </p:nvSpPr>
        <p:spPr bwMode="auto">
          <a:xfrm>
            <a:off x="9144001" y="5144892"/>
            <a:ext cx="0" cy="0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4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37" name="Freeform 12">
            <a:extLst>
              <a:ext uri="{FF2B5EF4-FFF2-40B4-BE49-F238E27FC236}">
                <a16:creationId xmlns:a16="http://schemas.microsoft.com/office/drawing/2014/main" id="{6FE5384A-7771-4A89-A856-1876153DDA33}"/>
              </a:ext>
            </a:extLst>
          </p:cNvPr>
          <p:cNvSpPr>
            <a:spLocks/>
          </p:cNvSpPr>
          <p:nvPr userDrawn="1"/>
        </p:nvSpPr>
        <p:spPr bwMode="auto">
          <a:xfrm>
            <a:off x="9142806" y="5144892"/>
            <a:ext cx="1195" cy="0"/>
          </a:xfrm>
          <a:custGeom>
            <a:avLst/>
            <a:gdLst>
              <a:gd name="T0" fmla="*/ 0 w 2"/>
              <a:gd name="T1" fmla="*/ 0 h 1"/>
              <a:gd name="T2" fmla="*/ 2 w 2"/>
              <a:gd name="T3" fmla="*/ 1 h 1"/>
              <a:gd name="T4" fmla="*/ 0 w 2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" h="1">
                <a:moveTo>
                  <a:pt x="0" y="0"/>
                </a:moveTo>
                <a:lnTo>
                  <a:pt x="2" y="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4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>
              <a:solidFill>
                <a:schemeClr val="lt1"/>
              </a:solidFill>
              <a:latin typeface="+mn-lt"/>
            </a:endParaRPr>
          </a:p>
        </p:txBody>
      </p:sp>
      <p:sp>
        <p:nvSpPr>
          <p:cNvPr id="65" name="Freeform 9">
            <a:extLst>
              <a:ext uri="{FF2B5EF4-FFF2-40B4-BE49-F238E27FC236}">
                <a16:creationId xmlns:a16="http://schemas.microsoft.com/office/drawing/2014/main" id="{3E66A77C-0783-4718-9EE0-062AA1DDA318}"/>
              </a:ext>
            </a:extLst>
          </p:cNvPr>
          <p:cNvSpPr>
            <a:spLocks/>
          </p:cNvSpPr>
          <p:nvPr userDrawn="1"/>
        </p:nvSpPr>
        <p:spPr bwMode="auto">
          <a:xfrm rot="4928820">
            <a:off x="-5639225" y="-5754313"/>
            <a:ext cx="18813276" cy="18884782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4">
                  <a:alpha val="0"/>
                </a:schemeClr>
              </a:gs>
              <a:gs pos="0">
                <a:schemeClr val="accent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 9">
            <a:extLst>
              <a:ext uri="{FF2B5EF4-FFF2-40B4-BE49-F238E27FC236}">
                <a16:creationId xmlns:a16="http://schemas.microsoft.com/office/drawing/2014/main" id="{C9AFC61C-CD60-4D2A-BE21-CD05E5A229C6}"/>
              </a:ext>
            </a:extLst>
          </p:cNvPr>
          <p:cNvSpPr>
            <a:spLocks/>
          </p:cNvSpPr>
          <p:nvPr userDrawn="1"/>
        </p:nvSpPr>
        <p:spPr bwMode="auto">
          <a:xfrm rot="20799874">
            <a:off x="-4784401" y="-1930751"/>
            <a:ext cx="17103628" cy="17168636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5">
                  <a:alpha val="0"/>
                </a:schemeClr>
              </a:gs>
              <a:gs pos="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Freeform 9">
            <a:extLst>
              <a:ext uri="{FF2B5EF4-FFF2-40B4-BE49-F238E27FC236}">
                <a16:creationId xmlns:a16="http://schemas.microsoft.com/office/drawing/2014/main" id="{E7754433-738E-4D95-81FA-9201AB7BF108}"/>
              </a:ext>
            </a:extLst>
          </p:cNvPr>
          <p:cNvSpPr>
            <a:spLocks/>
          </p:cNvSpPr>
          <p:nvPr userDrawn="1"/>
        </p:nvSpPr>
        <p:spPr bwMode="auto">
          <a:xfrm rot="11243001">
            <a:off x="5854687" y="-5400251"/>
            <a:ext cx="17103628" cy="17168636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5">
                  <a:alpha val="0"/>
                </a:schemeClr>
              </a:gs>
              <a:gs pos="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 9">
            <a:extLst>
              <a:ext uri="{FF2B5EF4-FFF2-40B4-BE49-F238E27FC236}">
                <a16:creationId xmlns:a16="http://schemas.microsoft.com/office/drawing/2014/main" id="{79D0A8DD-D7B4-455B-B9EA-99F7F3783F98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6320110" y="-921730"/>
            <a:ext cx="16512959" cy="16575721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1">
                  <a:alpha val="0"/>
                </a:schemeClr>
              </a:gs>
              <a:gs pos="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Полилиния 7">
            <a:extLst>
              <a:ext uri="{FF2B5EF4-FFF2-40B4-BE49-F238E27FC236}">
                <a16:creationId xmlns:a16="http://schemas.microsoft.com/office/drawing/2014/main" id="{59108617-6425-4076-B18C-68E2242F48FE}"/>
              </a:ext>
            </a:extLst>
          </p:cNvPr>
          <p:cNvSpPr/>
          <p:nvPr userDrawn="1"/>
        </p:nvSpPr>
        <p:spPr>
          <a:xfrm>
            <a:off x="-23368000" y="-15646400"/>
            <a:ext cx="65024000" cy="41581392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96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s (17-05-22)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82AEC2-74FE-43E4-B50A-8CE97546C7F0}"/>
              </a:ext>
            </a:extLst>
          </p:cNvPr>
          <p:cNvSpPr/>
          <p:nvPr userDrawn="1"/>
        </p:nvSpPr>
        <p:spPr>
          <a:xfrm rot="10800000">
            <a:off x="0" y="0"/>
            <a:ext cx="18288000" cy="10288588"/>
          </a:xfrm>
          <a:prstGeom prst="rect">
            <a:avLst/>
          </a:prstGeom>
          <a:gradFill flip="none" rotWithShape="1">
            <a:gsLst>
              <a:gs pos="14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3600000" scaled="0"/>
            <a:tileRect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3751BE63-6E67-40C9-BD50-E99E0BBABF66}"/>
              </a:ext>
            </a:extLst>
          </p:cNvPr>
          <p:cNvSpPr/>
          <p:nvPr userDrawn="1"/>
        </p:nvSpPr>
        <p:spPr>
          <a:xfrm rot="8297156">
            <a:off x="-1203250" y="-4742841"/>
            <a:ext cx="19853257" cy="17862070"/>
          </a:xfrm>
          <a:custGeom>
            <a:avLst/>
            <a:gdLst>
              <a:gd name="connsiteX0" fmla="*/ 13651531 w 19853257"/>
              <a:gd name="connsiteY0" fmla="*/ 17862070 h 17862070"/>
              <a:gd name="connsiteX1" fmla="*/ 0 w 19853257"/>
              <a:gd name="connsiteY1" fmla="*/ 5692986 h 17862070"/>
              <a:gd name="connsiteX2" fmla="*/ 5074773 w 19853257"/>
              <a:gd name="connsiteY2" fmla="*/ 0 h 17862070"/>
              <a:gd name="connsiteX3" fmla="*/ 5665468 w 19853257"/>
              <a:gd name="connsiteY3" fmla="*/ 114315 h 17862070"/>
              <a:gd name="connsiteX4" fmla="*/ 6652497 w 19853257"/>
              <a:gd name="connsiteY4" fmla="*/ 354466 h 17862070"/>
              <a:gd name="connsiteX5" fmla="*/ 7628932 w 19853257"/>
              <a:gd name="connsiteY5" fmla="*/ 639977 h 17862070"/>
              <a:gd name="connsiteX6" fmla="*/ 8592618 w 19853257"/>
              <a:gd name="connsiteY6" fmla="*/ 977302 h 17862070"/>
              <a:gd name="connsiteX7" fmla="*/ 9543540 w 19853257"/>
              <a:gd name="connsiteY7" fmla="*/ 1357841 h 17862070"/>
              <a:gd name="connsiteX8" fmla="*/ 10475242 w 19853257"/>
              <a:gd name="connsiteY8" fmla="*/ 1788074 h 17862070"/>
              <a:gd name="connsiteX9" fmla="*/ 11389882 w 19853257"/>
              <a:gd name="connsiteY9" fmla="*/ 2265845 h 17862070"/>
              <a:gd name="connsiteX10" fmla="*/ 12047776 w 19853257"/>
              <a:gd name="connsiteY10" fmla="*/ 2649578 h 17862070"/>
              <a:gd name="connsiteX11" fmla="*/ 17893387 w 19853257"/>
              <a:gd name="connsiteY11" fmla="*/ 7860403 h 17862070"/>
              <a:gd name="connsiteX12" fmla="*/ 18015685 w 19853257"/>
              <a:gd name="connsiteY12" fmla="*/ 8015182 h 17862070"/>
              <a:gd name="connsiteX13" fmla="*/ 18432285 w 19853257"/>
              <a:gd name="connsiteY13" fmla="*/ 8587579 h 17862070"/>
              <a:gd name="connsiteX14" fmla="*/ 18827338 w 19853257"/>
              <a:gd name="connsiteY14" fmla="*/ 9168684 h 17862070"/>
              <a:gd name="connsiteX15" fmla="*/ 19200829 w 19853257"/>
              <a:gd name="connsiteY15" fmla="*/ 9754180 h 17862070"/>
              <a:gd name="connsiteX16" fmla="*/ 19552801 w 19853257"/>
              <a:gd name="connsiteY16" fmla="*/ 10352718 h 17862070"/>
              <a:gd name="connsiteX17" fmla="*/ 19853257 w 19853257"/>
              <a:gd name="connsiteY17" fmla="*/ 10904845 h 1786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853257" h="17862070">
                <a:moveTo>
                  <a:pt x="13651531" y="17862070"/>
                </a:moveTo>
                <a:lnTo>
                  <a:pt x="0" y="5692986"/>
                </a:lnTo>
                <a:lnTo>
                  <a:pt x="5074773" y="0"/>
                </a:lnTo>
                <a:lnTo>
                  <a:pt x="5665468" y="114315"/>
                </a:lnTo>
                <a:lnTo>
                  <a:pt x="6652497" y="354466"/>
                </a:lnTo>
                <a:lnTo>
                  <a:pt x="7628932" y="639977"/>
                </a:lnTo>
                <a:lnTo>
                  <a:pt x="8592618" y="977302"/>
                </a:lnTo>
                <a:lnTo>
                  <a:pt x="9543540" y="1357841"/>
                </a:lnTo>
                <a:lnTo>
                  <a:pt x="10475242" y="1788074"/>
                </a:lnTo>
                <a:lnTo>
                  <a:pt x="11389882" y="2265845"/>
                </a:lnTo>
                <a:lnTo>
                  <a:pt x="12047776" y="2649578"/>
                </a:lnTo>
                <a:lnTo>
                  <a:pt x="17893387" y="7860403"/>
                </a:lnTo>
                <a:lnTo>
                  <a:pt x="18015685" y="8015182"/>
                </a:lnTo>
                <a:lnTo>
                  <a:pt x="18432285" y="8587579"/>
                </a:lnTo>
                <a:lnTo>
                  <a:pt x="18827338" y="9168684"/>
                </a:lnTo>
                <a:lnTo>
                  <a:pt x="19200829" y="9754180"/>
                </a:lnTo>
                <a:lnTo>
                  <a:pt x="19552801" y="10352718"/>
                </a:lnTo>
                <a:lnTo>
                  <a:pt x="19853257" y="10904845"/>
                </a:lnTo>
                <a:close/>
              </a:path>
            </a:pathLst>
          </a:custGeom>
          <a:gradFill>
            <a:gsLst>
              <a:gs pos="100000">
                <a:schemeClr val="accent5">
                  <a:alpha val="0"/>
                </a:schemeClr>
              </a:gs>
              <a:gs pos="19000">
                <a:schemeClr val="accent5"/>
              </a:gs>
            </a:gsLst>
            <a:lin ang="30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1FC5679D-94C8-47B0-B960-51FAD013E805}"/>
              </a:ext>
            </a:extLst>
          </p:cNvPr>
          <p:cNvSpPr/>
          <p:nvPr userDrawn="1"/>
        </p:nvSpPr>
        <p:spPr>
          <a:xfrm rot="3600000">
            <a:off x="2069452" y="-8728682"/>
            <a:ext cx="10244023" cy="20982162"/>
          </a:xfrm>
          <a:custGeom>
            <a:avLst/>
            <a:gdLst>
              <a:gd name="connsiteX0" fmla="*/ 0 w 10244023"/>
              <a:gd name="connsiteY0" fmla="*/ 15837871 h 20982162"/>
              <a:gd name="connsiteX1" fmla="*/ 9144000 w 10244023"/>
              <a:gd name="connsiteY1" fmla="*/ 0 h 20982162"/>
              <a:gd name="connsiteX2" fmla="*/ 10244023 w 10244023"/>
              <a:gd name="connsiteY2" fmla="*/ 635098 h 20982162"/>
              <a:gd name="connsiteX3" fmla="*/ 10212636 w 10244023"/>
              <a:gd name="connsiteY3" fmla="*/ 679061 h 20982162"/>
              <a:gd name="connsiteX4" fmla="*/ 10064633 w 10244023"/>
              <a:gd name="connsiteY4" fmla="*/ 887889 h 20982162"/>
              <a:gd name="connsiteX5" fmla="*/ 9920817 w 10244023"/>
              <a:gd name="connsiteY5" fmla="*/ 1100404 h 20982162"/>
              <a:gd name="connsiteX6" fmla="*/ 9778780 w 10244023"/>
              <a:gd name="connsiteY6" fmla="*/ 1315966 h 20982162"/>
              <a:gd name="connsiteX7" fmla="*/ 9639150 w 10244023"/>
              <a:gd name="connsiteY7" fmla="*/ 1532159 h 20982162"/>
              <a:gd name="connsiteX8" fmla="*/ 9503714 w 10244023"/>
              <a:gd name="connsiteY8" fmla="*/ 1752047 h 20982162"/>
              <a:gd name="connsiteX9" fmla="*/ 9372470 w 10244023"/>
              <a:gd name="connsiteY9" fmla="*/ 1975621 h 20982162"/>
              <a:gd name="connsiteX10" fmla="*/ 9243634 w 10244023"/>
              <a:gd name="connsiteY10" fmla="*/ 2199829 h 20982162"/>
              <a:gd name="connsiteX11" fmla="*/ 9119631 w 10244023"/>
              <a:gd name="connsiteY11" fmla="*/ 2425316 h 20982162"/>
              <a:gd name="connsiteX12" fmla="*/ 8994347 w 10244023"/>
              <a:gd name="connsiteY12" fmla="*/ 2655624 h 20982162"/>
              <a:gd name="connsiteX13" fmla="*/ 8876313 w 10244023"/>
              <a:gd name="connsiteY13" fmla="*/ 2887843 h 20982162"/>
              <a:gd name="connsiteX14" fmla="*/ 8757628 w 10244023"/>
              <a:gd name="connsiteY14" fmla="*/ 3122485 h 20982162"/>
              <a:gd name="connsiteX15" fmla="*/ 8645560 w 10244023"/>
              <a:gd name="connsiteY15" fmla="*/ 3361439 h 20982162"/>
              <a:gd name="connsiteX16" fmla="*/ 8535897 w 10244023"/>
              <a:gd name="connsiteY16" fmla="*/ 3601031 h 20982162"/>
              <a:gd name="connsiteX17" fmla="*/ 8429280 w 10244023"/>
              <a:gd name="connsiteY17" fmla="*/ 3838852 h 20982162"/>
              <a:gd name="connsiteX18" fmla="*/ 8326225 w 10244023"/>
              <a:gd name="connsiteY18" fmla="*/ 4082771 h 20982162"/>
              <a:gd name="connsiteX19" fmla="*/ 8224943 w 10244023"/>
              <a:gd name="connsiteY19" fmla="*/ 4329737 h 20982162"/>
              <a:gd name="connsiteX20" fmla="*/ 8128486 w 10244023"/>
              <a:gd name="connsiteY20" fmla="*/ 4577985 h 20982162"/>
              <a:gd name="connsiteX21" fmla="*/ 8034437 w 10244023"/>
              <a:gd name="connsiteY21" fmla="*/ 4826863 h 20982162"/>
              <a:gd name="connsiteX22" fmla="*/ 7946360 w 10244023"/>
              <a:gd name="connsiteY22" fmla="*/ 5082476 h 20982162"/>
              <a:gd name="connsiteX23" fmla="*/ 7723724 w 10244023"/>
              <a:gd name="connsiteY23" fmla="*/ 5769929 h 20982162"/>
              <a:gd name="connsiteX24" fmla="*/ 7534364 w 10244023"/>
              <a:gd name="connsiteY24" fmla="*/ 6458419 h 20982162"/>
              <a:gd name="connsiteX25" fmla="*/ 7372818 w 10244023"/>
              <a:gd name="connsiteY25" fmla="*/ 7149074 h 20982162"/>
              <a:gd name="connsiteX26" fmla="*/ 7239092 w 10244023"/>
              <a:gd name="connsiteY26" fmla="*/ 7841916 h 20982162"/>
              <a:gd name="connsiteX27" fmla="*/ 7136881 w 10244023"/>
              <a:gd name="connsiteY27" fmla="*/ 8532727 h 20982162"/>
              <a:gd name="connsiteX28" fmla="*/ 7060067 w 10244023"/>
              <a:gd name="connsiteY28" fmla="*/ 9225086 h 20982162"/>
              <a:gd name="connsiteX29" fmla="*/ 7012340 w 10244023"/>
              <a:gd name="connsiteY29" fmla="*/ 9914786 h 20982162"/>
              <a:gd name="connsiteX30" fmla="*/ 6995486 w 10244023"/>
              <a:gd name="connsiteY30" fmla="*/ 10604887 h 20982162"/>
              <a:gd name="connsiteX31" fmla="*/ 7003538 w 10244023"/>
              <a:gd name="connsiteY31" fmla="*/ 11288645 h 20982162"/>
              <a:gd name="connsiteX32" fmla="*/ 7043089 w 10244023"/>
              <a:gd name="connsiteY32" fmla="*/ 11970381 h 20982162"/>
              <a:gd name="connsiteX33" fmla="*/ 7103860 w 10244023"/>
              <a:gd name="connsiteY33" fmla="*/ 12649977 h 20982162"/>
              <a:gd name="connsiteX34" fmla="*/ 7189530 w 10244023"/>
              <a:gd name="connsiteY34" fmla="*/ 13323222 h 20982162"/>
              <a:gd name="connsiteX35" fmla="*/ 7307978 w 10244023"/>
              <a:gd name="connsiteY35" fmla="*/ 13989627 h 20982162"/>
              <a:gd name="connsiteX36" fmla="*/ 7448281 w 10244023"/>
              <a:gd name="connsiteY36" fmla="*/ 14651471 h 20982162"/>
              <a:gd name="connsiteX37" fmla="*/ 7614114 w 10244023"/>
              <a:gd name="connsiteY37" fmla="*/ 15304559 h 20982162"/>
              <a:gd name="connsiteX38" fmla="*/ 7807909 w 10244023"/>
              <a:gd name="connsiteY38" fmla="*/ 15949529 h 20982162"/>
              <a:gd name="connsiteX39" fmla="*/ 8024189 w 10244023"/>
              <a:gd name="connsiteY39" fmla="*/ 16587522 h 20982162"/>
              <a:gd name="connsiteX40" fmla="*/ 8263595 w 10244023"/>
              <a:gd name="connsiteY40" fmla="*/ 17216116 h 20982162"/>
              <a:gd name="connsiteX41" fmla="*/ 8526767 w 10244023"/>
              <a:gd name="connsiteY41" fmla="*/ 17832911 h 20982162"/>
              <a:gd name="connsiteX42" fmla="*/ 8818525 w 10244023"/>
              <a:gd name="connsiteY42" fmla="*/ 18439176 h 20982162"/>
              <a:gd name="connsiteX43" fmla="*/ 9128581 w 10244023"/>
              <a:gd name="connsiteY43" fmla="*/ 19034774 h 20982162"/>
              <a:gd name="connsiteX44" fmla="*/ 9463038 w 10244023"/>
              <a:gd name="connsiteY44" fmla="*/ 19616156 h 20982162"/>
              <a:gd name="connsiteX45" fmla="*/ 9585626 w 10244023"/>
              <a:gd name="connsiteY45" fmla="*/ 19812243 h 20982162"/>
              <a:gd name="connsiteX46" fmla="*/ 8910173 w 10244023"/>
              <a:gd name="connsiteY46" fmla="*/ 20982162 h 20982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244023" h="20982162">
                <a:moveTo>
                  <a:pt x="0" y="15837871"/>
                </a:moveTo>
                <a:lnTo>
                  <a:pt x="9144000" y="0"/>
                </a:lnTo>
                <a:lnTo>
                  <a:pt x="10244023" y="635098"/>
                </a:lnTo>
                <a:lnTo>
                  <a:pt x="10212636" y="679061"/>
                </a:lnTo>
                <a:lnTo>
                  <a:pt x="10064633" y="887889"/>
                </a:lnTo>
                <a:lnTo>
                  <a:pt x="9920817" y="1100404"/>
                </a:lnTo>
                <a:lnTo>
                  <a:pt x="9778780" y="1315966"/>
                </a:lnTo>
                <a:lnTo>
                  <a:pt x="9639150" y="1532159"/>
                </a:lnTo>
                <a:lnTo>
                  <a:pt x="9503714" y="1752047"/>
                </a:lnTo>
                <a:lnTo>
                  <a:pt x="9372470" y="1975621"/>
                </a:lnTo>
                <a:lnTo>
                  <a:pt x="9243634" y="2199829"/>
                </a:lnTo>
                <a:lnTo>
                  <a:pt x="9119631" y="2425316"/>
                </a:lnTo>
                <a:lnTo>
                  <a:pt x="8994347" y="2655624"/>
                </a:lnTo>
                <a:lnTo>
                  <a:pt x="8876313" y="2887843"/>
                </a:lnTo>
                <a:lnTo>
                  <a:pt x="8757628" y="3122485"/>
                </a:lnTo>
                <a:lnTo>
                  <a:pt x="8645560" y="3361439"/>
                </a:lnTo>
                <a:lnTo>
                  <a:pt x="8535897" y="3601031"/>
                </a:lnTo>
                <a:lnTo>
                  <a:pt x="8429280" y="3838852"/>
                </a:lnTo>
                <a:lnTo>
                  <a:pt x="8326225" y="4082771"/>
                </a:lnTo>
                <a:lnTo>
                  <a:pt x="8224943" y="4329737"/>
                </a:lnTo>
                <a:lnTo>
                  <a:pt x="8128486" y="4577985"/>
                </a:lnTo>
                <a:lnTo>
                  <a:pt x="8034437" y="4826863"/>
                </a:lnTo>
                <a:lnTo>
                  <a:pt x="7946360" y="5082476"/>
                </a:lnTo>
                <a:lnTo>
                  <a:pt x="7723724" y="5769929"/>
                </a:lnTo>
                <a:lnTo>
                  <a:pt x="7534364" y="6458419"/>
                </a:lnTo>
                <a:lnTo>
                  <a:pt x="7372818" y="7149074"/>
                </a:lnTo>
                <a:lnTo>
                  <a:pt x="7239092" y="7841916"/>
                </a:lnTo>
                <a:lnTo>
                  <a:pt x="7136881" y="8532727"/>
                </a:lnTo>
                <a:lnTo>
                  <a:pt x="7060067" y="9225086"/>
                </a:lnTo>
                <a:lnTo>
                  <a:pt x="7012340" y="9914786"/>
                </a:lnTo>
                <a:lnTo>
                  <a:pt x="6995486" y="10604887"/>
                </a:lnTo>
                <a:lnTo>
                  <a:pt x="7003538" y="11288645"/>
                </a:lnTo>
                <a:lnTo>
                  <a:pt x="7043089" y="11970381"/>
                </a:lnTo>
                <a:lnTo>
                  <a:pt x="7103860" y="12649977"/>
                </a:lnTo>
                <a:lnTo>
                  <a:pt x="7189530" y="13323222"/>
                </a:lnTo>
                <a:lnTo>
                  <a:pt x="7307978" y="13989627"/>
                </a:lnTo>
                <a:lnTo>
                  <a:pt x="7448281" y="14651471"/>
                </a:lnTo>
                <a:lnTo>
                  <a:pt x="7614114" y="15304559"/>
                </a:lnTo>
                <a:lnTo>
                  <a:pt x="7807909" y="15949529"/>
                </a:lnTo>
                <a:lnTo>
                  <a:pt x="8024189" y="16587522"/>
                </a:lnTo>
                <a:lnTo>
                  <a:pt x="8263595" y="17216116"/>
                </a:lnTo>
                <a:lnTo>
                  <a:pt x="8526767" y="17832911"/>
                </a:lnTo>
                <a:lnTo>
                  <a:pt x="8818525" y="18439176"/>
                </a:lnTo>
                <a:lnTo>
                  <a:pt x="9128581" y="19034774"/>
                </a:lnTo>
                <a:lnTo>
                  <a:pt x="9463038" y="19616156"/>
                </a:lnTo>
                <a:lnTo>
                  <a:pt x="9585626" y="19812243"/>
                </a:lnTo>
                <a:lnTo>
                  <a:pt x="8910173" y="20982162"/>
                </a:lnTo>
                <a:close/>
              </a:path>
            </a:pathLst>
          </a:custGeom>
          <a:gradFill>
            <a:gsLst>
              <a:gs pos="600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ACEEBA8D-3736-4D2E-8876-F9EFAB9CBE1A}"/>
              </a:ext>
            </a:extLst>
          </p:cNvPr>
          <p:cNvSpPr/>
          <p:nvPr userDrawn="1"/>
        </p:nvSpPr>
        <p:spPr>
          <a:xfrm rot="12600000">
            <a:off x="539841" y="2473301"/>
            <a:ext cx="17392130" cy="12203678"/>
          </a:xfrm>
          <a:custGeom>
            <a:avLst/>
            <a:gdLst>
              <a:gd name="connsiteX0" fmla="*/ 10580003 w 17392130"/>
              <a:gd name="connsiteY0" fmla="*/ 9284979 h 12203678"/>
              <a:gd name="connsiteX1" fmla="*/ 9682195 w 17392130"/>
              <a:gd name="connsiteY1" fmla="*/ 9798036 h 12203678"/>
              <a:gd name="connsiteX2" fmla="*/ 8753090 w 17392130"/>
              <a:gd name="connsiteY2" fmla="*/ 10265860 h 12203678"/>
              <a:gd name="connsiteX3" fmla="*/ 7793510 w 17392130"/>
              <a:gd name="connsiteY3" fmla="*/ 10691396 h 12203678"/>
              <a:gd name="connsiteX4" fmla="*/ 6809324 w 17392130"/>
              <a:gd name="connsiteY4" fmla="*/ 11073033 h 12203678"/>
              <a:gd name="connsiteX5" fmla="*/ 5795990 w 17392130"/>
              <a:gd name="connsiteY5" fmla="*/ 11405679 h 12203678"/>
              <a:gd name="connsiteX6" fmla="*/ 4756466 w 17392130"/>
              <a:gd name="connsiteY6" fmla="*/ 11688565 h 12203678"/>
              <a:gd name="connsiteX7" fmla="*/ 3697438 w 17392130"/>
              <a:gd name="connsiteY7" fmla="*/ 11922987 h 12203678"/>
              <a:gd name="connsiteX8" fmla="*/ 2990714 w 17392130"/>
              <a:gd name="connsiteY8" fmla="*/ 12045741 h 12203678"/>
              <a:gd name="connsiteX9" fmla="*/ 2288031 w 17392130"/>
              <a:gd name="connsiteY9" fmla="*/ 12148425 h 12203678"/>
              <a:gd name="connsiteX10" fmla="*/ 1766506 w 17392130"/>
              <a:gd name="connsiteY10" fmla="*/ 12203678 h 12203678"/>
              <a:gd name="connsiteX11" fmla="*/ 0 w 17392130"/>
              <a:gd name="connsiteY11" fmla="*/ 9143999 h 12203678"/>
              <a:gd name="connsiteX12" fmla="*/ 15837872 w 17392130"/>
              <a:gd name="connsiteY12" fmla="*/ 0 h 12203678"/>
              <a:gd name="connsiteX13" fmla="*/ 17392130 w 17392130"/>
              <a:gd name="connsiteY13" fmla="*/ 2692055 h 12203678"/>
              <a:gd name="connsiteX14" fmla="*/ 17185539 w 17392130"/>
              <a:gd name="connsiteY14" fmla="*/ 3013569 h 12203678"/>
              <a:gd name="connsiteX15" fmla="*/ 16597741 w 17392130"/>
              <a:gd name="connsiteY15" fmla="*/ 3840647 h 12203678"/>
              <a:gd name="connsiteX16" fmla="*/ 15970081 w 17392130"/>
              <a:gd name="connsiteY16" fmla="*/ 4637482 h 12203678"/>
              <a:gd name="connsiteX17" fmla="*/ 15305501 w 17392130"/>
              <a:gd name="connsiteY17" fmla="*/ 5403263 h 12203678"/>
              <a:gd name="connsiteX18" fmla="*/ 14604001 w 17392130"/>
              <a:gd name="connsiteY18" fmla="*/ 6137979 h 12203678"/>
              <a:gd name="connsiteX19" fmla="*/ 13868531 w 17392130"/>
              <a:gd name="connsiteY19" fmla="*/ 6840846 h 12203678"/>
              <a:gd name="connsiteX20" fmla="*/ 13094555 w 17392130"/>
              <a:gd name="connsiteY20" fmla="*/ 7506752 h 12203678"/>
              <a:gd name="connsiteX21" fmla="*/ 12289529 w 17392130"/>
              <a:gd name="connsiteY21" fmla="*/ 8140002 h 12203678"/>
              <a:gd name="connsiteX22" fmla="*/ 11451088 w 17392130"/>
              <a:gd name="connsiteY22" fmla="*/ 8731764 h 1220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7392130" h="12203678">
                <a:moveTo>
                  <a:pt x="10580003" y="9284979"/>
                </a:moveTo>
                <a:lnTo>
                  <a:pt x="9682195" y="9798036"/>
                </a:lnTo>
                <a:lnTo>
                  <a:pt x="8753090" y="10265860"/>
                </a:lnTo>
                <a:lnTo>
                  <a:pt x="7793510" y="10691396"/>
                </a:lnTo>
                <a:lnTo>
                  <a:pt x="6809324" y="11073033"/>
                </a:lnTo>
                <a:lnTo>
                  <a:pt x="5795990" y="11405679"/>
                </a:lnTo>
                <a:lnTo>
                  <a:pt x="4756466" y="11688565"/>
                </a:lnTo>
                <a:lnTo>
                  <a:pt x="3697438" y="11922987"/>
                </a:lnTo>
                <a:lnTo>
                  <a:pt x="2990714" y="12045741"/>
                </a:lnTo>
                <a:lnTo>
                  <a:pt x="2288031" y="12148425"/>
                </a:lnTo>
                <a:lnTo>
                  <a:pt x="1766506" y="12203678"/>
                </a:lnTo>
                <a:lnTo>
                  <a:pt x="0" y="9143999"/>
                </a:lnTo>
                <a:lnTo>
                  <a:pt x="15837872" y="0"/>
                </a:lnTo>
                <a:lnTo>
                  <a:pt x="17392130" y="2692055"/>
                </a:lnTo>
                <a:lnTo>
                  <a:pt x="17185539" y="3013569"/>
                </a:lnTo>
                <a:lnTo>
                  <a:pt x="16597741" y="3840647"/>
                </a:lnTo>
                <a:lnTo>
                  <a:pt x="15970081" y="4637482"/>
                </a:lnTo>
                <a:lnTo>
                  <a:pt x="15305501" y="5403263"/>
                </a:lnTo>
                <a:lnTo>
                  <a:pt x="14604001" y="6137979"/>
                </a:lnTo>
                <a:lnTo>
                  <a:pt x="13868531" y="6840846"/>
                </a:lnTo>
                <a:lnTo>
                  <a:pt x="13094555" y="7506752"/>
                </a:lnTo>
                <a:lnTo>
                  <a:pt x="12289529" y="8140002"/>
                </a:lnTo>
                <a:lnTo>
                  <a:pt x="11451088" y="8731764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F96B384F-8BE4-4218-A75B-98EAB9E2A39E}"/>
              </a:ext>
            </a:extLst>
          </p:cNvPr>
          <p:cNvSpPr>
            <a:spLocks/>
          </p:cNvSpPr>
          <p:nvPr userDrawn="1"/>
        </p:nvSpPr>
        <p:spPr bwMode="auto">
          <a:xfrm rot="18197426">
            <a:off x="4680446" y="-1113230"/>
            <a:ext cx="16512959" cy="16575721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1">
                  <a:alpha val="0"/>
                </a:schemeClr>
              </a:gs>
              <a:gs pos="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D5A74D25-4E20-4017-8646-9DB66FD83C2A}"/>
              </a:ext>
            </a:extLst>
          </p:cNvPr>
          <p:cNvSpPr>
            <a:spLocks/>
          </p:cNvSpPr>
          <p:nvPr userDrawn="1"/>
        </p:nvSpPr>
        <p:spPr bwMode="auto">
          <a:xfrm rot="9744061">
            <a:off x="5886384" y="-2727400"/>
            <a:ext cx="17103628" cy="17168636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5">
                  <a:alpha val="0"/>
                </a:schemeClr>
              </a:gs>
              <a:gs pos="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6CD472E4-3FCD-4B18-A017-715442AFCDA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6822430" y="-5364801"/>
            <a:ext cx="18813276" cy="18884782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4">
                  <a:alpha val="0"/>
                </a:schemeClr>
              </a:gs>
              <a:gs pos="0">
                <a:schemeClr val="accent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Полилиния 7">
            <a:extLst>
              <a:ext uri="{FF2B5EF4-FFF2-40B4-BE49-F238E27FC236}">
                <a16:creationId xmlns:a16="http://schemas.microsoft.com/office/drawing/2014/main" id="{8F19FAB2-85DB-452B-B9D1-985CB2477CA4}"/>
              </a:ext>
            </a:extLst>
          </p:cNvPr>
          <p:cNvSpPr/>
          <p:nvPr userDrawn="1"/>
        </p:nvSpPr>
        <p:spPr>
          <a:xfrm>
            <a:off x="-23368000" y="-15646400"/>
            <a:ext cx="65024000" cy="41581392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2CBD9C01-1BC3-401B-8EE1-F2ED742F9B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49780" y="3050776"/>
            <a:ext cx="3254892" cy="3254892"/>
          </a:xfrm>
          <a:prstGeom prst="ellipse">
            <a:avLst/>
          </a:prstGeom>
          <a:solidFill>
            <a:srgbClr val="E6E6E6"/>
          </a:solidFill>
          <a:ln>
            <a:noFill/>
          </a:ln>
          <a:effectLst>
            <a:outerShdw blurRad="469900" dist="228600" dir="3960000" sx="96000" sy="96000" algn="t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 dirty="0"/>
            </a:lvl1pPr>
          </a:lstStyle>
          <a:p>
            <a:pPr lvl="0"/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408AB1D6-E252-4945-87A7-0866D1FFAF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24407" y="3050776"/>
            <a:ext cx="3254892" cy="3254892"/>
          </a:xfrm>
          <a:prstGeom prst="ellipse">
            <a:avLst/>
          </a:prstGeom>
          <a:solidFill>
            <a:srgbClr val="E6E6E6"/>
          </a:solidFill>
          <a:ln>
            <a:noFill/>
          </a:ln>
          <a:effectLst>
            <a:outerShdw blurRad="469900" dist="228600" dir="3960000" sx="96000" sy="96000" algn="t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/>
              <a:t>20</a:t>
            </a:r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6C0DE72B-94C6-4167-A0FD-B37712C5AD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75152" y="3050776"/>
            <a:ext cx="3254892" cy="3254892"/>
          </a:xfrm>
          <a:prstGeom prst="ellipse">
            <a:avLst/>
          </a:prstGeom>
          <a:solidFill>
            <a:srgbClr val="E6E6E6"/>
          </a:solidFill>
          <a:ln>
            <a:noFill/>
          </a:ln>
          <a:effectLst>
            <a:outerShdw blurRad="469900" dist="228600" dir="3960000" sx="96000" sy="96000" algn="t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23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(07-04-23)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2">
            <a:extLst>
              <a:ext uri="{FF2B5EF4-FFF2-40B4-BE49-F238E27FC236}">
                <a16:creationId xmlns:a16="http://schemas.microsoft.com/office/drawing/2014/main" id="{0C28E977-3B97-4824-9362-DC6168131B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90728" y="2509534"/>
            <a:ext cx="2490523" cy="526461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40096D47-F2E7-4BDB-9D08-BC6BDDCCFB3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654985" y="1149178"/>
            <a:ext cx="2490523" cy="799023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9237509E-7F83-417C-A070-5F1FADC5707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115366" y="1149178"/>
            <a:ext cx="2490523" cy="7990231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8A5DE189-71AE-4872-B473-3B4A9C168CD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44243" y="3874794"/>
            <a:ext cx="2490523" cy="252917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1BF1A34E-49ED-4918-A8A3-BE8408E821B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453234" y="3874794"/>
            <a:ext cx="2490523" cy="252917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09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s with imag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6">
            <a:extLst>
              <a:ext uri="{FF2B5EF4-FFF2-40B4-BE49-F238E27FC236}">
                <a16:creationId xmlns:a16="http://schemas.microsoft.com/office/drawing/2014/main" id="{1AEBD32E-B286-4336-8414-F1CFFF27D4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auto">
          <a:xfrm>
            <a:off x="13367021" y="5285923"/>
            <a:ext cx="3620999" cy="4000590"/>
          </a:xfrm>
          <a:custGeom>
            <a:avLst/>
            <a:gdLst>
              <a:gd name="connsiteX0" fmla="*/ 1631430 w 3620999"/>
              <a:gd name="connsiteY0" fmla="*/ 0 h 4011696"/>
              <a:gd name="connsiteX1" fmla="*/ 1726781 w 3620999"/>
              <a:gd name="connsiteY1" fmla="*/ 3488 h 4011696"/>
              <a:gd name="connsiteX2" fmla="*/ 1824457 w 3620999"/>
              <a:gd name="connsiteY2" fmla="*/ 11625 h 4011696"/>
              <a:gd name="connsiteX3" fmla="*/ 1919807 w 3620999"/>
              <a:gd name="connsiteY3" fmla="*/ 23250 h 4011696"/>
              <a:gd name="connsiteX4" fmla="*/ 2013995 w 3620999"/>
              <a:gd name="connsiteY4" fmla="*/ 40687 h 4011696"/>
              <a:gd name="connsiteX5" fmla="*/ 2109346 w 3620999"/>
              <a:gd name="connsiteY5" fmla="*/ 62774 h 4011696"/>
              <a:gd name="connsiteX6" fmla="*/ 2201208 w 3620999"/>
              <a:gd name="connsiteY6" fmla="*/ 87186 h 4011696"/>
              <a:gd name="connsiteX7" fmla="*/ 2293070 w 3620999"/>
              <a:gd name="connsiteY7" fmla="*/ 117410 h 4011696"/>
              <a:gd name="connsiteX8" fmla="*/ 2383769 w 3620999"/>
              <a:gd name="connsiteY8" fmla="*/ 152284 h 4011696"/>
              <a:gd name="connsiteX9" fmla="*/ 2472143 w 3620999"/>
              <a:gd name="connsiteY9" fmla="*/ 192971 h 4011696"/>
              <a:gd name="connsiteX10" fmla="*/ 2560516 w 3620999"/>
              <a:gd name="connsiteY10" fmla="*/ 235982 h 4011696"/>
              <a:gd name="connsiteX11" fmla="*/ 2646564 w 3620999"/>
              <a:gd name="connsiteY11" fmla="*/ 284806 h 4011696"/>
              <a:gd name="connsiteX12" fmla="*/ 2730287 w 3620999"/>
              <a:gd name="connsiteY12" fmla="*/ 338280 h 4011696"/>
              <a:gd name="connsiteX13" fmla="*/ 2810521 w 3620999"/>
              <a:gd name="connsiteY13" fmla="*/ 395241 h 4011696"/>
              <a:gd name="connsiteX14" fmla="*/ 2890755 w 3620999"/>
              <a:gd name="connsiteY14" fmla="*/ 456852 h 4011696"/>
              <a:gd name="connsiteX15" fmla="*/ 2966337 w 3620999"/>
              <a:gd name="connsiteY15" fmla="*/ 523113 h 4011696"/>
              <a:gd name="connsiteX16" fmla="*/ 3039595 w 3620999"/>
              <a:gd name="connsiteY16" fmla="*/ 595187 h 4011696"/>
              <a:gd name="connsiteX17" fmla="*/ 3110526 w 3620999"/>
              <a:gd name="connsiteY17" fmla="*/ 669585 h 4011696"/>
              <a:gd name="connsiteX18" fmla="*/ 3176806 w 3620999"/>
              <a:gd name="connsiteY18" fmla="*/ 748633 h 4011696"/>
              <a:gd name="connsiteX19" fmla="*/ 3239598 w 3620999"/>
              <a:gd name="connsiteY19" fmla="*/ 828844 h 4011696"/>
              <a:gd name="connsiteX20" fmla="*/ 3297739 w 3620999"/>
              <a:gd name="connsiteY20" fmla="*/ 912542 h 4011696"/>
              <a:gd name="connsiteX21" fmla="*/ 3350065 w 3620999"/>
              <a:gd name="connsiteY21" fmla="*/ 998565 h 4011696"/>
              <a:gd name="connsiteX22" fmla="*/ 3397740 w 3620999"/>
              <a:gd name="connsiteY22" fmla="*/ 1084588 h 4011696"/>
              <a:gd name="connsiteX23" fmla="*/ 3441927 w 3620999"/>
              <a:gd name="connsiteY23" fmla="*/ 1174098 h 4011696"/>
              <a:gd name="connsiteX24" fmla="*/ 3480299 w 3620999"/>
              <a:gd name="connsiteY24" fmla="*/ 1264771 h 4011696"/>
              <a:gd name="connsiteX25" fmla="*/ 3514021 w 3620999"/>
              <a:gd name="connsiteY25" fmla="*/ 1356607 h 4011696"/>
              <a:gd name="connsiteX26" fmla="*/ 3541929 w 3620999"/>
              <a:gd name="connsiteY26" fmla="*/ 1448442 h 4011696"/>
              <a:gd name="connsiteX27" fmla="*/ 3567511 w 3620999"/>
              <a:gd name="connsiteY27" fmla="*/ 1543765 h 4011696"/>
              <a:gd name="connsiteX28" fmla="*/ 3587279 w 3620999"/>
              <a:gd name="connsiteY28" fmla="*/ 1637925 h 4011696"/>
              <a:gd name="connsiteX29" fmla="*/ 3602395 w 3620999"/>
              <a:gd name="connsiteY29" fmla="*/ 1733248 h 4011696"/>
              <a:gd name="connsiteX30" fmla="*/ 3612861 w 3620999"/>
              <a:gd name="connsiteY30" fmla="*/ 1829733 h 4011696"/>
              <a:gd name="connsiteX31" fmla="*/ 3619837 w 3620999"/>
              <a:gd name="connsiteY31" fmla="*/ 1925056 h 4011696"/>
              <a:gd name="connsiteX32" fmla="*/ 3620999 w 3620999"/>
              <a:gd name="connsiteY32" fmla="*/ 2021542 h 4011696"/>
              <a:gd name="connsiteX33" fmla="*/ 3617511 w 3620999"/>
              <a:gd name="connsiteY33" fmla="*/ 2118027 h 4011696"/>
              <a:gd name="connsiteX34" fmla="*/ 3610535 w 3620999"/>
              <a:gd name="connsiteY34" fmla="*/ 2213350 h 4011696"/>
              <a:gd name="connsiteX35" fmla="*/ 3597743 w 3620999"/>
              <a:gd name="connsiteY35" fmla="*/ 2308672 h 4011696"/>
              <a:gd name="connsiteX36" fmla="*/ 3580301 w 3620999"/>
              <a:gd name="connsiteY36" fmla="*/ 2403995 h 4011696"/>
              <a:gd name="connsiteX37" fmla="*/ 3559371 w 3620999"/>
              <a:gd name="connsiteY37" fmla="*/ 2498156 h 4011696"/>
              <a:gd name="connsiteX38" fmla="*/ 3533789 w 3620999"/>
              <a:gd name="connsiteY38" fmla="*/ 2592316 h 4011696"/>
              <a:gd name="connsiteX39" fmla="*/ 3503555 w 3620999"/>
              <a:gd name="connsiteY39" fmla="*/ 2684151 h 4011696"/>
              <a:gd name="connsiteX40" fmla="*/ 3468671 w 3620999"/>
              <a:gd name="connsiteY40" fmla="*/ 2774824 h 4011696"/>
              <a:gd name="connsiteX41" fmla="*/ 3427973 w 3620999"/>
              <a:gd name="connsiteY41" fmla="*/ 2863172 h 4011696"/>
              <a:gd name="connsiteX42" fmla="*/ 3384949 w 3620999"/>
              <a:gd name="connsiteY42" fmla="*/ 2950358 h 4011696"/>
              <a:gd name="connsiteX43" fmla="*/ 3336111 w 3620999"/>
              <a:gd name="connsiteY43" fmla="*/ 3035218 h 4011696"/>
              <a:gd name="connsiteX44" fmla="*/ 3284947 w 3620999"/>
              <a:gd name="connsiteY44" fmla="*/ 3118916 h 4011696"/>
              <a:gd name="connsiteX45" fmla="*/ 3225644 w 3620999"/>
              <a:gd name="connsiteY45" fmla="*/ 3201452 h 4011696"/>
              <a:gd name="connsiteX46" fmla="*/ 3164015 w 3620999"/>
              <a:gd name="connsiteY46" fmla="*/ 3280500 h 4011696"/>
              <a:gd name="connsiteX47" fmla="*/ 3098898 w 3620999"/>
              <a:gd name="connsiteY47" fmla="*/ 3357224 h 4011696"/>
              <a:gd name="connsiteX48" fmla="*/ 3026803 w 3620999"/>
              <a:gd name="connsiteY48" fmla="*/ 3430459 h 4011696"/>
              <a:gd name="connsiteX49" fmla="*/ 2952384 w 3620999"/>
              <a:gd name="connsiteY49" fmla="*/ 3501370 h 4011696"/>
              <a:gd name="connsiteX50" fmla="*/ 2874475 w 3620999"/>
              <a:gd name="connsiteY50" fmla="*/ 3567631 h 4011696"/>
              <a:gd name="connsiteX51" fmla="*/ 2791916 w 3620999"/>
              <a:gd name="connsiteY51" fmla="*/ 3629242 h 4011696"/>
              <a:gd name="connsiteX52" fmla="*/ 2708193 w 3620999"/>
              <a:gd name="connsiteY52" fmla="*/ 3686204 h 4011696"/>
              <a:gd name="connsiteX53" fmla="*/ 2623308 w 3620999"/>
              <a:gd name="connsiteY53" fmla="*/ 3740840 h 4011696"/>
              <a:gd name="connsiteX54" fmla="*/ 2536097 w 3620999"/>
              <a:gd name="connsiteY54" fmla="*/ 3787338 h 4011696"/>
              <a:gd name="connsiteX55" fmla="*/ 2447724 w 3620999"/>
              <a:gd name="connsiteY55" fmla="*/ 3830350 h 4011696"/>
              <a:gd name="connsiteX56" fmla="*/ 2357025 w 3620999"/>
              <a:gd name="connsiteY56" fmla="*/ 3868712 h 4011696"/>
              <a:gd name="connsiteX57" fmla="*/ 2265162 w 3620999"/>
              <a:gd name="connsiteY57" fmla="*/ 3902424 h 4011696"/>
              <a:gd name="connsiteX58" fmla="*/ 2172137 w 3620999"/>
              <a:gd name="connsiteY58" fmla="*/ 3932648 h 4011696"/>
              <a:gd name="connsiteX59" fmla="*/ 2079113 w 3620999"/>
              <a:gd name="connsiteY59" fmla="*/ 3958222 h 4011696"/>
              <a:gd name="connsiteX60" fmla="*/ 1983762 w 3620999"/>
              <a:gd name="connsiteY60" fmla="*/ 3977984 h 4011696"/>
              <a:gd name="connsiteX61" fmla="*/ 1888411 w 3620999"/>
              <a:gd name="connsiteY61" fmla="*/ 3993096 h 4011696"/>
              <a:gd name="connsiteX62" fmla="*/ 1793061 w 3620999"/>
              <a:gd name="connsiteY62" fmla="*/ 4003559 h 4011696"/>
              <a:gd name="connsiteX63" fmla="*/ 1695385 w 3620999"/>
              <a:gd name="connsiteY63" fmla="*/ 4009371 h 4011696"/>
              <a:gd name="connsiteX64" fmla="*/ 1600034 w 3620999"/>
              <a:gd name="connsiteY64" fmla="*/ 4011696 h 4011696"/>
              <a:gd name="connsiteX65" fmla="*/ 1502358 w 3620999"/>
              <a:gd name="connsiteY65" fmla="*/ 4008208 h 4011696"/>
              <a:gd name="connsiteX66" fmla="*/ 1407008 w 3620999"/>
              <a:gd name="connsiteY66" fmla="*/ 4000071 h 4011696"/>
              <a:gd name="connsiteX67" fmla="*/ 1311657 w 3620999"/>
              <a:gd name="connsiteY67" fmla="*/ 3988446 h 4011696"/>
              <a:gd name="connsiteX68" fmla="*/ 1216307 w 3620999"/>
              <a:gd name="connsiteY68" fmla="*/ 3971010 h 4011696"/>
              <a:gd name="connsiteX69" fmla="*/ 1123282 w 3620999"/>
              <a:gd name="connsiteY69" fmla="*/ 3950085 h 4011696"/>
              <a:gd name="connsiteX70" fmla="*/ 1029094 w 3620999"/>
              <a:gd name="connsiteY70" fmla="*/ 3924510 h 4011696"/>
              <a:gd name="connsiteX71" fmla="*/ 938395 w 3620999"/>
              <a:gd name="connsiteY71" fmla="*/ 3893124 h 4011696"/>
              <a:gd name="connsiteX72" fmla="*/ 846533 w 3620999"/>
              <a:gd name="connsiteY72" fmla="*/ 3859412 h 4011696"/>
              <a:gd name="connsiteX73" fmla="*/ 758159 w 3620999"/>
              <a:gd name="connsiteY73" fmla="*/ 3818726 h 4011696"/>
              <a:gd name="connsiteX74" fmla="*/ 670948 w 3620999"/>
              <a:gd name="connsiteY74" fmla="*/ 3775714 h 4011696"/>
              <a:gd name="connsiteX75" fmla="*/ 584900 w 3620999"/>
              <a:gd name="connsiteY75" fmla="*/ 3726890 h 4011696"/>
              <a:gd name="connsiteX76" fmla="*/ 501178 w 3620999"/>
              <a:gd name="connsiteY76" fmla="*/ 3673416 h 4011696"/>
              <a:gd name="connsiteX77" fmla="*/ 419781 w 3620999"/>
              <a:gd name="connsiteY77" fmla="*/ 3616455 h 4011696"/>
              <a:gd name="connsiteX78" fmla="*/ 340710 w 3620999"/>
              <a:gd name="connsiteY78" fmla="*/ 3554844 h 4011696"/>
              <a:gd name="connsiteX79" fmla="*/ 265127 w 3620999"/>
              <a:gd name="connsiteY79" fmla="*/ 3487420 h 4011696"/>
              <a:gd name="connsiteX80" fmla="*/ 191870 w 3620999"/>
              <a:gd name="connsiteY80" fmla="*/ 3417672 h 4011696"/>
              <a:gd name="connsiteX81" fmla="*/ 119776 w 3620999"/>
              <a:gd name="connsiteY81" fmla="*/ 3342111 h 4011696"/>
              <a:gd name="connsiteX82" fmla="*/ 69775 w 3620999"/>
              <a:gd name="connsiteY82" fmla="*/ 3282825 h 4011696"/>
              <a:gd name="connsiteX83" fmla="*/ 22100 w 3620999"/>
              <a:gd name="connsiteY83" fmla="*/ 3224702 h 4011696"/>
              <a:gd name="connsiteX84" fmla="*/ 0 w 3620999"/>
              <a:gd name="connsiteY84" fmla="*/ 3194469 h 4011696"/>
              <a:gd name="connsiteX85" fmla="*/ 2546 w 3620999"/>
              <a:gd name="connsiteY85" fmla="*/ 3191065 h 4011696"/>
              <a:gd name="connsiteX86" fmla="*/ 385536 w 3620999"/>
              <a:gd name="connsiteY86" fmla="*/ 1937242 h 4011696"/>
              <a:gd name="connsiteX87" fmla="*/ 114874 w 3620999"/>
              <a:gd name="connsiteY87" fmla="*/ 868317 h 4011696"/>
              <a:gd name="connsiteX88" fmla="*/ 47016 w 3620999"/>
              <a:gd name="connsiteY88" fmla="*/ 756619 h 4011696"/>
              <a:gd name="connsiteX89" fmla="*/ 69775 w 3620999"/>
              <a:gd name="connsiteY89" fmla="*/ 728871 h 4011696"/>
              <a:gd name="connsiteX90" fmla="*/ 118613 w 3620999"/>
              <a:gd name="connsiteY90" fmla="*/ 671910 h 4011696"/>
              <a:gd name="connsiteX91" fmla="*/ 169777 w 3620999"/>
              <a:gd name="connsiteY91" fmla="*/ 616111 h 4011696"/>
              <a:gd name="connsiteX92" fmla="*/ 223266 w 3620999"/>
              <a:gd name="connsiteY92" fmla="*/ 562637 h 4011696"/>
              <a:gd name="connsiteX93" fmla="*/ 279081 w 3620999"/>
              <a:gd name="connsiteY93" fmla="*/ 511489 h 4011696"/>
              <a:gd name="connsiteX94" fmla="*/ 356989 w 3620999"/>
              <a:gd name="connsiteY94" fmla="*/ 444065 h 4011696"/>
              <a:gd name="connsiteX95" fmla="*/ 439549 w 3620999"/>
              <a:gd name="connsiteY95" fmla="*/ 382454 h 4011696"/>
              <a:gd name="connsiteX96" fmla="*/ 522109 w 3620999"/>
              <a:gd name="connsiteY96" fmla="*/ 325493 h 4011696"/>
              <a:gd name="connsiteX97" fmla="*/ 606994 w 3620999"/>
              <a:gd name="connsiteY97" fmla="*/ 272019 h 4011696"/>
              <a:gd name="connsiteX98" fmla="*/ 694205 w 3620999"/>
              <a:gd name="connsiteY98" fmla="*/ 223195 h 4011696"/>
              <a:gd name="connsiteX99" fmla="*/ 784904 w 3620999"/>
              <a:gd name="connsiteY99" fmla="*/ 181346 h 4011696"/>
              <a:gd name="connsiteX100" fmla="*/ 874440 w 3620999"/>
              <a:gd name="connsiteY100" fmla="*/ 142984 h 4011696"/>
              <a:gd name="connsiteX101" fmla="*/ 965139 w 3620999"/>
              <a:gd name="connsiteY101" fmla="*/ 106948 h 4011696"/>
              <a:gd name="connsiteX102" fmla="*/ 1059327 w 3620999"/>
              <a:gd name="connsiteY102" fmla="*/ 79048 h 4011696"/>
              <a:gd name="connsiteX103" fmla="*/ 1152352 w 3620999"/>
              <a:gd name="connsiteY103" fmla="*/ 53474 h 4011696"/>
              <a:gd name="connsiteX104" fmla="*/ 1248865 w 3620999"/>
              <a:gd name="connsiteY104" fmla="*/ 33712 h 4011696"/>
              <a:gd name="connsiteX105" fmla="*/ 1344216 w 3620999"/>
              <a:gd name="connsiteY105" fmla="*/ 18600 h 4011696"/>
              <a:gd name="connsiteX106" fmla="*/ 1439567 w 3620999"/>
              <a:gd name="connsiteY106" fmla="*/ 8138 h 4011696"/>
              <a:gd name="connsiteX107" fmla="*/ 1534917 w 3620999"/>
              <a:gd name="connsiteY107" fmla="*/ 2325 h 4011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3620999" h="4011696">
                <a:moveTo>
                  <a:pt x="1631430" y="0"/>
                </a:moveTo>
                <a:lnTo>
                  <a:pt x="1726781" y="3488"/>
                </a:lnTo>
                <a:lnTo>
                  <a:pt x="1824457" y="11625"/>
                </a:lnTo>
                <a:lnTo>
                  <a:pt x="1919807" y="23250"/>
                </a:lnTo>
                <a:lnTo>
                  <a:pt x="2013995" y="40687"/>
                </a:lnTo>
                <a:lnTo>
                  <a:pt x="2109346" y="62774"/>
                </a:lnTo>
                <a:lnTo>
                  <a:pt x="2201208" y="87186"/>
                </a:lnTo>
                <a:lnTo>
                  <a:pt x="2293070" y="117410"/>
                </a:lnTo>
                <a:lnTo>
                  <a:pt x="2383769" y="152284"/>
                </a:lnTo>
                <a:lnTo>
                  <a:pt x="2472143" y="192971"/>
                </a:lnTo>
                <a:lnTo>
                  <a:pt x="2560516" y="235982"/>
                </a:lnTo>
                <a:lnTo>
                  <a:pt x="2646564" y="284806"/>
                </a:lnTo>
                <a:lnTo>
                  <a:pt x="2730287" y="338280"/>
                </a:lnTo>
                <a:lnTo>
                  <a:pt x="2810521" y="395241"/>
                </a:lnTo>
                <a:lnTo>
                  <a:pt x="2890755" y="456852"/>
                </a:lnTo>
                <a:lnTo>
                  <a:pt x="2966337" y="523113"/>
                </a:lnTo>
                <a:lnTo>
                  <a:pt x="3039595" y="595187"/>
                </a:lnTo>
                <a:lnTo>
                  <a:pt x="3110526" y="669585"/>
                </a:lnTo>
                <a:lnTo>
                  <a:pt x="3176806" y="748633"/>
                </a:lnTo>
                <a:lnTo>
                  <a:pt x="3239598" y="828844"/>
                </a:lnTo>
                <a:lnTo>
                  <a:pt x="3297739" y="912542"/>
                </a:lnTo>
                <a:lnTo>
                  <a:pt x="3350065" y="998565"/>
                </a:lnTo>
                <a:lnTo>
                  <a:pt x="3397740" y="1084588"/>
                </a:lnTo>
                <a:lnTo>
                  <a:pt x="3441927" y="1174098"/>
                </a:lnTo>
                <a:lnTo>
                  <a:pt x="3480299" y="1264771"/>
                </a:lnTo>
                <a:lnTo>
                  <a:pt x="3514021" y="1356607"/>
                </a:lnTo>
                <a:lnTo>
                  <a:pt x="3541929" y="1448442"/>
                </a:lnTo>
                <a:lnTo>
                  <a:pt x="3567511" y="1543765"/>
                </a:lnTo>
                <a:lnTo>
                  <a:pt x="3587279" y="1637925"/>
                </a:lnTo>
                <a:lnTo>
                  <a:pt x="3602395" y="1733248"/>
                </a:lnTo>
                <a:lnTo>
                  <a:pt x="3612861" y="1829733"/>
                </a:lnTo>
                <a:lnTo>
                  <a:pt x="3619837" y="1925056"/>
                </a:lnTo>
                <a:lnTo>
                  <a:pt x="3620999" y="2021542"/>
                </a:lnTo>
                <a:lnTo>
                  <a:pt x="3617511" y="2118027"/>
                </a:lnTo>
                <a:lnTo>
                  <a:pt x="3610535" y="2213350"/>
                </a:lnTo>
                <a:lnTo>
                  <a:pt x="3597743" y="2308672"/>
                </a:lnTo>
                <a:lnTo>
                  <a:pt x="3580301" y="2403995"/>
                </a:lnTo>
                <a:lnTo>
                  <a:pt x="3559371" y="2498156"/>
                </a:lnTo>
                <a:lnTo>
                  <a:pt x="3533789" y="2592316"/>
                </a:lnTo>
                <a:lnTo>
                  <a:pt x="3503555" y="2684151"/>
                </a:lnTo>
                <a:lnTo>
                  <a:pt x="3468671" y="2774824"/>
                </a:lnTo>
                <a:lnTo>
                  <a:pt x="3427973" y="2863172"/>
                </a:lnTo>
                <a:lnTo>
                  <a:pt x="3384949" y="2950358"/>
                </a:lnTo>
                <a:lnTo>
                  <a:pt x="3336111" y="3035218"/>
                </a:lnTo>
                <a:lnTo>
                  <a:pt x="3284947" y="3118916"/>
                </a:lnTo>
                <a:lnTo>
                  <a:pt x="3225644" y="3201452"/>
                </a:lnTo>
                <a:lnTo>
                  <a:pt x="3164015" y="3280500"/>
                </a:lnTo>
                <a:lnTo>
                  <a:pt x="3098898" y="3357224"/>
                </a:lnTo>
                <a:lnTo>
                  <a:pt x="3026803" y="3430459"/>
                </a:lnTo>
                <a:lnTo>
                  <a:pt x="2952384" y="3501370"/>
                </a:lnTo>
                <a:lnTo>
                  <a:pt x="2874475" y="3567631"/>
                </a:lnTo>
                <a:lnTo>
                  <a:pt x="2791916" y="3629242"/>
                </a:lnTo>
                <a:lnTo>
                  <a:pt x="2708193" y="3686204"/>
                </a:lnTo>
                <a:lnTo>
                  <a:pt x="2623308" y="3740840"/>
                </a:lnTo>
                <a:lnTo>
                  <a:pt x="2536097" y="3787338"/>
                </a:lnTo>
                <a:lnTo>
                  <a:pt x="2447724" y="3830350"/>
                </a:lnTo>
                <a:lnTo>
                  <a:pt x="2357025" y="3868712"/>
                </a:lnTo>
                <a:lnTo>
                  <a:pt x="2265162" y="3902424"/>
                </a:lnTo>
                <a:lnTo>
                  <a:pt x="2172137" y="3932648"/>
                </a:lnTo>
                <a:lnTo>
                  <a:pt x="2079113" y="3958222"/>
                </a:lnTo>
                <a:lnTo>
                  <a:pt x="1983762" y="3977984"/>
                </a:lnTo>
                <a:lnTo>
                  <a:pt x="1888411" y="3993096"/>
                </a:lnTo>
                <a:lnTo>
                  <a:pt x="1793061" y="4003559"/>
                </a:lnTo>
                <a:lnTo>
                  <a:pt x="1695385" y="4009371"/>
                </a:lnTo>
                <a:lnTo>
                  <a:pt x="1600034" y="4011696"/>
                </a:lnTo>
                <a:lnTo>
                  <a:pt x="1502358" y="4008208"/>
                </a:lnTo>
                <a:lnTo>
                  <a:pt x="1407008" y="4000071"/>
                </a:lnTo>
                <a:lnTo>
                  <a:pt x="1311657" y="3988446"/>
                </a:lnTo>
                <a:lnTo>
                  <a:pt x="1216307" y="3971010"/>
                </a:lnTo>
                <a:lnTo>
                  <a:pt x="1123282" y="3950085"/>
                </a:lnTo>
                <a:lnTo>
                  <a:pt x="1029094" y="3924510"/>
                </a:lnTo>
                <a:lnTo>
                  <a:pt x="938395" y="3893124"/>
                </a:lnTo>
                <a:lnTo>
                  <a:pt x="846533" y="3859412"/>
                </a:lnTo>
                <a:lnTo>
                  <a:pt x="758159" y="3818726"/>
                </a:lnTo>
                <a:lnTo>
                  <a:pt x="670948" y="3775714"/>
                </a:lnTo>
                <a:lnTo>
                  <a:pt x="584900" y="3726890"/>
                </a:lnTo>
                <a:lnTo>
                  <a:pt x="501178" y="3673416"/>
                </a:lnTo>
                <a:lnTo>
                  <a:pt x="419781" y="3616455"/>
                </a:lnTo>
                <a:lnTo>
                  <a:pt x="340710" y="3554844"/>
                </a:lnTo>
                <a:lnTo>
                  <a:pt x="265127" y="3487420"/>
                </a:lnTo>
                <a:lnTo>
                  <a:pt x="191870" y="3417672"/>
                </a:lnTo>
                <a:lnTo>
                  <a:pt x="119776" y="3342111"/>
                </a:lnTo>
                <a:lnTo>
                  <a:pt x="69775" y="3282825"/>
                </a:lnTo>
                <a:lnTo>
                  <a:pt x="22100" y="3224702"/>
                </a:lnTo>
                <a:lnTo>
                  <a:pt x="0" y="3194469"/>
                </a:lnTo>
                <a:lnTo>
                  <a:pt x="2546" y="3191065"/>
                </a:lnTo>
                <a:cubicBezTo>
                  <a:pt x="244346" y="2833154"/>
                  <a:pt x="385536" y="2401686"/>
                  <a:pt x="385536" y="1937242"/>
                </a:cubicBezTo>
                <a:cubicBezTo>
                  <a:pt x="385536" y="1550205"/>
                  <a:pt x="287487" y="1186069"/>
                  <a:pt x="114874" y="868317"/>
                </a:cubicBezTo>
                <a:lnTo>
                  <a:pt x="47016" y="756619"/>
                </a:lnTo>
                <a:lnTo>
                  <a:pt x="69775" y="728871"/>
                </a:lnTo>
                <a:lnTo>
                  <a:pt x="118613" y="671910"/>
                </a:lnTo>
                <a:lnTo>
                  <a:pt x="169777" y="616111"/>
                </a:lnTo>
                <a:lnTo>
                  <a:pt x="223266" y="562637"/>
                </a:lnTo>
                <a:lnTo>
                  <a:pt x="279081" y="511489"/>
                </a:lnTo>
                <a:lnTo>
                  <a:pt x="356989" y="444065"/>
                </a:lnTo>
                <a:lnTo>
                  <a:pt x="439549" y="382454"/>
                </a:lnTo>
                <a:lnTo>
                  <a:pt x="522109" y="325493"/>
                </a:lnTo>
                <a:lnTo>
                  <a:pt x="606994" y="272019"/>
                </a:lnTo>
                <a:lnTo>
                  <a:pt x="694205" y="223195"/>
                </a:lnTo>
                <a:lnTo>
                  <a:pt x="784904" y="181346"/>
                </a:lnTo>
                <a:lnTo>
                  <a:pt x="874440" y="142984"/>
                </a:lnTo>
                <a:lnTo>
                  <a:pt x="965139" y="106948"/>
                </a:lnTo>
                <a:lnTo>
                  <a:pt x="1059327" y="79048"/>
                </a:lnTo>
                <a:lnTo>
                  <a:pt x="1152352" y="53474"/>
                </a:lnTo>
                <a:lnTo>
                  <a:pt x="1248865" y="33712"/>
                </a:lnTo>
                <a:lnTo>
                  <a:pt x="1344216" y="18600"/>
                </a:lnTo>
                <a:lnTo>
                  <a:pt x="1439567" y="8138"/>
                </a:lnTo>
                <a:lnTo>
                  <a:pt x="1534917" y="2325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latin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Рисунок 5">
            <a:extLst>
              <a:ext uri="{FF2B5EF4-FFF2-40B4-BE49-F238E27FC236}">
                <a16:creationId xmlns:a16="http://schemas.microsoft.com/office/drawing/2014/main" id="{BBBE5AD4-A921-4EF1-A9A4-9A266C45AF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 bwMode="auto">
          <a:xfrm>
            <a:off x="9504170" y="5218482"/>
            <a:ext cx="4011699" cy="4000590"/>
          </a:xfrm>
          <a:custGeom>
            <a:avLst/>
            <a:gdLst>
              <a:gd name="connsiteX0" fmla="*/ 1785781 w 4011699"/>
              <a:gd name="connsiteY0" fmla="*/ 0 h 4000590"/>
              <a:gd name="connsiteX1" fmla="*/ 1828190 w 4011699"/>
              <a:gd name="connsiteY1" fmla="*/ 88035 h 4000590"/>
              <a:gd name="connsiteX2" fmla="*/ 3800066 w 4011699"/>
              <a:gd name="connsiteY2" fmla="*/ 1261645 h 4000590"/>
              <a:gd name="connsiteX3" fmla="*/ 3871336 w 4011699"/>
              <a:gd name="connsiteY3" fmla="*/ 1258046 h 4000590"/>
              <a:gd name="connsiteX4" fmla="*/ 3884952 w 4011699"/>
              <a:gd name="connsiteY4" fmla="*/ 1293567 h 4000590"/>
              <a:gd name="connsiteX5" fmla="*/ 3910534 w 4011699"/>
              <a:gd name="connsiteY5" fmla="*/ 1363335 h 4000590"/>
              <a:gd name="connsiteX6" fmla="*/ 3931465 w 4011699"/>
              <a:gd name="connsiteY6" fmla="*/ 1435429 h 4000590"/>
              <a:gd name="connsiteX7" fmla="*/ 3952396 w 4011699"/>
              <a:gd name="connsiteY7" fmla="*/ 1508687 h 4000590"/>
              <a:gd name="connsiteX8" fmla="*/ 3968675 w 4011699"/>
              <a:gd name="connsiteY8" fmla="*/ 1584269 h 4000590"/>
              <a:gd name="connsiteX9" fmla="*/ 3987280 w 4011699"/>
              <a:gd name="connsiteY9" fmla="*/ 1685434 h 4000590"/>
              <a:gd name="connsiteX10" fmla="*/ 4000071 w 4011699"/>
              <a:gd name="connsiteY10" fmla="*/ 1786598 h 4000590"/>
              <a:gd name="connsiteX11" fmla="*/ 4009374 w 4011699"/>
              <a:gd name="connsiteY11" fmla="*/ 1887763 h 4000590"/>
              <a:gd name="connsiteX12" fmla="*/ 4011699 w 4011699"/>
              <a:gd name="connsiteY12" fmla="*/ 1987765 h 4000590"/>
              <a:gd name="connsiteX13" fmla="*/ 4009374 w 4011699"/>
              <a:gd name="connsiteY13" fmla="*/ 2086603 h 4000590"/>
              <a:gd name="connsiteX14" fmla="*/ 4002396 w 4011699"/>
              <a:gd name="connsiteY14" fmla="*/ 2185442 h 4000590"/>
              <a:gd name="connsiteX15" fmla="*/ 3990768 w 4011699"/>
              <a:gd name="connsiteY15" fmla="*/ 2284281 h 4000590"/>
              <a:gd name="connsiteX16" fmla="*/ 3973326 w 4011699"/>
              <a:gd name="connsiteY16" fmla="*/ 2379632 h 4000590"/>
              <a:gd name="connsiteX17" fmla="*/ 3953558 w 4011699"/>
              <a:gd name="connsiteY17" fmla="*/ 2474982 h 4000590"/>
              <a:gd name="connsiteX18" fmla="*/ 3926814 w 4011699"/>
              <a:gd name="connsiteY18" fmla="*/ 2569170 h 4000590"/>
              <a:gd name="connsiteX19" fmla="*/ 3896581 w 4011699"/>
              <a:gd name="connsiteY19" fmla="*/ 2661032 h 4000590"/>
              <a:gd name="connsiteX20" fmla="*/ 3862859 w 4011699"/>
              <a:gd name="connsiteY20" fmla="*/ 2751731 h 4000590"/>
              <a:gd name="connsiteX21" fmla="*/ 3824486 w 4011699"/>
              <a:gd name="connsiteY21" fmla="*/ 2840105 h 4000590"/>
              <a:gd name="connsiteX22" fmla="*/ 3781462 w 4011699"/>
              <a:gd name="connsiteY22" fmla="*/ 2926153 h 4000590"/>
              <a:gd name="connsiteX23" fmla="*/ 3733787 w 4011699"/>
              <a:gd name="connsiteY23" fmla="*/ 3011038 h 4000590"/>
              <a:gd name="connsiteX24" fmla="*/ 3683786 w 4011699"/>
              <a:gd name="connsiteY24" fmla="*/ 3091272 h 4000590"/>
              <a:gd name="connsiteX25" fmla="*/ 3629134 w 4011699"/>
              <a:gd name="connsiteY25" fmla="*/ 3171506 h 4000590"/>
              <a:gd name="connsiteX26" fmla="*/ 3569831 w 4011699"/>
              <a:gd name="connsiteY26" fmla="*/ 3249414 h 4000590"/>
              <a:gd name="connsiteX27" fmla="*/ 3508202 w 4011699"/>
              <a:gd name="connsiteY27" fmla="*/ 3322671 h 4000590"/>
              <a:gd name="connsiteX28" fmla="*/ 3443084 w 4011699"/>
              <a:gd name="connsiteY28" fmla="*/ 3392440 h 4000590"/>
              <a:gd name="connsiteX29" fmla="*/ 3374478 w 4011699"/>
              <a:gd name="connsiteY29" fmla="*/ 3459883 h 4000590"/>
              <a:gd name="connsiteX30" fmla="*/ 3302384 w 4011699"/>
              <a:gd name="connsiteY30" fmla="*/ 3525000 h 4000590"/>
              <a:gd name="connsiteX31" fmla="*/ 3226801 w 4011699"/>
              <a:gd name="connsiteY31" fmla="*/ 3585466 h 4000590"/>
              <a:gd name="connsiteX32" fmla="*/ 3147730 w 4011699"/>
              <a:gd name="connsiteY32" fmla="*/ 3643607 h 4000590"/>
              <a:gd name="connsiteX33" fmla="*/ 3066334 w 4011699"/>
              <a:gd name="connsiteY33" fmla="*/ 3698259 h 4000590"/>
              <a:gd name="connsiteX34" fmla="*/ 2980285 w 4011699"/>
              <a:gd name="connsiteY34" fmla="*/ 3748260 h 4000590"/>
              <a:gd name="connsiteX35" fmla="*/ 2894237 w 4011699"/>
              <a:gd name="connsiteY35" fmla="*/ 3793610 h 4000590"/>
              <a:gd name="connsiteX36" fmla="*/ 2803538 w 4011699"/>
              <a:gd name="connsiteY36" fmla="*/ 3835471 h 4000590"/>
              <a:gd name="connsiteX37" fmla="*/ 2709350 w 4011699"/>
              <a:gd name="connsiteY37" fmla="*/ 3871518 h 4000590"/>
              <a:gd name="connsiteX38" fmla="*/ 2614000 w 4011699"/>
              <a:gd name="connsiteY38" fmla="*/ 3905240 h 4000590"/>
              <a:gd name="connsiteX39" fmla="*/ 2515161 w 4011699"/>
              <a:gd name="connsiteY39" fmla="*/ 3934310 h 4000590"/>
              <a:gd name="connsiteX40" fmla="*/ 2415159 w 4011699"/>
              <a:gd name="connsiteY40" fmla="*/ 3957566 h 4000590"/>
              <a:gd name="connsiteX41" fmla="*/ 2313994 w 4011699"/>
              <a:gd name="connsiteY41" fmla="*/ 3976171 h 4000590"/>
              <a:gd name="connsiteX42" fmla="*/ 2211667 w 4011699"/>
              <a:gd name="connsiteY42" fmla="*/ 3988962 h 4000590"/>
              <a:gd name="connsiteX43" fmla="*/ 2111665 w 4011699"/>
              <a:gd name="connsiteY43" fmla="*/ 3997102 h 4000590"/>
              <a:gd name="connsiteX44" fmla="*/ 2011664 w 4011699"/>
              <a:gd name="connsiteY44" fmla="*/ 4000590 h 4000590"/>
              <a:gd name="connsiteX45" fmla="*/ 1912825 w 4011699"/>
              <a:gd name="connsiteY45" fmla="*/ 3997102 h 4000590"/>
              <a:gd name="connsiteX46" fmla="*/ 1813986 w 4011699"/>
              <a:gd name="connsiteY46" fmla="*/ 3991288 h 4000590"/>
              <a:gd name="connsiteX47" fmla="*/ 1716310 w 4011699"/>
              <a:gd name="connsiteY47" fmla="*/ 3979660 h 4000590"/>
              <a:gd name="connsiteX48" fmla="*/ 1619796 w 4011699"/>
              <a:gd name="connsiteY48" fmla="*/ 3962217 h 4000590"/>
              <a:gd name="connsiteX49" fmla="*/ 1524446 w 4011699"/>
              <a:gd name="connsiteY49" fmla="*/ 3942450 h 4000590"/>
              <a:gd name="connsiteX50" fmla="*/ 1430258 w 4011699"/>
              <a:gd name="connsiteY50" fmla="*/ 3915705 h 4000590"/>
              <a:gd name="connsiteX51" fmla="*/ 1338396 w 4011699"/>
              <a:gd name="connsiteY51" fmla="*/ 3885472 h 4000590"/>
              <a:gd name="connsiteX52" fmla="*/ 1247696 w 4011699"/>
              <a:gd name="connsiteY52" fmla="*/ 3851750 h 4000590"/>
              <a:gd name="connsiteX53" fmla="*/ 1159323 w 4011699"/>
              <a:gd name="connsiteY53" fmla="*/ 3813378 h 4000590"/>
              <a:gd name="connsiteX54" fmla="*/ 1073275 w 4011699"/>
              <a:gd name="connsiteY54" fmla="*/ 3769191 h 4000590"/>
              <a:gd name="connsiteX55" fmla="*/ 989552 w 4011699"/>
              <a:gd name="connsiteY55" fmla="*/ 3722678 h 4000590"/>
              <a:gd name="connsiteX56" fmla="*/ 908156 w 4011699"/>
              <a:gd name="connsiteY56" fmla="*/ 3672677 h 4000590"/>
              <a:gd name="connsiteX57" fmla="*/ 827922 w 4011699"/>
              <a:gd name="connsiteY57" fmla="*/ 3616862 h 4000590"/>
              <a:gd name="connsiteX58" fmla="*/ 752339 w 4011699"/>
              <a:gd name="connsiteY58" fmla="*/ 3558722 h 4000590"/>
              <a:gd name="connsiteX59" fmla="*/ 677919 w 4011699"/>
              <a:gd name="connsiteY59" fmla="*/ 3497093 h 4000590"/>
              <a:gd name="connsiteX60" fmla="*/ 605825 w 4011699"/>
              <a:gd name="connsiteY60" fmla="*/ 3431976 h 4000590"/>
              <a:gd name="connsiteX61" fmla="*/ 539544 w 4011699"/>
              <a:gd name="connsiteY61" fmla="*/ 3363370 h 4000590"/>
              <a:gd name="connsiteX62" fmla="*/ 474427 w 4011699"/>
              <a:gd name="connsiteY62" fmla="*/ 3291276 h 4000590"/>
              <a:gd name="connsiteX63" fmla="*/ 413961 w 4011699"/>
              <a:gd name="connsiteY63" fmla="*/ 3213367 h 4000590"/>
              <a:gd name="connsiteX64" fmla="*/ 356983 w 4011699"/>
              <a:gd name="connsiteY64" fmla="*/ 3135459 h 4000590"/>
              <a:gd name="connsiteX65" fmla="*/ 303494 w 4011699"/>
              <a:gd name="connsiteY65" fmla="*/ 3055225 h 4000590"/>
              <a:gd name="connsiteX66" fmla="*/ 253493 w 4011699"/>
              <a:gd name="connsiteY66" fmla="*/ 2969177 h 4000590"/>
              <a:gd name="connsiteX67" fmla="*/ 205818 w 4011699"/>
              <a:gd name="connsiteY67" fmla="*/ 2881966 h 4000590"/>
              <a:gd name="connsiteX68" fmla="*/ 163956 w 4011699"/>
              <a:gd name="connsiteY68" fmla="*/ 2791267 h 4000590"/>
              <a:gd name="connsiteX69" fmla="*/ 127909 w 4011699"/>
              <a:gd name="connsiteY69" fmla="*/ 2698242 h 4000590"/>
              <a:gd name="connsiteX70" fmla="*/ 94188 w 4011699"/>
              <a:gd name="connsiteY70" fmla="*/ 2602892 h 4000590"/>
              <a:gd name="connsiteX71" fmla="*/ 65117 w 4011699"/>
              <a:gd name="connsiteY71" fmla="*/ 2504053 h 4000590"/>
              <a:gd name="connsiteX72" fmla="*/ 41861 w 4011699"/>
              <a:gd name="connsiteY72" fmla="*/ 2402888 h 4000590"/>
              <a:gd name="connsiteX73" fmla="*/ 23256 w 4011699"/>
              <a:gd name="connsiteY73" fmla="*/ 2302886 h 4000590"/>
              <a:gd name="connsiteX74" fmla="*/ 10465 w 4011699"/>
              <a:gd name="connsiteY74" fmla="*/ 2200559 h 4000590"/>
              <a:gd name="connsiteX75" fmla="*/ 2326 w 4011699"/>
              <a:gd name="connsiteY75" fmla="*/ 2100557 h 4000590"/>
              <a:gd name="connsiteX76" fmla="*/ 0 w 4011699"/>
              <a:gd name="connsiteY76" fmla="*/ 1999393 h 4000590"/>
              <a:gd name="connsiteX77" fmla="*/ 2326 w 4011699"/>
              <a:gd name="connsiteY77" fmla="*/ 1900554 h 4000590"/>
              <a:gd name="connsiteX78" fmla="*/ 8140 w 4011699"/>
              <a:gd name="connsiteY78" fmla="*/ 1801715 h 4000590"/>
              <a:gd name="connsiteX79" fmla="*/ 19768 w 4011699"/>
              <a:gd name="connsiteY79" fmla="*/ 1702876 h 4000590"/>
              <a:gd name="connsiteX80" fmla="*/ 37210 w 4011699"/>
              <a:gd name="connsiteY80" fmla="*/ 1607525 h 4000590"/>
              <a:gd name="connsiteX81" fmla="*/ 59303 w 4011699"/>
              <a:gd name="connsiteY81" fmla="*/ 1512175 h 4000590"/>
              <a:gd name="connsiteX82" fmla="*/ 83722 w 4011699"/>
              <a:gd name="connsiteY82" fmla="*/ 1419150 h 4000590"/>
              <a:gd name="connsiteX83" fmla="*/ 113956 w 4011699"/>
              <a:gd name="connsiteY83" fmla="*/ 1326125 h 4000590"/>
              <a:gd name="connsiteX84" fmla="*/ 148840 w 4011699"/>
              <a:gd name="connsiteY84" fmla="*/ 1236589 h 4000590"/>
              <a:gd name="connsiteX85" fmla="*/ 187213 w 4011699"/>
              <a:gd name="connsiteY85" fmla="*/ 1147052 h 4000590"/>
              <a:gd name="connsiteX86" fmla="*/ 229074 w 4011699"/>
              <a:gd name="connsiteY86" fmla="*/ 1062167 h 4000590"/>
              <a:gd name="connsiteX87" fmla="*/ 276749 w 4011699"/>
              <a:gd name="connsiteY87" fmla="*/ 976119 h 4000590"/>
              <a:gd name="connsiteX88" fmla="*/ 327913 w 4011699"/>
              <a:gd name="connsiteY88" fmla="*/ 894722 h 4000590"/>
              <a:gd name="connsiteX89" fmla="*/ 382565 w 4011699"/>
              <a:gd name="connsiteY89" fmla="*/ 815651 h 4000590"/>
              <a:gd name="connsiteX90" fmla="*/ 440705 w 4011699"/>
              <a:gd name="connsiteY90" fmla="*/ 738906 h 4000590"/>
              <a:gd name="connsiteX91" fmla="*/ 502334 w 4011699"/>
              <a:gd name="connsiteY91" fmla="*/ 664486 h 4000590"/>
              <a:gd name="connsiteX92" fmla="*/ 567452 w 4011699"/>
              <a:gd name="connsiteY92" fmla="*/ 594717 h 4000590"/>
              <a:gd name="connsiteX93" fmla="*/ 636058 w 4011699"/>
              <a:gd name="connsiteY93" fmla="*/ 527274 h 4000590"/>
              <a:gd name="connsiteX94" fmla="*/ 710478 w 4011699"/>
              <a:gd name="connsiteY94" fmla="*/ 462157 h 4000590"/>
              <a:gd name="connsiteX95" fmla="*/ 786060 w 4011699"/>
              <a:gd name="connsiteY95" fmla="*/ 401691 h 4000590"/>
              <a:gd name="connsiteX96" fmla="*/ 863969 w 4011699"/>
              <a:gd name="connsiteY96" fmla="*/ 343550 h 4000590"/>
              <a:gd name="connsiteX97" fmla="*/ 946528 w 4011699"/>
              <a:gd name="connsiteY97" fmla="*/ 290061 h 4000590"/>
              <a:gd name="connsiteX98" fmla="*/ 1030251 w 4011699"/>
              <a:gd name="connsiteY98" fmla="*/ 240060 h 4000590"/>
              <a:gd name="connsiteX99" fmla="*/ 1118624 w 4011699"/>
              <a:gd name="connsiteY99" fmla="*/ 194710 h 4000590"/>
              <a:gd name="connsiteX100" fmla="*/ 1209324 w 4011699"/>
              <a:gd name="connsiteY100" fmla="*/ 152849 h 4000590"/>
              <a:gd name="connsiteX101" fmla="*/ 1301186 w 4011699"/>
              <a:gd name="connsiteY101" fmla="*/ 115639 h 4000590"/>
              <a:gd name="connsiteX102" fmla="*/ 1396536 w 4011699"/>
              <a:gd name="connsiteY102" fmla="*/ 81918 h 4000590"/>
              <a:gd name="connsiteX103" fmla="*/ 1495375 w 4011699"/>
              <a:gd name="connsiteY103" fmla="*/ 54010 h 4000590"/>
              <a:gd name="connsiteX104" fmla="*/ 1596540 w 4011699"/>
              <a:gd name="connsiteY104" fmla="*/ 30754 h 4000590"/>
              <a:gd name="connsiteX105" fmla="*/ 1652355 w 4011699"/>
              <a:gd name="connsiteY105" fmla="*/ 19126 h 4000590"/>
              <a:gd name="connsiteX106" fmla="*/ 1709333 w 4011699"/>
              <a:gd name="connsiteY106" fmla="*/ 9823 h 4000590"/>
              <a:gd name="connsiteX107" fmla="*/ 1765148 w 4011699"/>
              <a:gd name="connsiteY107" fmla="*/ 1684 h 4000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011699" h="4000590">
                <a:moveTo>
                  <a:pt x="1785781" y="0"/>
                </a:moveTo>
                <a:lnTo>
                  <a:pt x="1828190" y="88035"/>
                </a:lnTo>
                <a:cubicBezTo>
                  <a:pt x="2207940" y="787090"/>
                  <a:pt x="2948584" y="1261645"/>
                  <a:pt x="3800066" y="1261645"/>
                </a:cubicBezTo>
                <a:lnTo>
                  <a:pt x="3871336" y="1258046"/>
                </a:lnTo>
                <a:lnTo>
                  <a:pt x="3884952" y="1293567"/>
                </a:lnTo>
                <a:lnTo>
                  <a:pt x="3910534" y="1363335"/>
                </a:lnTo>
                <a:lnTo>
                  <a:pt x="3931465" y="1435429"/>
                </a:lnTo>
                <a:lnTo>
                  <a:pt x="3952396" y="1508687"/>
                </a:lnTo>
                <a:lnTo>
                  <a:pt x="3968675" y="1584269"/>
                </a:lnTo>
                <a:lnTo>
                  <a:pt x="3987280" y="1685434"/>
                </a:lnTo>
                <a:lnTo>
                  <a:pt x="4000071" y="1786598"/>
                </a:lnTo>
                <a:lnTo>
                  <a:pt x="4009374" y="1887763"/>
                </a:lnTo>
                <a:lnTo>
                  <a:pt x="4011699" y="1987765"/>
                </a:lnTo>
                <a:lnTo>
                  <a:pt x="4009374" y="2086603"/>
                </a:lnTo>
                <a:lnTo>
                  <a:pt x="4002396" y="2185442"/>
                </a:lnTo>
                <a:lnTo>
                  <a:pt x="3990768" y="2284281"/>
                </a:lnTo>
                <a:lnTo>
                  <a:pt x="3973326" y="2379632"/>
                </a:lnTo>
                <a:lnTo>
                  <a:pt x="3953558" y="2474982"/>
                </a:lnTo>
                <a:lnTo>
                  <a:pt x="3926814" y="2569170"/>
                </a:lnTo>
                <a:lnTo>
                  <a:pt x="3896581" y="2661032"/>
                </a:lnTo>
                <a:lnTo>
                  <a:pt x="3862859" y="2751731"/>
                </a:lnTo>
                <a:lnTo>
                  <a:pt x="3824486" y="2840105"/>
                </a:lnTo>
                <a:lnTo>
                  <a:pt x="3781462" y="2926153"/>
                </a:lnTo>
                <a:lnTo>
                  <a:pt x="3733787" y="3011038"/>
                </a:lnTo>
                <a:lnTo>
                  <a:pt x="3683786" y="3091272"/>
                </a:lnTo>
                <a:lnTo>
                  <a:pt x="3629134" y="3171506"/>
                </a:lnTo>
                <a:lnTo>
                  <a:pt x="3569831" y="3249414"/>
                </a:lnTo>
                <a:lnTo>
                  <a:pt x="3508202" y="3322671"/>
                </a:lnTo>
                <a:lnTo>
                  <a:pt x="3443084" y="3392440"/>
                </a:lnTo>
                <a:lnTo>
                  <a:pt x="3374478" y="3459883"/>
                </a:lnTo>
                <a:lnTo>
                  <a:pt x="3302384" y="3525000"/>
                </a:lnTo>
                <a:lnTo>
                  <a:pt x="3226801" y="3585466"/>
                </a:lnTo>
                <a:lnTo>
                  <a:pt x="3147730" y="3643607"/>
                </a:lnTo>
                <a:lnTo>
                  <a:pt x="3066334" y="3698259"/>
                </a:lnTo>
                <a:lnTo>
                  <a:pt x="2980285" y="3748260"/>
                </a:lnTo>
                <a:lnTo>
                  <a:pt x="2894237" y="3793610"/>
                </a:lnTo>
                <a:lnTo>
                  <a:pt x="2803538" y="3835471"/>
                </a:lnTo>
                <a:lnTo>
                  <a:pt x="2709350" y="3871518"/>
                </a:lnTo>
                <a:lnTo>
                  <a:pt x="2614000" y="3905240"/>
                </a:lnTo>
                <a:lnTo>
                  <a:pt x="2515161" y="3934310"/>
                </a:lnTo>
                <a:lnTo>
                  <a:pt x="2415159" y="3957566"/>
                </a:lnTo>
                <a:lnTo>
                  <a:pt x="2313994" y="3976171"/>
                </a:lnTo>
                <a:lnTo>
                  <a:pt x="2211667" y="3988962"/>
                </a:lnTo>
                <a:lnTo>
                  <a:pt x="2111665" y="3997102"/>
                </a:lnTo>
                <a:lnTo>
                  <a:pt x="2011664" y="4000590"/>
                </a:lnTo>
                <a:lnTo>
                  <a:pt x="1912825" y="3997102"/>
                </a:lnTo>
                <a:lnTo>
                  <a:pt x="1813986" y="3991288"/>
                </a:lnTo>
                <a:lnTo>
                  <a:pt x="1716310" y="3979660"/>
                </a:lnTo>
                <a:lnTo>
                  <a:pt x="1619796" y="3962217"/>
                </a:lnTo>
                <a:lnTo>
                  <a:pt x="1524446" y="3942450"/>
                </a:lnTo>
                <a:lnTo>
                  <a:pt x="1430258" y="3915705"/>
                </a:lnTo>
                <a:lnTo>
                  <a:pt x="1338396" y="3885472"/>
                </a:lnTo>
                <a:lnTo>
                  <a:pt x="1247696" y="3851750"/>
                </a:lnTo>
                <a:lnTo>
                  <a:pt x="1159323" y="3813378"/>
                </a:lnTo>
                <a:lnTo>
                  <a:pt x="1073275" y="3769191"/>
                </a:lnTo>
                <a:lnTo>
                  <a:pt x="989552" y="3722678"/>
                </a:lnTo>
                <a:lnTo>
                  <a:pt x="908156" y="3672677"/>
                </a:lnTo>
                <a:lnTo>
                  <a:pt x="827922" y="3616862"/>
                </a:lnTo>
                <a:lnTo>
                  <a:pt x="752339" y="3558722"/>
                </a:lnTo>
                <a:lnTo>
                  <a:pt x="677919" y="3497093"/>
                </a:lnTo>
                <a:lnTo>
                  <a:pt x="605825" y="3431976"/>
                </a:lnTo>
                <a:lnTo>
                  <a:pt x="539544" y="3363370"/>
                </a:lnTo>
                <a:lnTo>
                  <a:pt x="474427" y="3291276"/>
                </a:lnTo>
                <a:lnTo>
                  <a:pt x="413961" y="3213367"/>
                </a:lnTo>
                <a:lnTo>
                  <a:pt x="356983" y="3135459"/>
                </a:lnTo>
                <a:lnTo>
                  <a:pt x="303494" y="3055225"/>
                </a:lnTo>
                <a:lnTo>
                  <a:pt x="253493" y="2969177"/>
                </a:lnTo>
                <a:lnTo>
                  <a:pt x="205818" y="2881966"/>
                </a:lnTo>
                <a:lnTo>
                  <a:pt x="163956" y="2791267"/>
                </a:lnTo>
                <a:lnTo>
                  <a:pt x="127909" y="2698242"/>
                </a:lnTo>
                <a:lnTo>
                  <a:pt x="94188" y="2602892"/>
                </a:lnTo>
                <a:lnTo>
                  <a:pt x="65117" y="2504053"/>
                </a:lnTo>
                <a:lnTo>
                  <a:pt x="41861" y="2402888"/>
                </a:lnTo>
                <a:lnTo>
                  <a:pt x="23256" y="2302886"/>
                </a:lnTo>
                <a:lnTo>
                  <a:pt x="10465" y="2200559"/>
                </a:lnTo>
                <a:lnTo>
                  <a:pt x="2326" y="2100557"/>
                </a:lnTo>
                <a:lnTo>
                  <a:pt x="0" y="1999393"/>
                </a:lnTo>
                <a:lnTo>
                  <a:pt x="2326" y="1900554"/>
                </a:lnTo>
                <a:lnTo>
                  <a:pt x="8140" y="1801715"/>
                </a:lnTo>
                <a:lnTo>
                  <a:pt x="19768" y="1702876"/>
                </a:lnTo>
                <a:lnTo>
                  <a:pt x="37210" y="1607525"/>
                </a:lnTo>
                <a:lnTo>
                  <a:pt x="59303" y="1512175"/>
                </a:lnTo>
                <a:lnTo>
                  <a:pt x="83722" y="1419150"/>
                </a:lnTo>
                <a:lnTo>
                  <a:pt x="113956" y="1326125"/>
                </a:lnTo>
                <a:lnTo>
                  <a:pt x="148840" y="1236589"/>
                </a:lnTo>
                <a:lnTo>
                  <a:pt x="187213" y="1147052"/>
                </a:lnTo>
                <a:lnTo>
                  <a:pt x="229074" y="1062167"/>
                </a:lnTo>
                <a:lnTo>
                  <a:pt x="276749" y="976119"/>
                </a:lnTo>
                <a:lnTo>
                  <a:pt x="327913" y="894722"/>
                </a:lnTo>
                <a:lnTo>
                  <a:pt x="382565" y="815651"/>
                </a:lnTo>
                <a:lnTo>
                  <a:pt x="440705" y="738906"/>
                </a:lnTo>
                <a:lnTo>
                  <a:pt x="502334" y="664486"/>
                </a:lnTo>
                <a:lnTo>
                  <a:pt x="567452" y="594717"/>
                </a:lnTo>
                <a:lnTo>
                  <a:pt x="636058" y="527274"/>
                </a:lnTo>
                <a:lnTo>
                  <a:pt x="710478" y="462157"/>
                </a:lnTo>
                <a:lnTo>
                  <a:pt x="786060" y="401691"/>
                </a:lnTo>
                <a:lnTo>
                  <a:pt x="863969" y="343550"/>
                </a:lnTo>
                <a:lnTo>
                  <a:pt x="946528" y="290061"/>
                </a:lnTo>
                <a:lnTo>
                  <a:pt x="1030251" y="240060"/>
                </a:lnTo>
                <a:lnTo>
                  <a:pt x="1118624" y="194710"/>
                </a:lnTo>
                <a:lnTo>
                  <a:pt x="1209324" y="152849"/>
                </a:lnTo>
                <a:lnTo>
                  <a:pt x="1301186" y="115639"/>
                </a:lnTo>
                <a:lnTo>
                  <a:pt x="1396536" y="81918"/>
                </a:lnTo>
                <a:lnTo>
                  <a:pt x="1495375" y="54010"/>
                </a:lnTo>
                <a:lnTo>
                  <a:pt x="1596540" y="30754"/>
                </a:lnTo>
                <a:lnTo>
                  <a:pt x="1652355" y="19126"/>
                </a:lnTo>
                <a:lnTo>
                  <a:pt x="1709333" y="9823"/>
                </a:lnTo>
                <a:lnTo>
                  <a:pt x="1765148" y="168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latin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Рисунок 4">
            <a:extLst>
              <a:ext uri="{FF2B5EF4-FFF2-40B4-BE49-F238E27FC236}">
                <a16:creationId xmlns:a16="http://schemas.microsoft.com/office/drawing/2014/main" id="{6342E890-942B-4C50-8662-9F817CB67B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auto">
          <a:xfrm>
            <a:off x="11297225" y="2230580"/>
            <a:ext cx="4014023" cy="3990819"/>
          </a:xfrm>
          <a:custGeom>
            <a:avLst/>
            <a:gdLst>
              <a:gd name="connsiteX0" fmla="*/ 1939529 w 4014023"/>
              <a:gd name="connsiteY0" fmla="*/ 0 h 3990819"/>
              <a:gd name="connsiteX1" fmla="*/ 2038426 w 4014023"/>
              <a:gd name="connsiteY1" fmla="*/ 0 h 3990819"/>
              <a:gd name="connsiteX2" fmla="*/ 2137322 w 4014023"/>
              <a:gd name="connsiteY2" fmla="*/ 2327 h 3990819"/>
              <a:gd name="connsiteX3" fmla="*/ 2236218 w 4014023"/>
              <a:gd name="connsiteY3" fmla="*/ 12798 h 3990819"/>
              <a:gd name="connsiteX4" fmla="*/ 2337441 w 4014023"/>
              <a:gd name="connsiteY4" fmla="*/ 26761 h 3990819"/>
              <a:gd name="connsiteX5" fmla="*/ 2436337 w 4014023"/>
              <a:gd name="connsiteY5" fmla="*/ 46540 h 3990819"/>
              <a:gd name="connsiteX6" fmla="*/ 2535234 w 4014023"/>
              <a:gd name="connsiteY6" fmla="*/ 69809 h 3990819"/>
              <a:gd name="connsiteX7" fmla="*/ 2634130 w 4014023"/>
              <a:gd name="connsiteY7" fmla="*/ 100060 h 3990819"/>
              <a:gd name="connsiteX8" fmla="*/ 2730699 w 4014023"/>
              <a:gd name="connsiteY8" fmla="*/ 134965 h 3990819"/>
              <a:gd name="connsiteX9" fmla="*/ 2826105 w 4014023"/>
              <a:gd name="connsiteY9" fmla="*/ 173360 h 3990819"/>
              <a:gd name="connsiteX10" fmla="*/ 2916857 w 4014023"/>
              <a:gd name="connsiteY10" fmla="*/ 217572 h 3990819"/>
              <a:gd name="connsiteX11" fmla="*/ 3005281 w 4014023"/>
              <a:gd name="connsiteY11" fmla="*/ 266438 h 3990819"/>
              <a:gd name="connsiteX12" fmla="*/ 3091379 w 4014023"/>
              <a:gd name="connsiteY12" fmla="*/ 316468 h 3990819"/>
              <a:gd name="connsiteX13" fmla="*/ 3172823 w 4014023"/>
              <a:gd name="connsiteY13" fmla="*/ 371152 h 3990819"/>
              <a:gd name="connsiteX14" fmla="*/ 3251940 w 4014023"/>
              <a:gd name="connsiteY14" fmla="*/ 431653 h 3990819"/>
              <a:gd name="connsiteX15" fmla="*/ 3327567 w 4014023"/>
              <a:gd name="connsiteY15" fmla="*/ 493318 h 3990819"/>
              <a:gd name="connsiteX16" fmla="*/ 3399703 w 4014023"/>
              <a:gd name="connsiteY16" fmla="*/ 559636 h 3990819"/>
              <a:gd name="connsiteX17" fmla="*/ 3466021 w 4014023"/>
              <a:gd name="connsiteY17" fmla="*/ 629446 h 3990819"/>
              <a:gd name="connsiteX18" fmla="*/ 3531177 w 4014023"/>
              <a:gd name="connsiteY18" fmla="*/ 701582 h 3990819"/>
              <a:gd name="connsiteX19" fmla="*/ 3591678 w 4014023"/>
              <a:gd name="connsiteY19" fmla="*/ 777208 h 3990819"/>
              <a:gd name="connsiteX20" fmla="*/ 3651016 w 4014023"/>
              <a:gd name="connsiteY20" fmla="*/ 853998 h 3990819"/>
              <a:gd name="connsiteX21" fmla="*/ 3704536 w 4014023"/>
              <a:gd name="connsiteY21" fmla="*/ 934279 h 3990819"/>
              <a:gd name="connsiteX22" fmla="*/ 3752239 w 4014023"/>
              <a:gd name="connsiteY22" fmla="*/ 1016886 h 3990819"/>
              <a:gd name="connsiteX23" fmla="*/ 3797615 w 4014023"/>
              <a:gd name="connsiteY23" fmla="*/ 1101820 h 3990819"/>
              <a:gd name="connsiteX24" fmla="*/ 3839500 w 4014023"/>
              <a:gd name="connsiteY24" fmla="*/ 1189082 h 3990819"/>
              <a:gd name="connsiteX25" fmla="*/ 3876732 w 4014023"/>
              <a:gd name="connsiteY25" fmla="*/ 1277507 h 3990819"/>
              <a:gd name="connsiteX26" fmla="*/ 3910473 w 4014023"/>
              <a:gd name="connsiteY26" fmla="*/ 1368258 h 3990819"/>
              <a:gd name="connsiteX27" fmla="*/ 3938397 w 4014023"/>
              <a:gd name="connsiteY27" fmla="*/ 1460174 h 3990819"/>
              <a:gd name="connsiteX28" fmla="*/ 3961666 w 4014023"/>
              <a:gd name="connsiteY28" fmla="*/ 1554416 h 3990819"/>
              <a:gd name="connsiteX29" fmla="*/ 3982609 w 4014023"/>
              <a:gd name="connsiteY29" fmla="*/ 1649822 h 3990819"/>
              <a:gd name="connsiteX30" fmla="*/ 3997734 w 4014023"/>
              <a:gd name="connsiteY30" fmla="*/ 1745228 h 3990819"/>
              <a:gd name="connsiteX31" fmla="*/ 4007042 w 4014023"/>
              <a:gd name="connsiteY31" fmla="*/ 1842960 h 3990819"/>
              <a:gd name="connsiteX32" fmla="*/ 4012859 w 4014023"/>
              <a:gd name="connsiteY32" fmla="*/ 1939530 h 3990819"/>
              <a:gd name="connsiteX33" fmla="*/ 4014023 w 4014023"/>
              <a:gd name="connsiteY33" fmla="*/ 2038426 h 3990819"/>
              <a:gd name="connsiteX34" fmla="*/ 4010533 w 4014023"/>
              <a:gd name="connsiteY34" fmla="*/ 2137322 h 3990819"/>
              <a:gd name="connsiteX35" fmla="*/ 4001225 w 4014023"/>
              <a:gd name="connsiteY35" fmla="*/ 2236218 h 3990819"/>
              <a:gd name="connsiteX36" fmla="*/ 3987263 w 4014023"/>
              <a:gd name="connsiteY36" fmla="*/ 2337441 h 3990819"/>
              <a:gd name="connsiteX37" fmla="*/ 3967483 w 4014023"/>
              <a:gd name="connsiteY37" fmla="*/ 2435174 h 3990819"/>
              <a:gd name="connsiteX38" fmla="*/ 3944214 w 4014023"/>
              <a:gd name="connsiteY38" fmla="*/ 2534070 h 3990819"/>
              <a:gd name="connsiteX39" fmla="*/ 3913963 w 4014023"/>
              <a:gd name="connsiteY39" fmla="*/ 2632967 h 3990819"/>
              <a:gd name="connsiteX40" fmla="*/ 3895347 w 4014023"/>
              <a:gd name="connsiteY40" fmla="*/ 2688814 h 3990819"/>
              <a:gd name="connsiteX41" fmla="*/ 3875568 w 4014023"/>
              <a:gd name="connsiteY41" fmla="*/ 2742334 h 3990819"/>
              <a:gd name="connsiteX42" fmla="*/ 3853462 w 4014023"/>
              <a:gd name="connsiteY42" fmla="*/ 2794691 h 3990819"/>
              <a:gd name="connsiteX43" fmla="*/ 3843852 w 4014023"/>
              <a:gd name="connsiteY43" fmla="*/ 2815834 h 3990819"/>
              <a:gd name="connsiteX44" fmla="*/ 3679825 w 4014023"/>
              <a:gd name="connsiteY44" fmla="*/ 2807551 h 3990819"/>
              <a:gd name="connsiteX45" fmla="*/ 1707949 w 4014023"/>
              <a:gd name="connsiteY45" fmla="*/ 3981162 h 3990819"/>
              <a:gd name="connsiteX46" fmla="*/ 1703297 w 4014023"/>
              <a:gd name="connsiteY46" fmla="*/ 3990819 h 3990819"/>
              <a:gd name="connsiteX47" fmla="*/ 1673091 w 4014023"/>
              <a:gd name="connsiteY47" fmla="*/ 3986099 h 3990819"/>
              <a:gd name="connsiteX48" fmla="*/ 1599792 w 4014023"/>
              <a:gd name="connsiteY48" fmla="*/ 3972138 h 3990819"/>
              <a:gd name="connsiteX49" fmla="*/ 1526492 w 4014023"/>
              <a:gd name="connsiteY49" fmla="*/ 3955849 h 3990819"/>
              <a:gd name="connsiteX50" fmla="*/ 1454356 w 4014023"/>
              <a:gd name="connsiteY50" fmla="*/ 3934906 h 3990819"/>
              <a:gd name="connsiteX51" fmla="*/ 1379893 w 4014023"/>
              <a:gd name="connsiteY51" fmla="*/ 3913963 h 3990819"/>
              <a:gd name="connsiteX52" fmla="*/ 1283324 w 4014023"/>
              <a:gd name="connsiteY52" fmla="*/ 3877895 h 3990819"/>
              <a:gd name="connsiteX53" fmla="*/ 1187918 w 4014023"/>
              <a:gd name="connsiteY53" fmla="*/ 3839500 h 3990819"/>
              <a:gd name="connsiteX54" fmla="*/ 1097166 w 4014023"/>
              <a:gd name="connsiteY54" fmla="*/ 3796451 h 3990819"/>
              <a:gd name="connsiteX55" fmla="*/ 1008741 w 4014023"/>
              <a:gd name="connsiteY55" fmla="*/ 3747585 h 3990819"/>
              <a:gd name="connsiteX56" fmla="*/ 922644 w 4014023"/>
              <a:gd name="connsiteY56" fmla="*/ 3695228 h 3990819"/>
              <a:gd name="connsiteX57" fmla="*/ 841200 w 4014023"/>
              <a:gd name="connsiteY57" fmla="*/ 3640544 h 3990819"/>
              <a:gd name="connsiteX58" fmla="*/ 762083 w 4014023"/>
              <a:gd name="connsiteY58" fmla="*/ 3582370 h 3990819"/>
              <a:gd name="connsiteX59" fmla="*/ 686456 w 4014023"/>
              <a:gd name="connsiteY59" fmla="*/ 3519542 h 3990819"/>
              <a:gd name="connsiteX60" fmla="*/ 614320 w 4014023"/>
              <a:gd name="connsiteY60" fmla="*/ 3453223 h 3990819"/>
              <a:gd name="connsiteX61" fmla="*/ 548001 w 4014023"/>
              <a:gd name="connsiteY61" fmla="*/ 3384578 h 3990819"/>
              <a:gd name="connsiteX62" fmla="*/ 482846 w 4014023"/>
              <a:gd name="connsiteY62" fmla="*/ 3312442 h 3990819"/>
              <a:gd name="connsiteX63" fmla="*/ 422345 w 4014023"/>
              <a:gd name="connsiteY63" fmla="*/ 3236815 h 3990819"/>
              <a:gd name="connsiteX64" fmla="*/ 363007 w 4014023"/>
              <a:gd name="connsiteY64" fmla="*/ 3160025 h 3990819"/>
              <a:gd name="connsiteX65" fmla="*/ 311814 w 4014023"/>
              <a:gd name="connsiteY65" fmla="*/ 3079745 h 3990819"/>
              <a:gd name="connsiteX66" fmla="*/ 261784 w 4014023"/>
              <a:gd name="connsiteY66" fmla="*/ 2995974 h 3990819"/>
              <a:gd name="connsiteX67" fmla="*/ 216408 w 4014023"/>
              <a:gd name="connsiteY67" fmla="*/ 2911039 h 3990819"/>
              <a:gd name="connsiteX68" fmla="*/ 174523 w 4014023"/>
              <a:gd name="connsiteY68" fmla="*/ 2824942 h 3990819"/>
              <a:gd name="connsiteX69" fmla="*/ 137291 w 4014023"/>
              <a:gd name="connsiteY69" fmla="*/ 2735353 h 3990819"/>
              <a:gd name="connsiteX70" fmla="*/ 103550 w 4014023"/>
              <a:gd name="connsiteY70" fmla="*/ 2645765 h 3990819"/>
              <a:gd name="connsiteX71" fmla="*/ 75627 w 4014023"/>
              <a:gd name="connsiteY71" fmla="*/ 2552686 h 3990819"/>
              <a:gd name="connsiteX72" fmla="*/ 52357 w 4014023"/>
              <a:gd name="connsiteY72" fmla="*/ 2459607 h 3990819"/>
              <a:gd name="connsiteX73" fmla="*/ 31414 w 4014023"/>
              <a:gd name="connsiteY73" fmla="*/ 2364201 h 3990819"/>
              <a:gd name="connsiteX74" fmla="*/ 16289 w 4014023"/>
              <a:gd name="connsiteY74" fmla="*/ 2267632 h 3990819"/>
              <a:gd name="connsiteX75" fmla="*/ 6981 w 4014023"/>
              <a:gd name="connsiteY75" fmla="*/ 2171063 h 3990819"/>
              <a:gd name="connsiteX76" fmla="*/ 1163 w 4014023"/>
              <a:gd name="connsiteY76" fmla="*/ 2072167 h 3990819"/>
              <a:gd name="connsiteX77" fmla="*/ 0 w 4014023"/>
              <a:gd name="connsiteY77" fmla="*/ 1974434 h 3990819"/>
              <a:gd name="connsiteX78" fmla="*/ 4654 w 4014023"/>
              <a:gd name="connsiteY78" fmla="*/ 1875538 h 3990819"/>
              <a:gd name="connsiteX79" fmla="*/ 12798 w 4014023"/>
              <a:gd name="connsiteY79" fmla="*/ 1775478 h 3990819"/>
              <a:gd name="connsiteX80" fmla="*/ 26760 w 4014023"/>
              <a:gd name="connsiteY80" fmla="*/ 1676582 h 3990819"/>
              <a:gd name="connsiteX81" fmla="*/ 46539 w 4014023"/>
              <a:gd name="connsiteY81" fmla="*/ 1577686 h 3990819"/>
              <a:gd name="connsiteX82" fmla="*/ 69809 w 4014023"/>
              <a:gd name="connsiteY82" fmla="*/ 1478790 h 3990819"/>
              <a:gd name="connsiteX83" fmla="*/ 100060 w 4014023"/>
              <a:gd name="connsiteY83" fmla="*/ 1379893 h 3990819"/>
              <a:gd name="connsiteX84" fmla="*/ 136128 w 4014023"/>
              <a:gd name="connsiteY84" fmla="*/ 1280997 h 3990819"/>
              <a:gd name="connsiteX85" fmla="*/ 174523 w 4014023"/>
              <a:gd name="connsiteY85" fmla="*/ 1187918 h 3990819"/>
              <a:gd name="connsiteX86" fmla="*/ 217572 w 4014023"/>
              <a:gd name="connsiteY86" fmla="*/ 1097167 h 3990819"/>
              <a:gd name="connsiteX87" fmla="*/ 266438 w 4014023"/>
              <a:gd name="connsiteY87" fmla="*/ 1007578 h 3990819"/>
              <a:gd name="connsiteX88" fmla="*/ 317631 w 4014023"/>
              <a:gd name="connsiteY88" fmla="*/ 922644 h 3990819"/>
              <a:gd name="connsiteX89" fmla="*/ 373479 w 4014023"/>
              <a:gd name="connsiteY89" fmla="*/ 840036 h 3990819"/>
              <a:gd name="connsiteX90" fmla="*/ 431653 w 4014023"/>
              <a:gd name="connsiteY90" fmla="*/ 762083 h 3990819"/>
              <a:gd name="connsiteX91" fmla="*/ 494481 w 4014023"/>
              <a:gd name="connsiteY91" fmla="*/ 686456 h 3990819"/>
              <a:gd name="connsiteX92" fmla="*/ 560800 w 4014023"/>
              <a:gd name="connsiteY92" fmla="*/ 614320 h 3990819"/>
              <a:gd name="connsiteX93" fmla="*/ 629445 w 4014023"/>
              <a:gd name="connsiteY93" fmla="*/ 545675 h 3990819"/>
              <a:gd name="connsiteX94" fmla="*/ 701581 w 4014023"/>
              <a:gd name="connsiteY94" fmla="*/ 481683 h 3990819"/>
              <a:gd name="connsiteX95" fmla="*/ 777208 w 4014023"/>
              <a:gd name="connsiteY95" fmla="*/ 420018 h 3990819"/>
              <a:gd name="connsiteX96" fmla="*/ 853998 w 4014023"/>
              <a:gd name="connsiteY96" fmla="*/ 363007 h 3990819"/>
              <a:gd name="connsiteX97" fmla="*/ 934278 w 4014023"/>
              <a:gd name="connsiteY97" fmla="*/ 309487 h 3990819"/>
              <a:gd name="connsiteX98" fmla="*/ 1018049 w 4014023"/>
              <a:gd name="connsiteY98" fmla="*/ 260621 h 3990819"/>
              <a:gd name="connsiteX99" fmla="*/ 1101820 w 4014023"/>
              <a:gd name="connsiteY99" fmla="*/ 215245 h 3990819"/>
              <a:gd name="connsiteX100" fmla="*/ 1189082 w 4014023"/>
              <a:gd name="connsiteY100" fmla="*/ 173360 h 3990819"/>
              <a:gd name="connsiteX101" fmla="*/ 1278670 w 4014023"/>
              <a:gd name="connsiteY101" fmla="*/ 137291 h 3990819"/>
              <a:gd name="connsiteX102" fmla="*/ 1368258 w 4014023"/>
              <a:gd name="connsiteY102" fmla="*/ 103551 h 3990819"/>
              <a:gd name="connsiteX103" fmla="*/ 1461337 w 4014023"/>
              <a:gd name="connsiteY103" fmla="*/ 74463 h 3990819"/>
              <a:gd name="connsiteX104" fmla="*/ 1554416 w 4014023"/>
              <a:gd name="connsiteY104" fmla="*/ 51193 h 3990819"/>
              <a:gd name="connsiteX105" fmla="*/ 1649822 w 4014023"/>
              <a:gd name="connsiteY105" fmla="*/ 31414 h 3990819"/>
              <a:gd name="connsiteX106" fmla="*/ 1745227 w 4014023"/>
              <a:gd name="connsiteY106" fmla="*/ 16289 h 3990819"/>
              <a:gd name="connsiteX107" fmla="*/ 1842960 w 4014023"/>
              <a:gd name="connsiteY107" fmla="*/ 5818 h 3990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014023" h="3990819">
                <a:moveTo>
                  <a:pt x="1939529" y="0"/>
                </a:moveTo>
                <a:lnTo>
                  <a:pt x="2038426" y="0"/>
                </a:lnTo>
                <a:lnTo>
                  <a:pt x="2137322" y="2327"/>
                </a:lnTo>
                <a:lnTo>
                  <a:pt x="2236218" y="12798"/>
                </a:lnTo>
                <a:lnTo>
                  <a:pt x="2337441" y="26761"/>
                </a:lnTo>
                <a:lnTo>
                  <a:pt x="2436337" y="46540"/>
                </a:lnTo>
                <a:lnTo>
                  <a:pt x="2535234" y="69809"/>
                </a:lnTo>
                <a:lnTo>
                  <a:pt x="2634130" y="100060"/>
                </a:lnTo>
                <a:lnTo>
                  <a:pt x="2730699" y="134965"/>
                </a:lnTo>
                <a:lnTo>
                  <a:pt x="2826105" y="173360"/>
                </a:lnTo>
                <a:lnTo>
                  <a:pt x="2916857" y="217572"/>
                </a:lnTo>
                <a:lnTo>
                  <a:pt x="3005281" y="266438"/>
                </a:lnTo>
                <a:lnTo>
                  <a:pt x="3091379" y="316468"/>
                </a:lnTo>
                <a:lnTo>
                  <a:pt x="3172823" y="371152"/>
                </a:lnTo>
                <a:lnTo>
                  <a:pt x="3251940" y="431653"/>
                </a:lnTo>
                <a:lnTo>
                  <a:pt x="3327567" y="493318"/>
                </a:lnTo>
                <a:lnTo>
                  <a:pt x="3399703" y="559636"/>
                </a:lnTo>
                <a:lnTo>
                  <a:pt x="3466021" y="629446"/>
                </a:lnTo>
                <a:lnTo>
                  <a:pt x="3531177" y="701582"/>
                </a:lnTo>
                <a:lnTo>
                  <a:pt x="3591678" y="777208"/>
                </a:lnTo>
                <a:lnTo>
                  <a:pt x="3651016" y="853998"/>
                </a:lnTo>
                <a:lnTo>
                  <a:pt x="3704536" y="934279"/>
                </a:lnTo>
                <a:lnTo>
                  <a:pt x="3752239" y="1016886"/>
                </a:lnTo>
                <a:lnTo>
                  <a:pt x="3797615" y="1101820"/>
                </a:lnTo>
                <a:lnTo>
                  <a:pt x="3839500" y="1189082"/>
                </a:lnTo>
                <a:lnTo>
                  <a:pt x="3876732" y="1277507"/>
                </a:lnTo>
                <a:lnTo>
                  <a:pt x="3910473" y="1368258"/>
                </a:lnTo>
                <a:lnTo>
                  <a:pt x="3938397" y="1460174"/>
                </a:lnTo>
                <a:lnTo>
                  <a:pt x="3961666" y="1554416"/>
                </a:lnTo>
                <a:lnTo>
                  <a:pt x="3982609" y="1649822"/>
                </a:lnTo>
                <a:lnTo>
                  <a:pt x="3997734" y="1745228"/>
                </a:lnTo>
                <a:lnTo>
                  <a:pt x="4007042" y="1842960"/>
                </a:lnTo>
                <a:lnTo>
                  <a:pt x="4012859" y="1939530"/>
                </a:lnTo>
                <a:lnTo>
                  <a:pt x="4014023" y="2038426"/>
                </a:lnTo>
                <a:lnTo>
                  <a:pt x="4010533" y="2137322"/>
                </a:lnTo>
                <a:lnTo>
                  <a:pt x="4001225" y="2236218"/>
                </a:lnTo>
                <a:lnTo>
                  <a:pt x="3987263" y="2337441"/>
                </a:lnTo>
                <a:lnTo>
                  <a:pt x="3967483" y="2435174"/>
                </a:lnTo>
                <a:lnTo>
                  <a:pt x="3944214" y="2534070"/>
                </a:lnTo>
                <a:lnTo>
                  <a:pt x="3913963" y="2632967"/>
                </a:lnTo>
                <a:lnTo>
                  <a:pt x="3895347" y="2688814"/>
                </a:lnTo>
                <a:lnTo>
                  <a:pt x="3875568" y="2742334"/>
                </a:lnTo>
                <a:lnTo>
                  <a:pt x="3853462" y="2794691"/>
                </a:lnTo>
                <a:lnTo>
                  <a:pt x="3843852" y="2815834"/>
                </a:lnTo>
                <a:lnTo>
                  <a:pt x="3679825" y="2807551"/>
                </a:lnTo>
                <a:cubicBezTo>
                  <a:pt x="2828343" y="2807551"/>
                  <a:pt x="2087699" y="3282107"/>
                  <a:pt x="1707949" y="3981162"/>
                </a:cubicBezTo>
                <a:lnTo>
                  <a:pt x="1703297" y="3990819"/>
                </a:lnTo>
                <a:lnTo>
                  <a:pt x="1673091" y="3986099"/>
                </a:lnTo>
                <a:lnTo>
                  <a:pt x="1599792" y="3972138"/>
                </a:lnTo>
                <a:lnTo>
                  <a:pt x="1526492" y="3955849"/>
                </a:lnTo>
                <a:lnTo>
                  <a:pt x="1454356" y="3934906"/>
                </a:lnTo>
                <a:lnTo>
                  <a:pt x="1379893" y="3913963"/>
                </a:lnTo>
                <a:lnTo>
                  <a:pt x="1283324" y="3877895"/>
                </a:lnTo>
                <a:lnTo>
                  <a:pt x="1187918" y="3839500"/>
                </a:lnTo>
                <a:lnTo>
                  <a:pt x="1097166" y="3796451"/>
                </a:lnTo>
                <a:lnTo>
                  <a:pt x="1008741" y="3747585"/>
                </a:lnTo>
                <a:lnTo>
                  <a:pt x="922644" y="3695228"/>
                </a:lnTo>
                <a:lnTo>
                  <a:pt x="841200" y="3640544"/>
                </a:lnTo>
                <a:lnTo>
                  <a:pt x="762083" y="3582370"/>
                </a:lnTo>
                <a:lnTo>
                  <a:pt x="686456" y="3519542"/>
                </a:lnTo>
                <a:lnTo>
                  <a:pt x="614320" y="3453223"/>
                </a:lnTo>
                <a:lnTo>
                  <a:pt x="548001" y="3384578"/>
                </a:lnTo>
                <a:lnTo>
                  <a:pt x="482846" y="3312442"/>
                </a:lnTo>
                <a:lnTo>
                  <a:pt x="422345" y="3236815"/>
                </a:lnTo>
                <a:lnTo>
                  <a:pt x="363007" y="3160025"/>
                </a:lnTo>
                <a:lnTo>
                  <a:pt x="311814" y="3079745"/>
                </a:lnTo>
                <a:lnTo>
                  <a:pt x="261784" y="2995974"/>
                </a:lnTo>
                <a:lnTo>
                  <a:pt x="216408" y="2911039"/>
                </a:lnTo>
                <a:lnTo>
                  <a:pt x="174523" y="2824942"/>
                </a:lnTo>
                <a:lnTo>
                  <a:pt x="137291" y="2735353"/>
                </a:lnTo>
                <a:lnTo>
                  <a:pt x="103550" y="2645765"/>
                </a:lnTo>
                <a:lnTo>
                  <a:pt x="75627" y="2552686"/>
                </a:lnTo>
                <a:lnTo>
                  <a:pt x="52357" y="2459607"/>
                </a:lnTo>
                <a:lnTo>
                  <a:pt x="31414" y="2364201"/>
                </a:lnTo>
                <a:lnTo>
                  <a:pt x="16289" y="2267632"/>
                </a:lnTo>
                <a:lnTo>
                  <a:pt x="6981" y="2171063"/>
                </a:lnTo>
                <a:lnTo>
                  <a:pt x="1163" y="2072167"/>
                </a:lnTo>
                <a:lnTo>
                  <a:pt x="0" y="1974434"/>
                </a:lnTo>
                <a:lnTo>
                  <a:pt x="4654" y="1875538"/>
                </a:lnTo>
                <a:lnTo>
                  <a:pt x="12798" y="1775478"/>
                </a:lnTo>
                <a:lnTo>
                  <a:pt x="26760" y="1676582"/>
                </a:lnTo>
                <a:lnTo>
                  <a:pt x="46539" y="1577686"/>
                </a:lnTo>
                <a:lnTo>
                  <a:pt x="69809" y="1478790"/>
                </a:lnTo>
                <a:lnTo>
                  <a:pt x="100060" y="1379893"/>
                </a:lnTo>
                <a:lnTo>
                  <a:pt x="136128" y="1280997"/>
                </a:lnTo>
                <a:lnTo>
                  <a:pt x="174523" y="1187918"/>
                </a:lnTo>
                <a:lnTo>
                  <a:pt x="217572" y="1097167"/>
                </a:lnTo>
                <a:lnTo>
                  <a:pt x="266438" y="1007578"/>
                </a:lnTo>
                <a:lnTo>
                  <a:pt x="317631" y="922644"/>
                </a:lnTo>
                <a:lnTo>
                  <a:pt x="373479" y="840036"/>
                </a:lnTo>
                <a:lnTo>
                  <a:pt x="431653" y="762083"/>
                </a:lnTo>
                <a:lnTo>
                  <a:pt x="494481" y="686456"/>
                </a:lnTo>
                <a:lnTo>
                  <a:pt x="560800" y="614320"/>
                </a:lnTo>
                <a:lnTo>
                  <a:pt x="629445" y="545675"/>
                </a:lnTo>
                <a:lnTo>
                  <a:pt x="701581" y="481683"/>
                </a:lnTo>
                <a:lnTo>
                  <a:pt x="777208" y="420018"/>
                </a:lnTo>
                <a:lnTo>
                  <a:pt x="853998" y="363007"/>
                </a:lnTo>
                <a:lnTo>
                  <a:pt x="934278" y="309487"/>
                </a:lnTo>
                <a:lnTo>
                  <a:pt x="1018049" y="260621"/>
                </a:lnTo>
                <a:lnTo>
                  <a:pt x="1101820" y="215245"/>
                </a:lnTo>
                <a:lnTo>
                  <a:pt x="1189082" y="173360"/>
                </a:lnTo>
                <a:lnTo>
                  <a:pt x="1278670" y="137291"/>
                </a:lnTo>
                <a:lnTo>
                  <a:pt x="1368258" y="103551"/>
                </a:lnTo>
                <a:lnTo>
                  <a:pt x="1461337" y="74463"/>
                </a:lnTo>
                <a:lnTo>
                  <a:pt x="1554416" y="51193"/>
                </a:lnTo>
                <a:lnTo>
                  <a:pt x="1649822" y="31414"/>
                </a:lnTo>
                <a:lnTo>
                  <a:pt x="1745227" y="16289"/>
                </a:lnTo>
                <a:lnTo>
                  <a:pt x="1842960" y="5818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latin typeface="Calibri" panose="020F050202020403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9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low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4534F07-1B4F-4862-A49B-F86162970CDB}"/>
              </a:ext>
            </a:extLst>
          </p:cNvPr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solidFill>
            <a:srgbClr val="EEF0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32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fo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69861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(15-05-24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6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(18-07-24)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3457267"/>
            <a:ext cx="3657599" cy="346927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657600" y="3457267"/>
            <a:ext cx="3657599" cy="346927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315201" y="3457267"/>
            <a:ext cx="3657599" cy="346927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972801" y="3457267"/>
            <a:ext cx="3657599" cy="346927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630401" y="3457267"/>
            <a:ext cx="3657599" cy="346927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32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(16-01-23)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6">
            <a:extLst>
              <a:ext uri="{FF2B5EF4-FFF2-40B4-BE49-F238E27FC236}">
                <a16:creationId xmlns:a16="http://schemas.microsoft.com/office/drawing/2014/main" id="{8C3D1B26-CE59-407B-A56E-C129F11168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05497" y="1057765"/>
            <a:ext cx="3161426" cy="3994320"/>
          </a:xfrm>
          <a:custGeom>
            <a:avLst/>
            <a:gdLst>
              <a:gd name="connsiteX0" fmla="*/ 597162 w 3161426"/>
              <a:gd name="connsiteY0" fmla="*/ 0 h 3994320"/>
              <a:gd name="connsiteX1" fmla="*/ 2564264 w 3161426"/>
              <a:gd name="connsiteY1" fmla="*/ 0 h 3994320"/>
              <a:gd name="connsiteX2" fmla="*/ 3161426 w 3161426"/>
              <a:gd name="connsiteY2" fmla="*/ 597162 h 3994320"/>
              <a:gd name="connsiteX3" fmla="*/ 3161426 w 3161426"/>
              <a:gd name="connsiteY3" fmla="*/ 3397158 h 3994320"/>
              <a:gd name="connsiteX4" fmla="*/ 2564264 w 3161426"/>
              <a:gd name="connsiteY4" fmla="*/ 3994320 h 3994320"/>
              <a:gd name="connsiteX5" fmla="*/ 597162 w 3161426"/>
              <a:gd name="connsiteY5" fmla="*/ 3994320 h 3994320"/>
              <a:gd name="connsiteX6" fmla="*/ 0 w 3161426"/>
              <a:gd name="connsiteY6" fmla="*/ 3397158 h 3994320"/>
              <a:gd name="connsiteX7" fmla="*/ 0 w 3161426"/>
              <a:gd name="connsiteY7" fmla="*/ 597162 h 3994320"/>
              <a:gd name="connsiteX8" fmla="*/ 597162 w 3161426"/>
              <a:gd name="connsiteY8" fmla="*/ 0 h 399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1426" h="3994320">
                <a:moveTo>
                  <a:pt x="597162" y="0"/>
                </a:moveTo>
                <a:lnTo>
                  <a:pt x="2564264" y="0"/>
                </a:lnTo>
                <a:cubicBezTo>
                  <a:pt x="2894067" y="0"/>
                  <a:pt x="3161426" y="267359"/>
                  <a:pt x="3161426" y="597162"/>
                </a:cubicBezTo>
                <a:lnTo>
                  <a:pt x="3161426" y="3397158"/>
                </a:lnTo>
                <a:cubicBezTo>
                  <a:pt x="3161426" y="3726961"/>
                  <a:pt x="2894067" y="3994320"/>
                  <a:pt x="2564264" y="3994320"/>
                </a:cubicBezTo>
                <a:lnTo>
                  <a:pt x="597162" y="3994320"/>
                </a:lnTo>
                <a:cubicBezTo>
                  <a:pt x="267359" y="3994320"/>
                  <a:pt x="0" y="3726961"/>
                  <a:pt x="0" y="3397158"/>
                </a:cubicBezTo>
                <a:lnTo>
                  <a:pt x="0" y="597162"/>
                </a:lnTo>
                <a:cubicBezTo>
                  <a:pt x="0" y="267359"/>
                  <a:pt x="267359" y="0"/>
                  <a:pt x="597162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10" name="Рисунок 6">
            <a:extLst>
              <a:ext uri="{FF2B5EF4-FFF2-40B4-BE49-F238E27FC236}">
                <a16:creationId xmlns:a16="http://schemas.microsoft.com/office/drawing/2014/main" id="{8CE4ABF9-CC37-45FE-A8E0-F82A47FB7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051341" y="1057765"/>
            <a:ext cx="3161426" cy="3994320"/>
          </a:xfrm>
          <a:custGeom>
            <a:avLst/>
            <a:gdLst>
              <a:gd name="connsiteX0" fmla="*/ 597162 w 3161426"/>
              <a:gd name="connsiteY0" fmla="*/ 0 h 3994320"/>
              <a:gd name="connsiteX1" fmla="*/ 2564264 w 3161426"/>
              <a:gd name="connsiteY1" fmla="*/ 0 h 3994320"/>
              <a:gd name="connsiteX2" fmla="*/ 3161426 w 3161426"/>
              <a:gd name="connsiteY2" fmla="*/ 597162 h 3994320"/>
              <a:gd name="connsiteX3" fmla="*/ 3161426 w 3161426"/>
              <a:gd name="connsiteY3" fmla="*/ 3397158 h 3994320"/>
              <a:gd name="connsiteX4" fmla="*/ 2564264 w 3161426"/>
              <a:gd name="connsiteY4" fmla="*/ 3994320 h 3994320"/>
              <a:gd name="connsiteX5" fmla="*/ 597162 w 3161426"/>
              <a:gd name="connsiteY5" fmla="*/ 3994320 h 3994320"/>
              <a:gd name="connsiteX6" fmla="*/ 0 w 3161426"/>
              <a:gd name="connsiteY6" fmla="*/ 3397158 h 3994320"/>
              <a:gd name="connsiteX7" fmla="*/ 0 w 3161426"/>
              <a:gd name="connsiteY7" fmla="*/ 597162 h 3994320"/>
              <a:gd name="connsiteX8" fmla="*/ 597162 w 3161426"/>
              <a:gd name="connsiteY8" fmla="*/ 0 h 399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1426" h="3994320">
                <a:moveTo>
                  <a:pt x="597162" y="0"/>
                </a:moveTo>
                <a:lnTo>
                  <a:pt x="2564264" y="0"/>
                </a:lnTo>
                <a:cubicBezTo>
                  <a:pt x="2894067" y="0"/>
                  <a:pt x="3161426" y="267359"/>
                  <a:pt x="3161426" y="597162"/>
                </a:cubicBezTo>
                <a:lnTo>
                  <a:pt x="3161426" y="3397158"/>
                </a:lnTo>
                <a:cubicBezTo>
                  <a:pt x="3161426" y="3726961"/>
                  <a:pt x="2894067" y="3994320"/>
                  <a:pt x="2564264" y="3994320"/>
                </a:cubicBezTo>
                <a:lnTo>
                  <a:pt x="597162" y="3994320"/>
                </a:lnTo>
                <a:cubicBezTo>
                  <a:pt x="267359" y="3994320"/>
                  <a:pt x="0" y="3726961"/>
                  <a:pt x="0" y="3397158"/>
                </a:cubicBezTo>
                <a:lnTo>
                  <a:pt x="0" y="597162"/>
                </a:lnTo>
                <a:cubicBezTo>
                  <a:pt x="0" y="267359"/>
                  <a:pt x="267359" y="0"/>
                  <a:pt x="597162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11" name="Рисунок 6">
            <a:extLst>
              <a:ext uri="{FF2B5EF4-FFF2-40B4-BE49-F238E27FC236}">
                <a16:creationId xmlns:a16="http://schemas.microsoft.com/office/drawing/2014/main" id="{FA977813-D205-4FE7-A930-4DF356E7F5A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59652" y="5236503"/>
            <a:ext cx="3161426" cy="3994320"/>
          </a:xfrm>
          <a:custGeom>
            <a:avLst/>
            <a:gdLst>
              <a:gd name="connsiteX0" fmla="*/ 597162 w 3161426"/>
              <a:gd name="connsiteY0" fmla="*/ 0 h 3994320"/>
              <a:gd name="connsiteX1" fmla="*/ 2564264 w 3161426"/>
              <a:gd name="connsiteY1" fmla="*/ 0 h 3994320"/>
              <a:gd name="connsiteX2" fmla="*/ 3161426 w 3161426"/>
              <a:gd name="connsiteY2" fmla="*/ 597162 h 3994320"/>
              <a:gd name="connsiteX3" fmla="*/ 3161426 w 3161426"/>
              <a:gd name="connsiteY3" fmla="*/ 3397158 h 3994320"/>
              <a:gd name="connsiteX4" fmla="*/ 2564264 w 3161426"/>
              <a:gd name="connsiteY4" fmla="*/ 3994320 h 3994320"/>
              <a:gd name="connsiteX5" fmla="*/ 597162 w 3161426"/>
              <a:gd name="connsiteY5" fmla="*/ 3994320 h 3994320"/>
              <a:gd name="connsiteX6" fmla="*/ 0 w 3161426"/>
              <a:gd name="connsiteY6" fmla="*/ 3397158 h 3994320"/>
              <a:gd name="connsiteX7" fmla="*/ 0 w 3161426"/>
              <a:gd name="connsiteY7" fmla="*/ 597162 h 3994320"/>
              <a:gd name="connsiteX8" fmla="*/ 597162 w 3161426"/>
              <a:gd name="connsiteY8" fmla="*/ 0 h 399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1426" h="3994320">
                <a:moveTo>
                  <a:pt x="597162" y="0"/>
                </a:moveTo>
                <a:lnTo>
                  <a:pt x="2564264" y="0"/>
                </a:lnTo>
                <a:cubicBezTo>
                  <a:pt x="2894067" y="0"/>
                  <a:pt x="3161426" y="267359"/>
                  <a:pt x="3161426" y="597162"/>
                </a:cubicBezTo>
                <a:lnTo>
                  <a:pt x="3161426" y="3397158"/>
                </a:lnTo>
                <a:cubicBezTo>
                  <a:pt x="3161426" y="3726961"/>
                  <a:pt x="2894067" y="3994320"/>
                  <a:pt x="2564264" y="3994320"/>
                </a:cubicBezTo>
                <a:lnTo>
                  <a:pt x="597162" y="3994320"/>
                </a:lnTo>
                <a:cubicBezTo>
                  <a:pt x="267359" y="3994320"/>
                  <a:pt x="0" y="3726961"/>
                  <a:pt x="0" y="3397158"/>
                </a:cubicBezTo>
                <a:lnTo>
                  <a:pt x="0" y="597162"/>
                </a:lnTo>
                <a:cubicBezTo>
                  <a:pt x="0" y="267359"/>
                  <a:pt x="267359" y="0"/>
                  <a:pt x="597162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12" name="Рисунок 6">
            <a:extLst>
              <a:ext uri="{FF2B5EF4-FFF2-40B4-BE49-F238E27FC236}">
                <a16:creationId xmlns:a16="http://schemas.microsoft.com/office/drawing/2014/main" id="{3697C970-7916-43B7-BA44-97E4A9EF08B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705496" y="5236503"/>
            <a:ext cx="3161426" cy="3994320"/>
          </a:xfrm>
          <a:custGeom>
            <a:avLst/>
            <a:gdLst>
              <a:gd name="connsiteX0" fmla="*/ 597162 w 3161426"/>
              <a:gd name="connsiteY0" fmla="*/ 0 h 3994320"/>
              <a:gd name="connsiteX1" fmla="*/ 2564264 w 3161426"/>
              <a:gd name="connsiteY1" fmla="*/ 0 h 3994320"/>
              <a:gd name="connsiteX2" fmla="*/ 3161426 w 3161426"/>
              <a:gd name="connsiteY2" fmla="*/ 597162 h 3994320"/>
              <a:gd name="connsiteX3" fmla="*/ 3161426 w 3161426"/>
              <a:gd name="connsiteY3" fmla="*/ 3397158 h 3994320"/>
              <a:gd name="connsiteX4" fmla="*/ 2564264 w 3161426"/>
              <a:gd name="connsiteY4" fmla="*/ 3994320 h 3994320"/>
              <a:gd name="connsiteX5" fmla="*/ 597162 w 3161426"/>
              <a:gd name="connsiteY5" fmla="*/ 3994320 h 3994320"/>
              <a:gd name="connsiteX6" fmla="*/ 0 w 3161426"/>
              <a:gd name="connsiteY6" fmla="*/ 3397158 h 3994320"/>
              <a:gd name="connsiteX7" fmla="*/ 0 w 3161426"/>
              <a:gd name="connsiteY7" fmla="*/ 597162 h 3994320"/>
              <a:gd name="connsiteX8" fmla="*/ 597162 w 3161426"/>
              <a:gd name="connsiteY8" fmla="*/ 0 h 399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1426" h="3994320">
                <a:moveTo>
                  <a:pt x="597162" y="0"/>
                </a:moveTo>
                <a:lnTo>
                  <a:pt x="2564264" y="0"/>
                </a:lnTo>
                <a:cubicBezTo>
                  <a:pt x="2894067" y="0"/>
                  <a:pt x="3161426" y="267359"/>
                  <a:pt x="3161426" y="597162"/>
                </a:cubicBezTo>
                <a:lnTo>
                  <a:pt x="3161426" y="3397158"/>
                </a:lnTo>
                <a:cubicBezTo>
                  <a:pt x="3161426" y="3726961"/>
                  <a:pt x="2894067" y="3994320"/>
                  <a:pt x="2564264" y="3994320"/>
                </a:cubicBezTo>
                <a:lnTo>
                  <a:pt x="597162" y="3994320"/>
                </a:lnTo>
                <a:cubicBezTo>
                  <a:pt x="267359" y="3994320"/>
                  <a:pt x="0" y="3726961"/>
                  <a:pt x="0" y="3397158"/>
                </a:cubicBezTo>
                <a:lnTo>
                  <a:pt x="0" y="597162"/>
                </a:lnTo>
                <a:cubicBezTo>
                  <a:pt x="0" y="267359"/>
                  <a:pt x="267359" y="0"/>
                  <a:pt x="597162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13" name="Рисунок 6">
            <a:extLst>
              <a:ext uri="{FF2B5EF4-FFF2-40B4-BE49-F238E27FC236}">
                <a16:creationId xmlns:a16="http://schemas.microsoft.com/office/drawing/2014/main" id="{79DD3F0F-0FED-46D2-A096-019E0C3D5E2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4051341" y="5236503"/>
            <a:ext cx="3161426" cy="3994320"/>
          </a:xfrm>
          <a:custGeom>
            <a:avLst/>
            <a:gdLst>
              <a:gd name="connsiteX0" fmla="*/ 597162 w 3161426"/>
              <a:gd name="connsiteY0" fmla="*/ 0 h 3994320"/>
              <a:gd name="connsiteX1" fmla="*/ 2564264 w 3161426"/>
              <a:gd name="connsiteY1" fmla="*/ 0 h 3994320"/>
              <a:gd name="connsiteX2" fmla="*/ 3161426 w 3161426"/>
              <a:gd name="connsiteY2" fmla="*/ 597162 h 3994320"/>
              <a:gd name="connsiteX3" fmla="*/ 3161426 w 3161426"/>
              <a:gd name="connsiteY3" fmla="*/ 3397158 h 3994320"/>
              <a:gd name="connsiteX4" fmla="*/ 2564264 w 3161426"/>
              <a:gd name="connsiteY4" fmla="*/ 3994320 h 3994320"/>
              <a:gd name="connsiteX5" fmla="*/ 597162 w 3161426"/>
              <a:gd name="connsiteY5" fmla="*/ 3994320 h 3994320"/>
              <a:gd name="connsiteX6" fmla="*/ 0 w 3161426"/>
              <a:gd name="connsiteY6" fmla="*/ 3397158 h 3994320"/>
              <a:gd name="connsiteX7" fmla="*/ 0 w 3161426"/>
              <a:gd name="connsiteY7" fmla="*/ 597162 h 3994320"/>
              <a:gd name="connsiteX8" fmla="*/ 597162 w 3161426"/>
              <a:gd name="connsiteY8" fmla="*/ 0 h 399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1426" h="3994320">
                <a:moveTo>
                  <a:pt x="597162" y="0"/>
                </a:moveTo>
                <a:lnTo>
                  <a:pt x="2564264" y="0"/>
                </a:lnTo>
                <a:cubicBezTo>
                  <a:pt x="2894067" y="0"/>
                  <a:pt x="3161426" y="267359"/>
                  <a:pt x="3161426" y="597162"/>
                </a:cubicBezTo>
                <a:lnTo>
                  <a:pt x="3161426" y="3397158"/>
                </a:lnTo>
                <a:cubicBezTo>
                  <a:pt x="3161426" y="3726961"/>
                  <a:pt x="2894067" y="3994320"/>
                  <a:pt x="2564264" y="3994320"/>
                </a:cubicBezTo>
                <a:lnTo>
                  <a:pt x="597162" y="3994320"/>
                </a:lnTo>
                <a:cubicBezTo>
                  <a:pt x="267359" y="3994320"/>
                  <a:pt x="0" y="3726961"/>
                  <a:pt x="0" y="3397158"/>
                </a:cubicBezTo>
                <a:lnTo>
                  <a:pt x="0" y="597162"/>
                </a:lnTo>
                <a:cubicBezTo>
                  <a:pt x="0" y="267359"/>
                  <a:pt x="267359" y="0"/>
                  <a:pt x="597162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14" name="Рисунок 6">
            <a:extLst>
              <a:ext uri="{FF2B5EF4-FFF2-40B4-BE49-F238E27FC236}">
                <a16:creationId xmlns:a16="http://schemas.microsoft.com/office/drawing/2014/main" id="{14A03226-8D5A-40A8-997A-11C3C40CAF5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359649" y="1057765"/>
            <a:ext cx="3161426" cy="3994320"/>
          </a:xfrm>
          <a:custGeom>
            <a:avLst/>
            <a:gdLst>
              <a:gd name="connsiteX0" fmla="*/ 597162 w 3161426"/>
              <a:gd name="connsiteY0" fmla="*/ 0 h 3994320"/>
              <a:gd name="connsiteX1" fmla="*/ 2564264 w 3161426"/>
              <a:gd name="connsiteY1" fmla="*/ 0 h 3994320"/>
              <a:gd name="connsiteX2" fmla="*/ 3161426 w 3161426"/>
              <a:gd name="connsiteY2" fmla="*/ 597162 h 3994320"/>
              <a:gd name="connsiteX3" fmla="*/ 3161426 w 3161426"/>
              <a:gd name="connsiteY3" fmla="*/ 3397158 h 3994320"/>
              <a:gd name="connsiteX4" fmla="*/ 2564264 w 3161426"/>
              <a:gd name="connsiteY4" fmla="*/ 3994320 h 3994320"/>
              <a:gd name="connsiteX5" fmla="*/ 597162 w 3161426"/>
              <a:gd name="connsiteY5" fmla="*/ 3994320 h 3994320"/>
              <a:gd name="connsiteX6" fmla="*/ 0 w 3161426"/>
              <a:gd name="connsiteY6" fmla="*/ 3397158 h 3994320"/>
              <a:gd name="connsiteX7" fmla="*/ 0 w 3161426"/>
              <a:gd name="connsiteY7" fmla="*/ 597162 h 3994320"/>
              <a:gd name="connsiteX8" fmla="*/ 597162 w 3161426"/>
              <a:gd name="connsiteY8" fmla="*/ 0 h 399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1426" h="3994320">
                <a:moveTo>
                  <a:pt x="597162" y="0"/>
                </a:moveTo>
                <a:lnTo>
                  <a:pt x="2564264" y="0"/>
                </a:lnTo>
                <a:cubicBezTo>
                  <a:pt x="2894067" y="0"/>
                  <a:pt x="3161426" y="267359"/>
                  <a:pt x="3161426" y="597162"/>
                </a:cubicBezTo>
                <a:lnTo>
                  <a:pt x="3161426" y="3397158"/>
                </a:lnTo>
                <a:cubicBezTo>
                  <a:pt x="3161426" y="3726961"/>
                  <a:pt x="2894067" y="3994320"/>
                  <a:pt x="2564264" y="3994320"/>
                </a:cubicBezTo>
                <a:lnTo>
                  <a:pt x="597162" y="3994320"/>
                </a:lnTo>
                <a:cubicBezTo>
                  <a:pt x="267359" y="3994320"/>
                  <a:pt x="0" y="3726961"/>
                  <a:pt x="0" y="3397158"/>
                </a:cubicBezTo>
                <a:lnTo>
                  <a:pt x="0" y="597162"/>
                </a:lnTo>
                <a:cubicBezTo>
                  <a:pt x="0" y="267359"/>
                  <a:pt x="267359" y="0"/>
                  <a:pt x="597162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1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7 0.27434 L 1.38889E-7 3.101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1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38889E-7 0.27434 L 1.38889E-7 3.10137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1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38889E-7 0.27434 L 1.38889E-7 3.101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17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38889E-7 0.27434 L 1.38889E-7 3.1013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1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38889E-7 0.27434 L 1.38889E-7 3.10137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1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7 0.27434 L 1.38889E-7 3.10137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7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nimation slide_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555048" cy="332664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7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3463828"/>
            <a:ext cx="3555048" cy="336093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7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0" y="6961941"/>
            <a:ext cx="3555048" cy="332664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7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691781" y="0"/>
            <a:ext cx="3555048" cy="332664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7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691781" y="6961941"/>
            <a:ext cx="3555048" cy="332664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7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83562" y="0"/>
            <a:ext cx="3555048" cy="332664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76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7383562" y="6961941"/>
            <a:ext cx="3555048" cy="332664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7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1074400" y="0"/>
            <a:ext cx="3521818" cy="332664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7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11074400" y="6961941"/>
            <a:ext cx="3521818" cy="332664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7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14732952" y="0"/>
            <a:ext cx="3555048" cy="332664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80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14732952" y="3463828"/>
            <a:ext cx="3555048" cy="3360932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81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4732952" y="6961941"/>
            <a:ext cx="3555048" cy="3326647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9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9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9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9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9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9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9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9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9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9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9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9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9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02-11-21)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2">
            <a:extLst>
              <a:ext uri="{FF2B5EF4-FFF2-40B4-BE49-F238E27FC236}">
                <a16:creationId xmlns:a16="http://schemas.microsoft.com/office/drawing/2014/main" id="{7DBAE4FB-3F1A-4DB7-9B68-8CE5A09B6B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8288000" cy="6029325"/>
          </a:xfrm>
          <a:custGeom>
            <a:avLst/>
            <a:gdLst>
              <a:gd name="connsiteX0" fmla="*/ 3840641 w 18288000"/>
              <a:gd name="connsiteY0" fmla="*/ 0 h 6030070"/>
              <a:gd name="connsiteX1" fmla="*/ 6057900 w 18288000"/>
              <a:gd name="connsiteY1" fmla="*/ 0 h 6030070"/>
              <a:gd name="connsiteX2" fmla="*/ 6604705 w 18288000"/>
              <a:gd name="connsiteY2" fmla="*/ 0 h 6030070"/>
              <a:gd name="connsiteX3" fmla="*/ 11683296 w 18288000"/>
              <a:gd name="connsiteY3" fmla="*/ 0 h 6030070"/>
              <a:gd name="connsiteX4" fmla="*/ 12706350 w 18288000"/>
              <a:gd name="connsiteY4" fmla="*/ 0 h 6030070"/>
              <a:gd name="connsiteX5" fmla="*/ 14447359 w 18288000"/>
              <a:gd name="connsiteY5" fmla="*/ 0 h 6030070"/>
              <a:gd name="connsiteX6" fmla="*/ 14396642 w 18288000"/>
              <a:gd name="connsiteY6" fmla="*/ 59029 h 6030070"/>
              <a:gd name="connsiteX7" fmla="*/ 14341315 w 18288000"/>
              <a:gd name="connsiteY7" fmla="*/ 118059 h 6030070"/>
              <a:gd name="connsiteX8" fmla="*/ 14288292 w 18288000"/>
              <a:gd name="connsiteY8" fmla="*/ 177088 h 6030070"/>
              <a:gd name="connsiteX9" fmla="*/ 14232965 w 18288000"/>
              <a:gd name="connsiteY9" fmla="*/ 233847 h 6030070"/>
              <a:gd name="connsiteX10" fmla="*/ 14177638 w 18288000"/>
              <a:gd name="connsiteY10" fmla="*/ 290606 h 6030070"/>
              <a:gd name="connsiteX11" fmla="*/ 14120005 w 18288000"/>
              <a:gd name="connsiteY11" fmla="*/ 347365 h 6030070"/>
              <a:gd name="connsiteX12" fmla="*/ 14062372 w 18288000"/>
              <a:gd name="connsiteY12" fmla="*/ 401853 h 6030070"/>
              <a:gd name="connsiteX13" fmla="*/ 14004740 w 18288000"/>
              <a:gd name="connsiteY13" fmla="*/ 458612 h 6030070"/>
              <a:gd name="connsiteX14" fmla="*/ 13887169 w 18288000"/>
              <a:gd name="connsiteY14" fmla="*/ 567590 h 6030070"/>
              <a:gd name="connsiteX15" fmla="*/ 13767293 w 18288000"/>
              <a:gd name="connsiteY15" fmla="*/ 672026 h 6030070"/>
              <a:gd name="connsiteX16" fmla="*/ 13645112 w 18288000"/>
              <a:gd name="connsiteY16" fmla="*/ 776462 h 6030070"/>
              <a:gd name="connsiteX17" fmla="*/ 13516015 w 18288000"/>
              <a:gd name="connsiteY17" fmla="*/ 876358 h 6030070"/>
              <a:gd name="connsiteX18" fmla="*/ 13389223 w 18288000"/>
              <a:gd name="connsiteY18" fmla="*/ 971713 h 6030070"/>
              <a:gd name="connsiteX19" fmla="*/ 13257820 w 18288000"/>
              <a:gd name="connsiteY19" fmla="*/ 1069339 h 6030070"/>
              <a:gd name="connsiteX20" fmla="*/ 13121807 w 18288000"/>
              <a:gd name="connsiteY20" fmla="*/ 1160153 h 6030070"/>
              <a:gd name="connsiteX21" fmla="*/ 12988099 w 18288000"/>
              <a:gd name="connsiteY21" fmla="*/ 1248697 h 6030070"/>
              <a:gd name="connsiteX22" fmla="*/ 12849781 w 18288000"/>
              <a:gd name="connsiteY22" fmla="*/ 1332700 h 6030070"/>
              <a:gd name="connsiteX23" fmla="*/ 12709157 w 18288000"/>
              <a:gd name="connsiteY23" fmla="*/ 1416703 h 6030070"/>
              <a:gd name="connsiteX24" fmla="*/ 12566228 w 18288000"/>
              <a:gd name="connsiteY24" fmla="*/ 1493896 h 6030070"/>
              <a:gd name="connsiteX25" fmla="*/ 12420994 w 18288000"/>
              <a:gd name="connsiteY25" fmla="*/ 1571088 h 6030070"/>
              <a:gd name="connsiteX26" fmla="*/ 12273454 w 18288000"/>
              <a:gd name="connsiteY26" fmla="*/ 1646010 h 6030070"/>
              <a:gd name="connsiteX27" fmla="*/ 12123609 w 18288000"/>
              <a:gd name="connsiteY27" fmla="*/ 1714120 h 6030070"/>
              <a:gd name="connsiteX28" fmla="*/ 11973764 w 18288000"/>
              <a:gd name="connsiteY28" fmla="*/ 1782231 h 6030070"/>
              <a:gd name="connsiteX29" fmla="*/ 11819309 w 18288000"/>
              <a:gd name="connsiteY29" fmla="*/ 1843531 h 6030070"/>
              <a:gd name="connsiteX30" fmla="*/ 11664853 w 18288000"/>
              <a:gd name="connsiteY30" fmla="*/ 1902560 h 6030070"/>
              <a:gd name="connsiteX31" fmla="*/ 11508092 w 18288000"/>
              <a:gd name="connsiteY31" fmla="*/ 1959319 h 6030070"/>
              <a:gd name="connsiteX32" fmla="*/ 11349026 w 18288000"/>
              <a:gd name="connsiteY32" fmla="*/ 2011537 h 6030070"/>
              <a:gd name="connsiteX33" fmla="*/ 11189960 w 18288000"/>
              <a:gd name="connsiteY33" fmla="*/ 2061485 h 6030070"/>
              <a:gd name="connsiteX34" fmla="*/ 11026283 w 18288000"/>
              <a:gd name="connsiteY34" fmla="*/ 2104622 h 6030070"/>
              <a:gd name="connsiteX35" fmla="*/ 10862606 w 18288000"/>
              <a:gd name="connsiteY35" fmla="*/ 2147758 h 6030070"/>
              <a:gd name="connsiteX36" fmla="*/ 10696624 w 18288000"/>
              <a:gd name="connsiteY36" fmla="*/ 2186355 h 6030070"/>
              <a:gd name="connsiteX37" fmla="*/ 10528337 w 18288000"/>
              <a:gd name="connsiteY37" fmla="*/ 2220410 h 6030070"/>
              <a:gd name="connsiteX38" fmla="*/ 10362355 w 18288000"/>
              <a:gd name="connsiteY38" fmla="*/ 2252195 h 6030070"/>
              <a:gd name="connsiteX39" fmla="*/ 10191762 w 18288000"/>
              <a:gd name="connsiteY39" fmla="*/ 2277169 h 6030070"/>
              <a:gd name="connsiteX40" fmla="*/ 10018864 w 18288000"/>
              <a:gd name="connsiteY40" fmla="*/ 2299872 h 6030070"/>
              <a:gd name="connsiteX41" fmla="*/ 9848271 w 18288000"/>
              <a:gd name="connsiteY41" fmla="*/ 2318035 h 6030070"/>
              <a:gd name="connsiteX42" fmla="*/ 9670763 w 18288000"/>
              <a:gd name="connsiteY42" fmla="*/ 2333928 h 6030070"/>
              <a:gd name="connsiteX43" fmla="*/ 9497865 w 18288000"/>
              <a:gd name="connsiteY43" fmla="*/ 2343009 h 6030070"/>
              <a:gd name="connsiteX44" fmla="*/ 9322661 w 18288000"/>
              <a:gd name="connsiteY44" fmla="*/ 2349820 h 6030070"/>
              <a:gd name="connsiteX45" fmla="*/ 9142847 w 18288000"/>
              <a:gd name="connsiteY45" fmla="*/ 2352091 h 6030070"/>
              <a:gd name="connsiteX46" fmla="*/ 8965339 w 18288000"/>
              <a:gd name="connsiteY46" fmla="*/ 2349820 h 6030070"/>
              <a:gd name="connsiteX47" fmla="*/ 8790135 w 18288000"/>
              <a:gd name="connsiteY47" fmla="*/ 2343009 h 6030070"/>
              <a:gd name="connsiteX48" fmla="*/ 8614932 w 18288000"/>
              <a:gd name="connsiteY48" fmla="*/ 2333928 h 6030070"/>
              <a:gd name="connsiteX49" fmla="*/ 8439729 w 18288000"/>
              <a:gd name="connsiteY49" fmla="*/ 2318035 h 6030070"/>
              <a:gd name="connsiteX50" fmla="*/ 8269136 w 18288000"/>
              <a:gd name="connsiteY50" fmla="*/ 2299872 h 6030070"/>
              <a:gd name="connsiteX51" fmla="*/ 8096238 w 18288000"/>
              <a:gd name="connsiteY51" fmla="*/ 2277169 h 6030070"/>
              <a:gd name="connsiteX52" fmla="*/ 7925646 w 18288000"/>
              <a:gd name="connsiteY52" fmla="*/ 2252195 h 6030070"/>
              <a:gd name="connsiteX53" fmla="*/ 7759664 w 18288000"/>
              <a:gd name="connsiteY53" fmla="*/ 2220410 h 6030070"/>
              <a:gd name="connsiteX54" fmla="*/ 7591376 w 18288000"/>
              <a:gd name="connsiteY54" fmla="*/ 2186355 h 6030070"/>
              <a:gd name="connsiteX55" fmla="*/ 7425394 w 18288000"/>
              <a:gd name="connsiteY55" fmla="*/ 2147758 h 6030070"/>
              <a:gd name="connsiteX56" fmla="*/ 7261718 w 18288000"/>
              <a:gd name="connsiteY56" fmla="*/ 2104622 h 6030070"/>
              <a:gd name="connsiteX57" fmla="*/ 7098041 w 18288000"/>
              <a:gd name="connsiteY57" fmla="*/ 2061485 h 6030070"/>
              <a:gd name="connsiteX58" fmla="*/ 6938975 w 18288000"/>
              <a:gd name="connsiteY58" fmla="*/ 2011537 h 6030070"/>
              <a:gd name="connsiteX59" fmla="*/ 6779908 w 18288000"/>
              <a:gd name="connsiteY59" fmla="*/ 1959319 h 6030070"/>
              <a:gd name="connsiteX60" fmla="*/ 6623147 w 18288000"/>
              <a:gd name="connsiteY60" fmla="*/ 1902560 h 6030070"/>
              <a:gd name="connsiteX61" fmla="*/ 6468692 w 18288000"/>
              <a:gd name="connsiteY61" fmla="*/ 1843531 h 6030070"/>
              <a:gd name="connsiteX62" fmla="*/ 6314236 w 18288000"/>
              <a:gd name="connsiteY62" fmla="*/ 1782231 h 6030070"/>
              <a:gd name="connsiteX63" fmla="*/ 6162086 w 18288000"/>
              <a:gd name="connsiteY63" fmla="*/ 1714120 h 6030070"/>
              <a:gd name="connsiteX64" fmla="*/ 6014546 w 18288000"/>
              <a:gd name="connsiteY64" fmla="*/ 1646010 h 6030070"/>
              <a:gd name="connsiteX65" fmla="*/ 5867006 w 18288000"/>
              <a:gd name="connsiteY65" fmla="*/ 1571088 h 6030070"/>
              <a:gd name="connsiteX66" fmla="*/ 5719467 w 18288000"/>
              <a:gd name="connsiteY66" fmla="*/ 1493896 h 6030070"/>
              <a:gd name="connsiteX67" fmla="*/ 5578843 w 18288000"/>
              <a:gd name="connsiteY67" fmla="*/ 1416703 h 6030070"/>
              <a:gd name="connsiteX68" fmla="*/ 5438219 w 18288000"/>
              <a:gd name="connsiteY68" fmla="*/ 1332700 h 6030070"/>
              <a:gd name="connsiteX69" fmla="*/ 5299901 w 18288000"/>
              <a:gd name="connsiteY69" fmla="*/ 1248697 h 6030070"/>
              <a:gd name="connsiteX70" fmla="*/ 5163887 w 18288000"/>
              <a:gd name="connsiteY70" fmla="*/ 1160153 h 6030070"/>
              <a:gd name="connsiteX71" fmla="*/ 5030180 w 18288000"/>
              <a:gd name="connsiteY71" fmla="*/ 1069339 h 6030070"/>
              <a:gd name="connsiteX72" fmla="*/ 4898778 w 18288000"/>
              <a:gd name="connsiteY72" fmla="*/ 971713 h 6030070"/>
              <a:gd name="connsiteX73" fmla="*/ 4771985 w 18288000"/>
              <a:gd name="connsiteY73" fmla="*/ 876358 h 6030070"/>
              <a:gd name="connsiteX74" fmla="*/ 4642888 w 18288000"/>
              <a:gd name="connsiteY74" fmla="*/ 776462 h 6030070"/>
              <a:gd name="connsiteX75" fmla="*/ 4520707 w 18288000"/>
              <a:gd name="connsiteY75" fmla="*/ 672026 h 6030070"/>
              <a:gd name="connsiteX76" fmla="*/ 4400831 w 18288000"/>
              <a:gd name="connsiteY76" fmla="*/ 567590 h 6030070"/>
              <a:gd name="connsiteX77" fmla="*/ 4283261 w 18288000"/>
              <a:gd name="connsiteY77" fmla="*/ 458612 h 6030070"/>
              <a:gd name="connsiteX78" fmla="*/ 4223323 w 18288000"/>
              <a:gd name="connsiteY78" fmla="*/ 401853 h 6030070"/>
              <a:gd name="connsiteX79" fmla="*/ 4165690 w 18288000"/>
              <a:gd name="connsiteY79" fmla="*/ 347365 h 6030070"/>
              <a:gd name="connsiteX80" fmla="*/ 4110362 w 18288000"/>
              <a:gd name="connsiteY80" fmla="*/ 290606 h 6030070"/>
              <a:gd name="connsiteX81" fmla="*/ 4055035 w 18288000"/>
              <a:gd name="connsiteY81" fmla="*/ 233847 h 6030070"/>
              <a:gd name="connsiteX82" fmla="*/ 3999708 w 18288000"/>
              <a:gd name="connsiteY82" fmla="*/ 177088 h 6030070"/>
              <a:gd name="connsiteX83" fmla="*/ 3946686 w 18288000"/>
              <a:gd name="connsiteY83" fmla="*/ 118059 h 6030070"/>
              <a:gd name="connsiteX84" fmla="*/ 3891358 w 18288000"/>
              <a:gd name="connsiteY84" fmla="*/ 59029 h 6030070"/>
              <a:gd name="connsiteX85" fmla="*/ 1443122 w 18288000"/>
              <a:gd name="connsiteY85" fmla="*/ 0 h 6030070"/>
              <a:gd name="connsiteX86" fmla="*/ 3646996 w 18288000"/>
              <a:gd name="connsiteY86" fmla="*/ 0 h 6030070"/>
              <a:gd name="connsiteX87" fmla="*/ 3709239 w 18288000"/>
              <a:gd name="connsiteY87" fmla="*/ 72652 h 6030070"/>
              <a:gd name="connsiteX88" fmla="*/ 3773788 w 18288000"/>
              <a:gd name="connsiteY88" fmla="*/ 145303 h 6030070"/>
              <a:gd name="connsiteX89" fmla="*/ 3838336 w 18288000"/>
              <a:gd name="connsiteY89" fmla="*/ 215684 h 6030070"/>
              <a:gd name="connsiteX90" fmla="*/ 3905190 w 18288000"/>
              <a:gd name="connsiteY90" fmla="*/ 286065 h 6030070"/>
              <a:gd name="connsiteX91" fmla="*/ 3972044 w 18288000"/>
              <a:gd name="connsiteY91" fmla="*/ 354176 h 6030070"/>
              <a:gd name="connsiteX92" fmla="*/ 4038898 w 18288000"/>
              <a:gd name="connsiteY92" fmla="*/ 422287 h 6030070"/>
              <a:gd name="connsiteX93" fmla="*/ 4105752 w 18288000"/>
              <a:gd name="connsiteY93" fmla="*/ 492668 h 6030070"/>
              <a:gd name="connsiteX94" fmla="*/ 4177216 w 18288000"/>
              <a:gd name="connsiteY94" fmla="*/ 558508 h 6030070"/>
              <a:gd name="connsiteX95" fmla="*/ 4299398 w 18288000"/>
              <a:gd name="connsiteY95" fmla="*/ 667485 h 6030070"/>
              <a:gd name="connsiteX96" fmla="*/ 4421579 w 18288000"/>
              <a:gd name="connsiteY96" fmla="*/ 776462 h 6030070"/>
              <a:gd name="connsiteX97" fmla="*/ 4546066 w 18288000"/>
              <a:gd name="connsiteY97" fmla="*/ 880899 h 6030070"/>
              <a:gd name="connsiteX98" fmla="*/ 4675163 w 18288000"/>
              <a:gd name="connsiteY98" fmla="*/ 983065 h 6030070"/>
              <a:gd name="connsiteX99" fmla="*/ 4808871 w 18288000"/>
              <a:gd name="connsiteY99" fmla="*/ 1085231 h 6030070"/>
              <a:gd name="connsiteX100" fmla="*/ 4942578 w 18288000"/>
              <a:gd name="connsiteY100" fmla="*/ 1180586 h 6030070"/>
              <a:gd name="connsiteX101" fmla="*/ 5076286 w 18288000"/>
              <a:gd name="connsiteY101" fmla="*/ 1273671 h 6030070"/>
              <a:gd name="connsiteX102" fmla="*/ 5214605 w 18288000"/>
              <a:gd name="connsiteY102" fmla="*/ 1364485 h 6030070"/>
              <a:gd name="connsiteX103" fmla="*/ 5357533 w 18288000"/>
              <a:gd name="connsiteY103" fmla="*/ 1450759 h 6030070"/>
              <a:gd name="connsiteX104" fmla="*/ 5502768 w 18288000"/>
              <a:gd name="connsiteY104" fmla="*/ 1534762 h 6030070"/>
              <a:gd name="connsiteX105" fmla="*/ 5648002 w 18288000"/>
              <a:gd name="connsiteY105" fmla="*/ 1618765 h 6030070"/>
              <a:gd name="connsiteX106" fmla="*/ 5797847 w 18288000"/>
              <a:gd name="connsiteY106" fmla="*/ 1695957 h 6030070"/>
              <a:gd name="connsiteX107" fmla="*/ 5945386 w 18288000"/>
              <a:gd name="connsiteY107" fmla="*/ 1770879 h 6030070"/>
              <a:gd name="connsiteX108" fmla="*/ 6097537 w 18288000"/>
              <a:gd name="connsiteY108" fmla="*/ 1841260 h 6030070"/>
              <a:gd name="connsiteX109" fmla="*/ 6254298 w 18288000"/>
              <a:gd name="connsiteY109" fmla="*/ 1909371 h 6030070"/>
              <a:gd name="connsiteX110" fmla="*/ 6411059 w 18288000"/>
              <a:gd name="connsiteY110" fmla="*/ 1972941 h 6030070"/>
              <a:gd name="connsiteX111" fmla="*/ 6567820 w 18288000"/>
              <a:gd name="connsiteY111" fmla="*/ 2034241 h 6030070"/>
              <a:gd name="connsiteX112" fmla="*/ 6729192 w 18288000"/>
              <a:gd name="connsiteY112" fmla="*/ 2091000 h 6030070"/>
              <a:gd name="connsiteX113" fmla="*/ 6890563 w 18288000"/>
              <a:gd name="connsiteY113" fmla="*/ 2143218 h 6030070"/>
              <a:gd name="connsiteX114" fmla="*/ 7054240 w 18288000"/>
              <a:gd name="connsiteY114" fmla="*/ 2195436 h 6030070"/>
              <a:gd name="connsiteX115" fmla="*/ 7222527 w 18288000"/>
              <a:gd name="connsiteY115" fmla="*/ 2243114 h 6030070"/>
              <a:gd name="connsiteX116" fmla="*/ 7388509 w 18288000"/>
              <a:gd name="connsiteY116" fmla="*/ 2283980 h 6030070"/>
              <a:gd name="connsiteX117" fmla="*/ 7556797 w 18288000"/>
              <a:gd name="connsiteY117" fmla="*/ 2322576 h 6030070"/>
              <a:gd name="connsiteX118" fmla="*/ 7729694 w 18288000"/>
              <a:gd name="connsiteY118" fmla="*/ 2358902 h 6030070"/>
              <a:gd name="connsiteX119" fmla="*/ 7900288 w 18288000"/>
              <a:gd name="connsiteY119" fmla="*/ 2388417 h 6030070"/>
              <a:gd name="connsiteX120" fmla="*/ 8073186 w 18288000"/>
              <a:gd name="connsiteY120" fmla="*/ 2415661 h 6030070"/>
              <a:gd name="connsiteX121" fmla="*/ 8250694 w 18288000"/>
              <a:gd name="connsiteY121" fmla="*/ 2438364 h 6030070"/>
              <a:gd name="connsiteX122" fmla="*/ 8425897 w 18288000"/>
              <a:gd name="connsiteY122" fmla="*/ 2458797 h 6030070"/>
              <a:gd name="connsiteX123" fmla="*/ 8603406 w 18288000"/>
              <a:gd name="connsiteY123" fmla="*/ 2472420 h 6030070"/>
              <a:gd name="connsiteX124" fmla="*/ 8783219 w 18288000"/>
              <a:gd name="connsiteY124" fmla="*/ 2483771 h 6030070"/>
              <a:gd name="connsiteX125" fmla="*/ 8963033 w 18288000"/>
              <a:gd name="connsiteY125" fmla="*/ 2490583 h 6030070"/>
              <a:gd name="connsiteX126" fmla="*/ 9142847 w 18288000"/>
              <a:gd name="connsiteY126" fmla="*/ 2492853 h 6030070"/>
              <a:gd name="connsiteX127" fmla="*/ 9324967 w 18288000"/>
              <a:gd name="connsiteY127" fmla="*/ 2490583 h 6030070"/>
              <a:gd name="connsiteX128" fmla="*/ 9504781 w 18288000"/>
              <a:gd name="connsiteY128" fmla="*/ 2483771 h 6030070"/>
              <a:gd name="connsiteX129" fmla="*/ 9682289 w 18288000"/>
              <a:gd name="connsiteY129" fmla="*/ 2472420 h 6030070"/>
              <a:gd name="connsiteX130" fmla="*/ 9862103 w 18288000"/>
              <a:gd name="connsiteY130" fmla="*/ 2458797 h 6030070"/>
              <a:gd name="connsiteX131" fmla="*/ 10037306 w 18288000"/>
              <a:gd name="connsiteY131" fmla="*/ 2438364 h 6030070"/>
              <a:gd name="connsiteX132" fmla="*/ 10214815 w 18288000"/>
              <a:gd name="connsiteY132" fmla="*/ 2415661 h 6030070"/>
              <a:gd name="connsiteX133" fmla="*/ 10387713 w 18288000"/>
              <a:gd name="connsiteY133" fmla="*/ 2388417 h 6030070"/>
              <a:gd name="connsiteX134" fmla="*/ 10558306 w 18288000"/>
              <a:gd name="connsiteY134" fmla="*/ 2358902 h 6030070"/>
              <a:gd name="connsiteX135" fmla="*/ 10731204 w 18288000"/>
              <a:gd name="connsiteY135" fmla="*/ 2322576 h 6030070"/>
              <a:gd name="connsiteX136" fmla="*/ 10899491 w 18288000"/>
              <a:gd name="connsiteY136" fmla="*/ 2283980 h 6030070"/>
              <a:gd name="connsiteX137" fmla="*/ 11065473 w 18288000"/>
              <a:gd name="connsiteY137" fmla="*/ 2243114 h 6030070"/>
              <a:gd name="connsiteX138" fmla="*/ 11233761 w 18288000"/>
              <a:gd name="connsiteY138" fmla="*/ 2195436 h 6030070"/>
              <a:gd name="connsiteX139" fmla="*/ 11397438 w 18288000"/>
              <a:gd name="connsiteY139" fmla="*/ 2143218 h 6030070"/>
              <a:gd name="connsiteX140" fmla="*/ 11558809 w 18288000"/>
              <a:gd name="connsiteY140" fmla="*/ 2091000 h 6030070"/>
              <a:gd name="connsiteX141" fmla="*/ 11720181 w 18288000"/>
              <a:gd name="connsiteY141" fmla="*/ 2034241 h 6030070"/>
              <a:gd name="connsiteX142" fmla="*/ 11876941 w 18288000"/>
              <a:gd name="connsiteY142" fmla="*/ 1972941 h 6030070"/>
              <a:gd name="connsiteX143" fmla="*/ 12033702 w 18288000"/>
              <a:gd name="connsiteY143" fmla="*/ 1909371 h 6030070"/>
              <a:gd name="connsiteX144" fmla="*/ 12190463 w 18288000"/>
              <a:gd name="connsiteY144" fmla="*/ 1841260 h 6030070"/>
              <a:gd name="connsiteX145" fmla="*/ 12342613 w 18288000"/>
              <a:gd name="connsiteY145" fmla="*/ 1770879 h 6030070"/>
              <a:gd name="connsiteX146" fmla="*/ 12490153 w 18288000"/>
              <a:gd name="connsiteY146" fmla="*/ 1695957 h 6030070"/>
              <a:gd name="connsiteX147" fmla="*/ 12637693 w 18288000"/>
              <a:gd name="connsiteY147" fmla="*/ 1618765 h 6030070"/>
              <a:gd name="connsiteX148" fmla="*/ 12785232 w 18288000"/>
              <a:gd name="connsiteY148" fmla="*/ 1534762 h 6030070"/>
              <a:gd name="connsiteX149" fmla="*/ 12928161 w 18288000"/>
              <a:gd name="connsiteY149" fmla="*/ 1450759 h 6030070"/>
              <a:gd name="connsiteX150" fmla="*/ 13068785 w 18288000"/>
              <a:gd name="connsiteY150" fmla="*/ 1364485 h 6030070"/>
              <a:gd name="connsiteX151" fmla="*/ 13209409 w 18288000"/>
              <a:gd name="connsiteY151" fmla="*/ 1273671 h 6030070"/>
              <a:gd name="connsiteX152" fmla="*/ 13345422 w 18288000"/>
              <a:gd name="connsiteY152" fmla="*/ 1180586 h 6030070"/>
              <a:gd name="connsiteX153" fmla="*/ 13479130 w 18288000"/>
              <a:gd name="connsiteY153" fmla="*/ 1085231 h 6030070"/>
              <a:gd name="connsiteX154" fmla="*/ 13610532 w 18288000"/>
              <a:gd name="connsiteY154" fmla="*/ 983065 h 6030070"/>
              <a:gd name="connsiteX155" fmla="*/ 13741935 w 18288000"/>
              <a:gd name="connsiteY155" fmla="*/ 880899 h 6030070"/>
              <a:gd name="connsiteX156" fmla="*/ 13866421 w 18288000"/>
              <a:gd name="connsiteY156" fmla="*/ 776462 h 6030070"/>
              <a:gd name="connsiteX157" fmla="*/ 13988603 w 18288000"/>
              <a:gd name="connsiteY157" fmla="*/ 669756 h 6030070"/>
              <a:gd name="connsiteX158" fmla="*/ 14108479 w 18288000"/>
              <a:gd name="connsiteY158" fmla="*/ 558508 h 6030070"/>
              <a:gd name="connsiteX159" fmla="*/ 14179943 w 18288000"/>
              <a:gd name="connsiteY159" fmla="*/ 492668 h 6030070"/>
              <a:gd name="connsiteX160" fmla="*/ 14249102 w 18288000"/>
              <a:gd name="connsiteY160" fmla="*/ 422287 h 6030070"/>
              <a:gd name="connsiteX161" fmla="*/ 14315956 w 18288000"/>
              <a:gd name="connsiteY161" fmla="*/ 354176 h 6030070"/>
              <a:gd name="connsiteX162" fmla="*/ 14382810 w 18288000"/>
              <a:gd name="connsiteY162" fmla="*/ 286065 h 6030070"/>
              <a:gd name="connsiteX163" fmla="*/ 14449664 w 18288000"/>
              <a:gd name="connsiteY163" fmla="*/ 215684 h 6030070"/>
              <a:gd name="connsiteX164" fmla="*/ 14514213 w 18288000"/>
              <a:gd name="connsiteY164" fmla="*/ 145303 h 6030070"/>
              <a:gd name="connsiteX165" fmla="*/ 14576456 w 18288000"/>
              <a:gd name="connsiteY165" fmla="*/ 72652 h 6030070"/>
              <a:gd name="connsiteX166" fmla="*/ 14641004 w 18288000"/>
              <a:gd name="connsiteY166" fmla="*/ 0 h 6030070"/>
              <a:gd name="connsiteX167" fmla="*/ 16844878 w 18288000"/>
              <a:gd name="connsiteY167" fmla="*/ 0 h 6030070"/>
              <a:gd name="connsiteX168" fmla="*/ 16768803 w 18288000"/>
              <a:gd name="connsiteY168" fmla="*/ 122599 h 6030070"/>
              <a:gd name="connsiteX169" fmla="*/ 16692728 w 18288000"/>
              <a:gd name="connsiteY169" fmla="*/ 240658 h 6030070"/>
              <a:gd name="connsiteX170" fmla="*/ 16614347 w 18288000"/>
              <a:gd name="connsiteY170" fmla="*/ 358717 h 6030070"/>
              <a:gd name="connsiteX171" fmla="*/ 16531356 w 18288000"/>
              <a:gd name="connsiteY171" fmla="*/ 479046 h 6030070"/>
              <a:gd name="connsiteX172" fmla="*/ 16448365 w 18288000"/>
              <a:gd name="connsiteY172" fmla="*/ 594834 h 6030070"/>
              <a:gd name="connsiteX173" fmla="*/ 16363069 w 18288000"/>
              <a:gd name="connsiteY173" fmla="*/ 708352 h 6030070"/>
              <a:gd name="connsiteX174" fmla="*/ 16275467 w 18288000"/>
              <a:gd name="connsiteY174" fmla="*/ 821870 h 6030070"/>
              <a:gd name="connsiteX175" fmla="*/ 16187865 w 18288000"/>
              <a:gd name="connsiteY175" fmla="*/ 933117 h 6030070"/>
              <a:gd name="connsiteX176" fmla="*/ 16093348 w 18288000"/>
              <a:gd name="connsiteY176" fmla="*/ 1044365 h 6030070"/>
              <a:gd name="connsiteX177" fmla="*/ 16001136 w 18288000"/>
              <a:gd name="connsiteY177" fmla="*/ 1153342 h 6030070"/>
              <a:gd name="connsiteX178" fmla="*/ 15906618 w 18288000"/>
              <a:gd name="connsiteY178" fmla="*/ 1260049 h 6030070"/>
              <a:gd name="connsiteX179" fmla="*/ 15809795 w 18288000"/>
              <a:gd name="connsiteY179" fmla="*/ 1366756 h 6030070"/>
              <a:gd name="connsiteX180" fmla="*/ 15712972 w 18288000"/>
              <a:gd name="connsiteY180" fmla="*/ 1471192 h 6030070"/>
              <a:gd name="connsiteX181" fmla="*/ 15609233 w 18288000"/>
              <a:gd name="connsiteY181" fmla="*/ 1573358 h 6030070"/>
              <a:gd name="connsiteX182" fmla="*/ 15507800 w 18288000"/>
              <a:gd name="connsiteY182" fmla="*/ 1675524 h 6030070"/>
              <a:gd name="connsiteX183" fmla="*/ 15404061 w 18288000"/>
              <a:gd name="connsiteY183" fmla="*/ 1775420 h 6030070"/>
              <a:gd name="connsiteX184" fmla="*/ 15251911 w 18288000"/>
              <a:gd name="connsiteY184" fmla="*/ 1913912 h 6030070"/>
              <a:gd name="connsiteX185" fmla="*/ 15095150 w 18288000"/>
              <a:gd name="connsiteY185" fmla="*/ 2050133 h 6030070"/>
              <a:gd name="connsiteX186" fmla="*/ 14938389 w 18288000"/>
              <a:gd name="connsiteY186" fmla="*/ 2184084 h 6030070"/>
              <a:gd name="connsiteX187" fmla="*/ 14777018 w 18288000"/>
              <a:gd name="connsiteY187" fmla="*/ 2311224 h 6030070"/>
              <a:gd name="connsiteX188" fmla="*/ 14608730 w 18288000"/>
              <a:gd name="connsiteY188" fmla="*/ 2436094 h 6030070"/>
              <a:gd name="connsiteX189" fmla="*/ 14440443 w 18288000"/>
              <a:gd name="connsiteY189" fmla="*/ 2558693 h 6030070"/>
              <a:gd name="connsiteX190" fmla="*/ 14269850 w 18288000"/>
              <a:gd name="connsiteY190" fmla="*/ 2674481 h 6030070"/>
              <a:gd name="connsiteX191" fmla="*/ 14092341 w 18288000"/>
              <a:gd name="connsiteY191" fmla="*/ 2790270 h 6030070"/>
              <a:gd name="connsiteX192" fmla="*/ 13914833 w 18288000"/>
              <a:gd name="connsiteY192" fmla="*/ 2901517 h 6030070"/>
              <a:gd name="connsiteX193" fmla="*/ 13735019 w 18288000"/>
              <a:gd name="connsiteY193" fmla="*/ 3005954 h 6030070"/>
              <a:gd name="connsiteX194" fmla="*/ 13550594 w 18288000"/>
              <a:gd name="connsiteY194" fmla="*/ 3108120 h 6030070"/>
              <a:gd name="connsiteX195" fmla="*/ 13363864 w 18288000"/>
              <a:gd name="connsiteY195" fmla="*/ 3205745 h 6030070"/>
              <a:gd name="connsiteX196" fmla="*/ 13174829 w 18288000"/>
              <a:gd name="connsiteY196" fmla="*/ 3303371 h 6030070"/>
              <a:gd name="connsiteX197" fmla="*/ 12981183 w 18288000"/>
              <a:gd name="connsiteY197" fmla="*/ 3391915 h 6030070"/>
              <a:gd name="connsiteX198" fmla="*/ 12787538 w 18288000"/>
              <a:gd name="connsiteY198" fmla="*/ 3478188 h 6030070"/>
              <a:gd name="connsiteX199" fmla="*/ 12589281 w 18288000"/>
              <a:gd name="connsiteY199" fmla="*/ 3557651 h 6030070"/>
              <a:gd name="connsiteX200" fmla="*/ 12391025 w 18288000"/>
              <a:gd name="connsiteY200" fmla="*/ 3634843 h 6030070"/>
              <a:gd name="connsiteX201" fmla="*/ 12188158 w 18288000"/>
              <a:gd name="connsiteY201" fmla="*/ 3707494 h 6030070"/>
              <a:gd name="connsiteX202" fmla="*/ 11982986 w 18288000"/>
              <a:gd name="connsiteY202" fmla="*/ 3773335 h 6030070"/>
              <a:gd name="connsiteX203" fmla="*/ 11777813 w 18288000"/>
              <a:gd name="connsiteY203" fmla="*/ 3836905 h 6030070"/>
              <a:gd name="connsiteX204" fmla="*/ 11568030 w 18288000"/>
              <a:gd name="connsiteY204" fmla="*/ 3898204 h 6030070"/>
              <a:gd name="connsiteX205" fmla="*/ 11355942 w 18288000"/>
              <a:gd name="connsiteY205" fmla="*/ 3950422 h 6030070"/>
              <a:gd name="connsiteX206" fmla="*/ 11141548 w 18288000"/>
              <a:gd name="connsiteY206" fmla="*/ 4000370 h 6030070"/>
              <a:gd name="connsiteX207" fmla="*/ 10927155 w 18288000"/>
              <a:gd name="connsiteY207" fmla="*/ 4043507 h 6030070"/>
              <a:gd name="connsiteX208" fmla="*/ 10712761 w 18288000"/>
              <a:gd name="connsiteY208" fmla="*/ 4082103 h 6030070"/>
              <a:gd name="connsiteX209" fmla="*/ 10491452 w 18288000"/>
              <a:gd name="connsiteY209" fmla="*/ 4116159 h 6030070"/>
              <a:gd name="connsiteX210" fmla="*/ 10272448 w 18288000"/>
              <a:gd name="connsiteY210" fmla="*/ 4145673 h 6030070"/>
              <a:gd name="connsiteX211" fmla="*/ 10048833 w 18288000"/>
              <a:gd name="connsiteY211" fmla="*/ 4168377 h 6030070"/>
              <a:gd name="connsiteX212" fmla="*/ 9825218 w 18288000"/>
              <a:gd name="connsiteY212" fmla="*/ 4188810 h 6030070"/>
              <a:gd name="connsiteX213" fmla="*/ 9599298 w 18288000"/>
              <a:gd name="connsiteY213" fmla="*/ 4200162 h 6030070"/>
              <a:gd name="connsiteX214" fmla="*/ 9373378 w 18288000"/>
              <a:gd name="connsiteY214" fmla="*/ 4209243 h 6030070"/>
              <a:gd name="connsiteX215" fmla="*/ 9142847 w 18288000"/>
              <a:gd name="connsiteY215" fmla="*/ 4211514 h 6030070"/>
              <a:gd name="connsiteX216" fmla="*/ 8914622 w 18288000"/>
              <a:gd name="connsiteY216" fmla="*/ 4209243 h 6030070"/>
              <a:gd name="connsiteX217" fmla="*/ 8686397 w 18288000"/>
              <a:gd name="connsiteY217" fmla="*/ 4200162 h 6030070"/>
              <a:gd name="connsiteX218" fmla="*/ 8462782 w 18288000"/>
              <a:gd name="connsiteY218" fmla="*/ 4188810 h 6030070"/>
              <a:gd name="connsiteX219" fmla="*/ 8239167 w 18288000"/>
              <a:gd name="connsiteY219" fmla="*/ 4168377 h 6030070"/>
              <a:gd name="connsiteX220" fmla="*/ 8015553 w 18288000"/>
              <a:gd name="connsiteY220" fmla="*/ 4145673 h 6030070"/>
              <a:gd name="connsiteX221" fmla="*/ 7796549 w 18288000"/>
              <a:gd name="connsiteY221" fmla="*/ 4116159 h 6030070"/>
              <a:gd name="connsiteX222" fmla="*/ 7575239 w 18288000"/>
              <a:gd name="connsiteY222" fmla="*/ 4082103 h 6030070"/>
              <a:gd name="connsiteX223" fmla="*/ 7360846 w 18288000"/>
              <a:gd name="connsiteY223" fmla="*/ 4043507 h 6030070"/>
              <a:gd name="connsiteX224" fmla="*/ 7144146 w 18288000"/>
              <a:gd name="connsiteY224" fmla="*/ 4000370 h 6030070"/>
              <a:gd name="connsiteX225" fmla="*/ 6932059 w 18288000"/>
              <a:gd name="connsiteY225" fmla="*/ 3950422 h 6030070"/>
              <a:gd name="connsiteX226" fmla="*/ 6717665 w 18288000"/>
              <a:gd name="connsiteY226" fmla="*/ 3898204 h 6030070"/>
              <a:gd name="connsiteX227" fmla="*/ 6510187 w 18288000"/>
              <a:gd name="connsiteY227" fmla="*/ 3836905 h 6030070"/>
              <a:gd name="connsiteX228" fmla="*/ 6305015 w 18288000"/>
              <a:gd name="connsiteY228" fmla="*/ 3773335 h 6030070"/>
              <a:gd name="connsiteX229" fmla="*/ 6099843 w 18288000"/>
              <a:gd name="connsiteY229" fmla="*/ 3707494 h 6030070"/>
              <a:gd name="connsiteX230" fmla="*/ 5896975 w 18288000"/>
              <a:gd name="connsiteY230" fmla="*/ 3634843 h 6030070"/>
              <a:gd name="connsiteX231" fmla="*/ 5696414 w 18288000"/>
              <a:gd name="connsiteY231" fmla="*/ 3557651 h 6030070"/>
              <a:gd name="connsiteX232" fmla="*/ 5500462 w 18288000"/>
              <a:gd name="connsiteY232" fmla="*/ 3478188 h 6030070"/>
              <a:gd name="connsiteX233" fmla="*/ 5306816 w 18288000"/>
              <a:gd name="connsiteY233" fmla="*/ 3391915 h 6030070"/>
              <a:gd name="connsiteX234" fmla="*/ 5113171 w 18288000"/>
              <a:gd name="connsiteY234" fmla="*/ 3303371 h 6030070"/>
              <a:gd name="connsiteX235" fmla="*/ 4924135 w 18288000"/>
              <a:gd name="connsiteY235" fmla="*/ 3205745 h 6030070"/>
              <a:gd name="connsiteX236" fmla="*/ 4735101 w 18288000"/>
              <a:gd name="connsiteY236" fmla="*/ 3108120 h 6030070"/>
              <a:gd name="connsiteX237" fmla="*/ 4552981 w 18288000"/>
              <a:gd name="connsiteY237" fmla="*/ 3005954 h 6030070"/>
              <a:gd name="connsiteX238" fmla="*/ 4373168 w 18288000"/>
              <a:gd name="connsiteY238" fmla="*/ 2901517 h 6030070"/>
              <a:gd name="connsiteX239" fmla="*/ 4193353 w 18288000"/>
              <a:gd name="connsiteY239" fmla="*/ 2790270 h 6030070"/>
              <a:gd name="connsiteX240" fmla="*/ 4018150 w 18288000"/>
              <a:gd name="connsiteY240" fmla="*/ 2674481 h 6030070"/>
              <a:gd name="connsiteX241" fmla="*/ 3847557 w 18288000"/>
              <a:gd name="connsiteY241" fmla="*/ 2558693 h 6030070"/>
              <a:gd name="connsiteX242" fmla="*/ 3676965 w 18288000"/>
              <a:gd name="connsiteY242" fmla="*/ 2436094 h 6030070"/>
              <a:gd name="connsiteX243" fmla="*/ 3510983 w 18288000"/>
              <a:gd name="connsiteY243" fmla="*/ 2311224 h 6030070"/>
              <a:gd name="connsiteX244" fmla="*/ 3349611 w 18288000"/>
              <a:gd name="connsiteY244" fmla="*/ 2184084 h 6030070"/>
              <a:gd name="connsiteX245" fmla="*/ 3190545 w 18288000"/>
              <a:gd name="connsiteY245" fmla="*/ 2047863 h 6030070"/>
              <a:gd name="connsiteX246" fmla="*/ 3033784 w 18288000"/>
              <a:gd name="connsiteY246" fmla="*/ 1913912 h 6030070"/>
              <a:gd name="connsiteX247" fmla="*/ 2883939 w 18288000"/>
              <a:gd name="connsiteY247" fmla="*/ 1775420 h 6030070"/>
              <a:gd name="connsiteX248" fmla="*/ 2780200 w 18288000"/>
              <a:gd name="connsiteY248" fmla="*/ 1675524 h 6030070"/>
              <a:gd name="connsiteX249" fmla="*/ 2676461 w 18288000"/>
              <a:gd name="connsiteY249" fmla="*/ 1573358 h 6030070"/>
              <a:gd name="connsiteX250" fmla="*/ 2575028 w 18288000"/>
              <a:gd name="connsiteY250" fmla="*/ 1471192 h 6030070"/>
              <a:gd name="connsiteX251" fmla="*/ 2478205 w 18288000"/>
              <a:gd name="connsiteY251" fmla="*/ 1366756 h 6030070"/>
              <a:gd name="connsiteX252" fmla="*/ 2381382 w 18288000"/>
              <a:gd name="connsiteY252" fmla="*/ 1260049 h 6030070"/>
              <a:gd name="connsiteX253" fmla="*/ 2286865 w 18288000"/>
              <a:gd name="connsiteY253" fmla="*/ 1153342 h 6030070"/>
              <a:gd name="connsiteX254" fmla="*/ 2192347 w 18288000"/>
              <a:gd name="connsiteY254" fmla="*/ 1044365 h 6030070"/>
              <a:gd name="connsiteX255" fmla="*/ 2100135 w 18288000"/>
              <a:gd name="connsiteY255" fmla="*/ 933117 h 6030070"/>
              <a:gd name="connsiteX256" fmla="*/ 2012533 w 18288000"/>
              <a:gd name="connsiteY256" fmla="*/ 821870 h 6030070"/>
              <a:gd name="connsiteX257" fmla="*/ 1924932 w 18288000"/>
              <a:gd name="connsiteY257" fmla="*/ 708352 h 6030070"/>
              <a:gd name="connsiteX258" fmla="*/ 1839635 w 18288000"/>
              <a:gd name="connsiteY258" fmla="*/ 594834 h 6030070"/>
              <a:gd name="connsiteX259" fmla="*/ 1754339 w 18288000"/>
              <a:gd name="connsiteY259" fmla="*/ 479046 h 6030070"/>
              <a:gd name="connsiteX260" fmla="*/ 1673653 w 18288000"/>
              <a:gd name="connsiteY260" fmla="*/ 358717 h 6030070"/>
              <a:gd name="connsiteX261" fmla="*/ 1595272 w 18288000"/>
              <a:gd name="connsiteY261" fmla="*/ 240658 h 6030070"/>
              <a:gd name="connsiteX262" fmla="*/ 1519197 w 18288000"/>
              <a:gd name="connsiteY262" fmla="*/ 122599 h 6030070"/>
              <a:gd name="connsiteX263" fmla="*/ 0 w 18288000"/>
              <a:gd name="connsiteY263" fmla="*/ 0 h 6030070"/>
              <a:gd name="connsiteX264" fmla="*/ 1279446 w 18288000"/>
              <a:gd name="connsiteY264" fmla="*/ 0 h 6030070"/>
              <a:gd name="connsiteX265" fmla="*/ 1360131 w 18288000"/>
              <a:gd name="connsiteY265" fmla="*/ 129410 h 6030070"/>
              <a:gd name="connsiteX266" fmla="*/ 1438512 w 18288000"/>
              <a:gd name="connsiteY266" fmla="*/ 254280 h 6030070"/>
              <a:gd name="connsiteX267" fmla="*/ 1521503 w 18288000"/>
              <a:gd name="connsiteY267" fmla="*/ 379150 h 6030070"/>
              <a:gd name="connsiteX268" fmla="*/ 1604494 w 18288000"/>
              <a:gd name="connsiteY268" fmla="*/ 504020 h 6030070"/>
              <a:gd name="connsiteX269" fmla="*/ 1692095 w 18288000"/>
              <a:gd name="connsiteY269" fmla="*/ 626619 h 6030070"/>
              <a:gd name="connsiteX270" fmla="*/ 1782002 w 18288000"/>
              <a:gd name="connsiteY270" fmla="*/ 746948 h 6030070"/>
              <a:gd name="connsiteX271" fmla="*/ 1871909 w 18288000"/>
              <a:gd name="connsiteY271" fmla="*/ 867277 h 6030070"/>
              <a:gd name="connsiteX272" fmla="*/ 1964122 w 18288000"/>
              <a:gd name="connsiteY272" fmla="*/ 983065 h 6030070"/>
              <a:gd name="connsiteX273" fmla="*/ 2060944 w 18288000"/>
              <a:gd name="connsiteY273" fmla="*/ 1101124 h 6030070"/>
              <a:gd name="connsiteX274" fmla="*/ 2157768 w 18288000"/>
              <a:gd name="connsiteY274" fmla="*/ 1214642 h 6030070"/>
              <a:gd name="connsiteX275" fmla="*/ 2254590 w 18288000"/>
              <a:gd name="connsiteY275" fmla="*/ 1328159 h 6030070"/>
              <a:gd name="connsiteX276" fmla="*/ 2358329 w 18288000"/>
              <a:gd name="connsiteY276" fmla="*/ 1439407 h 6030070"/>
              <a:gd name="connsiteX277" fmla="*/ 2462068 w 18288000"/>
              <a:gd name="connsiteY277" fmla="*/ 1548384 h 6030070"/>
              <a:gd name="connsiteX278" fmla="*/ 2565807 w 18288000"/>
              <a:gd name="connsiteY278" fmla="*/ 1657361 h 6030070"/>
              <a:gd name="connsiteX279" fmla="*/ 2674156 w 18288000"/>
              <a:gd name="connsiteY279" fmla="*/ 1764068 h 6030070"/>
              <a:gd name="connsiteX280" fmla="*/ 2784811 w 18288000"/>
              <a:gd name="connsiteY280" fmla="*/ 1868505 h 6030070"/>
              <a:gd name="connsiteX281" fmla="*/ 2936961 w 18288000"/>
              <a:gd name="connsiteY281" fmla="*/ 2009267 h 6030070"/>
              <a:gd name="connsiteX282" fmla="*/ 3096027 w 18288000"/>
              <a:gd name="connsiteY282" fmla="*/ 2147758 h 6030070"/>
              <a:gd name="connsiteX283" fmla="*/ 3255094 w 18288000"/>
              <a:gd name="connsiteY283" fmla="*/ 2283980 h 6030070"/>
              <a:gd name="connsiteX284" fmla="*/ 3423381 w 18288000"/>
              <a:gd name="connsiteY284" fmla="*/ 2413390 h 6030070"/>
              <a:gd name="connsiteX285" fmla="*/ 3589363 w 18288000"/>
              <a:gd name="connsiteY285" fmla="*/ 2540530 h 6030070"/>
              <a:gd name="connsiteX286" fmla="*/ 3762261 w 18288000"/>
              <a:gd name="connsiteY286" fmla="*/ 2663130 h 6030070"/>
              <a:gd name="connsiteX287" fmla="*/ 3937464 w 18288000"/>
              <a:gd name="connsiteY287" fmla="*/ 2785729 h 6030070"/>
              <a:gd name="connsiteX288" fmla="*/ 4114973 w 18288000"/>
              <a:gd name="connsiteY288" fmla="*/ 2901517 h 6030070"/>
              <a:gd name="connsiteX289" fmla="*/ 4297092 w 18288000"/>
              <a:gd name="connsiteY289" fmla="*/ 3012765 h 6030070"/>
              <a:gd name="connsiteX290" fmla="*/ 4479211 w 18288000"/>
              <a:gd name="connsiteY290" fmla="*/ 3119472 h 6030070"/>
              <a:gd name="connsiteX291" fmla="*/ 4665942 w 18288000"/>
              <a:gd name="connsiteY291" fmla="*/ 3223908 h 6030070"/>
              <a:gd name="connsiteX292" fmla="*/ 4857282 w 18288000"/>
              <a:gd name="connsiteY292" fmla="*/ 3326074 h 6030070"/>
              <a:gd name="connsiteX293" fmla="*/ 5048622 w 18288000"/>
              <a:gd name="connsiteY293" fmla="*/ 3421429 h 6030070"/>
              <a:gd name="connsiteX294" fmla="*/ 5244574 w 18288000"/>
              <a:gd name="connsiteY294" fmla="*/ 3512243 h 6030070"/>
              <a:gd name="connsiteX295" fmla="*/ 5442830 w 18288000"/>
              <a:gd name="connsiteY295" fmla="*/ 3598517 h 6030070"/>
              <a:gd name="connsiteX296" fmla="*/ 5641086 w 18288000"/>
              <a:gd name="connsiteY296" fmla="*/ 3680250 h 6030070"/>
              <a:gd name="connsiteX297" fmla="*/ 5846259 w 18288000"/>
              <a:gd name="connsiteY297" fmla="*/ 3757442 h 6030070"/>
              <a:gd name="connsiteX298" fmla="*/ 6051431 w 18288000"/>
              <a:gd name="connsiteY298" fmla="*/ 3830094 h 6030070"/>
              <a:gd name="connsiteX299" fmla="*/ 6258909 w 18288000"/>
              <a:gd name="connsiteY299" fmla="*/ 3902745 h 6030070"/>
              <a:gd name="connsiteX300" fmla="*/ 6468692 w 18288000"/>
              <a:gd name="connsiteY300" fmla="*/ 3966315 h 6030070"/>
              <a:gd name="connsiteX301" fmla="*/ 6680780 w 18288000"/>
              <a:gd name="connsiteY301" fmla="*/ 4025344 h 6030070"/>
              <a:gd name="connsiteX302" fmla="*/ 6895173 w 18288000"/>
              <a:gd name="connsiteY302" fmla="*/ 4079833 h 6030070"/>
              <a:gd name="connsiteX303" fmla="*/ 7111873 w 18288000"/>
              <a:gd name="connsiteY303" fmla="*/ 4127510 h 6030070"/>
              <a:gd name="connsiteX304" fmla="*/ 7330877 w 18288000"/>
              <a:gd name="connsiteY304" fmla="*/ 4172918 h 6030070"/>
              <a:gd name="connsiteX305" fmla="*/ 7552186 w 18288000"/>
              <a:gd name="connsiteY305" fmla="*/ 4213784 h 6030070"/>
              <a:gd name="connsiteX306" fmla="*/ 7775801 w 18288000"/>
              <a:gd name="connsiteY306" fmla="*/ 4247839 h 6030070"/>
              <a:gd name="connsiteX307" fmla="*/ 7997110 w 18288000"/>
              <a:gd name="connsiteY307" fmla="*/ 4277354 h 6030070"/>
              <a:gd name="connsiteX308" fmla="*/ 8225335 w 18288000"/>
              <a:gd name="connsiteY308" fmla="*/ 4300058 h 6030070"/>
              <a:gd name="connsiteX309" fmla="*/ 8451255 w 18288000"/>
              <a:gd name="connsiteY309" fmla="*/ 4320491 h 6030070"/>
              <a:gd name="connsiteX310" fmla="*/ 8679481 w 18288000"/>
              <a:gd name="connsiteY310" fmla="*/ 4334113 h 6030070"/>
              <a:gd name="connsiteX311" fmla="*/ 8912317 w 18288000"/>
              <a:gd name="connsiteY311" fmla="*/ 4340924 h 6030070"/>
              <a:gd name="connsiteX312" fmla="*/ 9142847 w 18288000"/>
              <a:gd name="connsiteY312" fmla="*/ 4343194 h 6030070"/>
              <a:gd name="connsiteX313" fmla="*/ 9375683 w 18288000"/>
              <a:gd name="connsiteY313" fmla="*/ 4340924 h 6030070"/>
              <a:gd name="connsiteX314" fmla="*/ 9606214 w 18288000"/>
              <a:gd name="connsiteY314" fmla="*/ 4334113 h 6030070"/>
              <a:gd name="connsiteX315" fmla="*/ 9836745 w 18288000"/>
              <a:gd name="connsiteY315" fmla="*/ 4320491 h 6030070"/>
              <a:gd name="connsiteX316" fmla="*/ 10062665 w 18288000"/>
              <a:gd name="connsiteY316" fmla="*/ 4300058 h 6030070"/>
              <a:gd name="connsiteX317" fmla="*/ 10290890 w 18288000"/>
              <a:gd name="connsiteY317" fmla="*/ 4277354 h 6030070"/>
              <a:gd name="connsiteX318" fmla="*/ 10512200 w 18288000"/>
              <a:gd name="connsiteY318" fmla="*/ 4247839 h 6030070"/>
              <a:gd name="connsiteX319" fmla="*/ 10735814 w 18288000"/>
              <a:gd name="connsiteY319" fmla="*/ 4213784 h 6030070"/>
              <a:gd name="connsiteX320" fmla="*/ 10957124 w 18288000"/>
              <a:gd name="connsiteY320" fmla="*/ 4172918 h 6030070"/>
              <a:gd name="connsiteX321" fmla="*/ 11176128 w 18288000"/>
              <a:gd name="connsiteY321" fmla="*/ 4127510 h 6030070"/>
              <a:gd name="connsiteX322" fmla="*/ 11392827 w 18288000"/>
              <a:gd name="connsiteY322" fmla="*/ 4079833 h 6030070"/>
              <a:gd name="connsiteX323" fmla="*/ 11604915 w 18288000"/>
              <a:gd name="connsiteY323" fmla="*/ 4025344 h 6030070"/>
              <a:gd name="connsiteX324" fmla="*/ 11819309 w 18288000"/>
              <a:gd name="connsiteY324" fmla="*/ 3966315 h 6030070"/>
              <a:gd name="connsiteX325" fmla="*/ 12029092 w 18288000"/>
              <a:gd name="connsiteY325" fmla="*/ 3902745 h 6030070"/>
              <a:gd name="connsiteX326" fmla="*/ 12236569 w 18288000"/>
              <a:gd name="connsiteY326" fmla="*/ 3830094 h 6030070"/>
              <a:gd name="connsiteX327" fmla="*/ 12441742 w 18288000"/>
              <a:gd name="connsiteY327" fmla="*/ 3757442 h 6030070"/>
              <a:gd name="connsiteX328" fmla="*/ 12644609 w 18288000"/>
              <a:gd name="connsiteY328" fmla="*/ 3680250 h 6030070"/>
              <a:gd name="connsiteX329" fmla="*/ 12845170 w 18288000"/>
              <a:gd name="connsiteY329" fmla="*/ 3598517 h 6030070"/>
              <a:gd name="connsiteX330" fmla="*/ 13043427 w 18288000"/>
              <a:gd name="connsiteY330" fmla="*/ 3512243 h 6030070"/>
              <a:gd name="connsiteX331" fmla="*/ 13239378 w 18288000"/>
              <a:gd name="connsiteY331" fmla="*/ 3421429 h 6030070"/>
              <a:gd name="connsiteX332" fmla="*/ 13430718 w 18288000"/>
              <a:gd name="connsiteY332" fmla="*/ 3326074 h 6030070"/>
              <a:gd name="connsiteX333" fmla="*/ 13619753 w 18288000"/>
              <a:gd name="connsiteY333" fmla="*/ 3223908 h 6030070"/>
              <a:gd name="connsiteX334" fmla="*/ 13808789 w 18288000"/>
              <a:gd name="connsiteY334" fmla="*/ 3119472 h 6030070"/>
              <a:gd name="connsiteX335" fmla="*/ 13990908 w 18288000"/>
              <a:gd name="connsiteY335" fmla="*/ 3012765 h 6030070"/>
              <a:gd name="connsiteX336" fmla="*/ 14173027 w 18288000"/>
              <a:gd name="connsiteY336" fmla="*/ 2901517 h 6030070"/>
              <a:gd name="connsiteX337" fmla="*/ 14350536 w 18288000"/>
              <a:gd name="connsiteY337" fmla="*/ 2785729 h 6030070"/>
              <a:gd name="connsiteX338" fmla="*/ 14525739 w 18288000"/>
              <a:gd name="connsiteY338" fmla="*/ 2663130 h 6030070"/>
              <a:gd name="connsiteX339" fmla="*/ 14698637 w 18288000"/>
              <a:gd name="connsiteY339" fmla="*/ 2540530 h 6030070"/>
              <a:gd name="connsiteX340" fmla="*/ 14864619 w 18288000"/>
              <a:gd name="connsiteY340" fmla="*/ 2413390 h 6030070"/>
              <a:gd name="connsiteX341" fmla="*/ 15030601 w 18288000"/>
              <a:gd name="connsiteY341" fmla="*/ 2283980 h 6030070"/>
              <a:gd name="connsiteX342" fmla="*/ 15191973 w 18288000"/>
              <a:gd name="connsiteY342" fmla="*/ 2147758 h 6030070"/>
              <a:gd name="connsiteX343" fmla="*/ 15348734 w 18288000"/>
              <a:gd name="connsiteY343" fmla="*/ 2009267 h 6030070"/>
              <a:gd name="connsiteX344" fmla="*/ 15503189 w 18288000"/>
              <a:gd name="connsiteY344" fmla="*/ 1868505 h 6030070"/>
              <a:gd name="connsiteX345" fmla="*/ 15611539 w 18288000"/>
              <a:gd name="connsiteY345" fmla="*/ 1764068 h 6030070"/>
              <a:gd name="connsiteX346" fmla="*/ 15722193 w 18288000"/>
              <a:gd name="connsiteY346" fmla="*/ 1657361 h 6030070"/>
              <a:gd name="connsiteX347" fmla="*/ 15825932 w 18288000"/>
              <a:gd name="connsiteY347" fmla="*/ 1548384 h 6030070"/>
              <a:gd name="connsiteX348" fmla="*/ 15929671 w 18288000"/>
              <a:gd name="connsiteY348" fmla="*/ 1439407 h 6030070"/>
              <a:gd name="connsiteX349" fmla="*/ 16028799 w 18288000"/>
              <a:gd name="connsiteY349" fmla="*/ 1328159 h 6030070"/>
              <a:gd name="connsiteX350" fmla="*/ 16130233 w 18288000"/>
              <a:gd name="connsiteY350" fmla="*/ 1216912 h 6030070"/>
              <a:gd name="connsiteX351" fmla="*/ 16227056 w 18288000"/>
              <a:gd name="connsiteY351" fmla="*/ 1101124 h 6030070"/>
              <a:gd name="connsiteX352" fmla="*/ 16323878 w 18288000"/>
              <a:gd name="connsiteY352" fmla="*/ 983065 h 6030070"/>
              <a:gd name="connsiteX353" fmla="*/ 16416091 w 18288000"/>
              <a:gd name="connsiteY353" fmla="*/ 867277 h 6030070"/>
              <a:gd name="connsiteX354" fmla="*/ 16505998 w 18288000"/>
              <a:gd name="connsiteY354" fmla="*/ 746948 h 6030070"/>
              <a:gd name="connsiteX355" fmla="*/ 16593599 w 18288000"/>
              <a:gd name="connsiteY355" fmla="*/ 626619 h 6030070"/>
              <a:gd name="connsiteX356" fmla="*/ 16683506 w 18288000"/>
              <a:gd name="connsiteY356" fmla="*/ 506290 h 6030070"/>
              <a:gd name="connsiteX357" fmla="*/ 16766497 w 18288000"/>
              <a:gd name="connsiteY357" fmla="*/ 379150 h 6030070"/>
              <a:gd name="connsiteX358" fmla="*/ 16849488 w 18288000"/>
              <a:gd name="connsiteY358" fmla="*/ 254280 h 6030070"/>
              <a:gd name="connsiteX359" fmla="*/ 16927868 w 18288000"/>
              <a:gd name="connsiteY359" fmla="*/ 129410 h 6030070"/>
              <a:gd name="connsiteX360" fmla="*/ 17006250 w 18288000"/>
              <a:gd name="connsiteY360" fmla="*/ 0 h 6030070"/>
              <a:gd name="connsiteX361" fmla="*/ 18288000 w 18288000"/>
              <a:gd name="connsiteY361" fmla="*/ 0 h 6030070"/>
              <a:gd name="connsiteX362" fmla="*/ 18288000 w 18288000"/>
              <a:gd name="connsiteY362" fmla="*/ 1275941 h 6030070"/>
              <a:gd name="connsiteX363" fmla="*/ 18205008 w 18288000"/>
              <a:gd name="connsiteY363" fmla="*/ 1396270 h 6030070"/>
              <a:gd name="connsiteX364" fmla="*/ 18122018 w 18288000"/>
              <a:gd name="connsiteY364" fmla="*/ 1516599 h 6030070"/>
              <a:gd name="connsiteX365" fmla="*/ 18034416 w 18288000"/>
              <a:gd name="connsiteY365" fmla="*/ 1636928 h 6030070"/>
              <a:gd name="connsiteX366" fmla="*/ 17946814 w 18288000"/>
              <a:gd name="connsiteY366" fmla="*/ 1752716 h 6030070"/>
              <a:gd name="connsiteX367" fmla="*/ 17859212 w 18288000"/>
              <a:gd name="connsiteY367" fmla="*/ 1868505 h 6030070"/>
              <a:gd name="connsiteX368" fmla="*/ 17769306 w 18288000"/>
              <a:gd name="connsiteY368" fmla="*/ 1984293 h 6030070"/>
              <a:gd name="connsiteX369" fmla="*/ 17677094 w 18288000"/>
              <a:gd name="connsiteY369" fmla="*/ 2095540 h 6030070"/>
              <a:gd name="connsiteX370" fmla="*/ 17580270 w 18288000"/>
              <a:gd name="connsiteY370" fmla="*/ 2211329 h 6030070"/>
              <a:gd name="connsiteX371" fmla="*/ 17485754 w 18288000"/>
              <a:gd name="connsiteY371" fmla="*/ 2320306 h 6030070"/>
              <a:gd name="connsiteX372" fmla="*/ 17388930 w 18288000"/>
              <a:gd name="connsiteY372" fmla="*/ 2431553 h 6030070"/>
              <a:gd name="connsiteX373" fmla="*/ 17289802 w 18288000"/>
              <a:gd name="connsiteY373" fmla="*/ 2538260 h 6030070"/>
              <a:gd name="connsiteX374" fmla="*/ 17190674 w 18288000"/>
              <a:gd name="connsiteY374" fmla="*/ 2644967 h 6030070"/>
              <a:gd name="connsiteX375" fmla="*/ 17086936 w 18288000"/>
              <a:gd name="connsiteY375" fmla="*/ 2751674 h 6030070"/>
              <a:gd name="connsiteX376" fmla="*/ 16983196 w 18288000"/>
              <a:gd name="connsiteY376" fmla="*/ 2856110 h 6030070"/>
              <a:gd name="connsiteX377" fmla="*/ 16879458 w 18288000"/>
              <a:gd name="connsiteY377" fmla="*/ 2958276 h 6030070"/>
              <a:gd name="connsiteX378" fmla="*/ 16773413 w 18288000"/>
              <a:gd name="connsiteY378" fmla="*/ 3060442 h 6030070"/>
              <a:gd name="connsiteX379" fmla="*/ 16586683 w 18288000"/>
              <a:gd name="connsiteY379" fmla="*/ 3230719 h 6030070"/>
              <a:gd name="connsiteX380" fmla="*/ 16397648 w 18288000"/>
              <a:gd name="connsiteY380" fmla="*/ 3396455 h 6030070"/>
              <a:gd name="connsiteX381" fmla="*/ 16206308 w 18288000"/>
              <a:gd name="connsiteY381" fmla="*/ 3557651 h 6030070"/>
              <a:gd name="connsiteX382" fmla="*/ 16005746 w 18288000"/>
              <a:gd name="connsiteY382" fmla="*/ 3714305 h 6030070"/>
              <a:gd name="connsiteX383" fmla="*/ 15805184 w 18288000"/>
              <a:gd name="connsiteY383" fmla="*/ 3868690 h 6030070"/>
              <a:gd name="connsiteX384" fmla="*/ 15597707 w 18288000"/>
              <a:gd name="connsiteY384" fmla="*/ 4016263 h 6030070"/>
              <a:gd name="connsiteX385" fmla="*/ 15390229 w 18288000"/>
              <a:gd name="connsiteY385" fmla="*/ 4159295 h 6030070"/>
              <a:gd name="connsiteX386" fmla="*/ 15178141 w 18288000"/>
              <a:gd name="connsiteY386" fmla="*/ 4297787 h 6030070"/>
              <a:gd name="connsiteX387" fmla="*/ 14959137 w 18288000"/>
              <a:gd name="connsiteY387" fmla="*/ 4434009 h 6030070"/>
              <a:gd name="connsiteX388" fmla="*/ 14740133 w 18288000"/>
              <a:gd name="connsiteY388" fmla="*/ 4563419 h 6030070"/>
              <a:gd name="connsiteX389" fmla="*/ 14514213 w 18288000"/>
              <a:gd name="connsiteY389" fmla="*/ 4688289 h 6030070"/>
              <a:gd name="connsiteX390" fmla="*/ 14285987 w 18288000"/>
              <a:gd name="connsiteY390" fmla="*/ 4806347 h 6030070"/>
              <a:gd name="connsiteX391" fmla="*/ 14055456 w 18288000"/>
              <a:gd name="connsiteY391" fmla="*/ 4922136 h 6030070"/>
              <a:gd name="connsiteX392" fmla="*/ 13822620 w 18288000"/>
              <a:gd name="connsiteY392" fmla="*/ 5033383 h 6030070"/>
              <a:gd name="connsiteX393" fmla="*/ 13582869 w 18288000"/>
              <a:gd name="connsiteY393" fmla="*/ 5135549 h 6030070"/>
              <a:gd name="connsiteX394" fmla="*/ 13343117 w 18288000"/>
              <a:gd name="connsiteY394" fmla="*/ 5235445 h 6030070"/>
              <a:gd name="connsiteX395" fmla="*/ 13098754 w 18288000"/>
              <a:gd name="connsiteY395" fmla="*/ 5328530 h 6030070"/>
              <a:gd name="connsiteX396" fmla="*/ 12854392 w 18288000"/>
              <a:gd name="connsiteY396" fmla="*/ 5414803 h 6030070"/>
              <a:gd name="connsiteX397" fmla="*/ 12603113 w 18288000"/>
              <a:gd name="connsiteY397" fmla="*/ 5498807 h 6030070"/>
              <a:gd name="connsiteX398" fmla="*/ 12351835 w 18288000"/>
              <a:gd name="connsiteY398" fmla="*/ 5575999 h 6030070"/>
              <a:gd name="connsiteX399" fmla="*/ 12095946 w 18288000"/>
              <a:gd name="connsiteY399" fmla="*/ 5648650 h 6030070"/>
              <a:gd name="connsiteX400" fmla="*/ 11840056 w 18288000"/>
              <a:gd name="connsiteY400" fmla="*/ 5712220 h 6030070"/>
              <a:gd name="connsiteX401" fmla="*/ 11579557 w 18288000"/>
              <a:gd name="connsiteY401" fmla="*/ 5771249 h 6030070"/>
              <a:gd name="connsiteX402" fmla="*/ 11319057 w 18288000"/>
              <a:gd name="connsiteY402" fmla="*/ 5825738 h 6030070"/>
              <a:gd name="connsiteX403" fmla="*/ 11053947 w 18288000"/>
              <a:gd name="connsiteY403" fmla="*/ 5873416 h 6030070"/>
              <a:gd name="connsiteX404" fmla="*/ 10788837 w 18288000"/>
              <a:gd name="connsiteY404" fmla="*/ 5914282 h 6030070"/>
              <a:gd name="connsiteX405" fmla="*/ 10516810 w 18288000"/>
              <a:gd name="connsiteY405" fmla="*/ 5950608 h 6030070"/>
              <a:gd name="connsiteX406" fmla="*/ 10247089 w 18288000"/>
              <a:gd name="connsiteY406" fmla="*/ 5977852 h 6030070"/>
              <a:gd name="connsiteX407" fmla="*/ 9975063 w 18288000"/>
              <a:gd name="connsiteY407" fmla="*/ 6000556 h 6030070"/>
              <a:gd name="connsiteX408" fmla="*/ 9700732 w 18288000"/>
              <a:gd name="connsiteY408" fmla="*/ 6018718 h 6030070"/>
              <a:gd name="connsiteX409" fmla="*/ 9421789 w 18288000"/>
              <a:gd name="connsiteY409" fmla="*/ 6027800 h 6030070"/>
              <a:gd name="connsiteX410" fmla="*/ 9142847 w 18288000"/>
              <a:gd name="connsiteY410" fmla="*/ 6030070 h 6030070"/>
              <a:gd name="connsiteX411" fmla="*/ 8866211 w 18288000"/>
              <a:gd name="connsiteY411" fmla="*/ 6027800 h 6030070"/>
              <a:gd name="connsiteX412" fmla="*/ 8587268 w 18288000"/>
              <a:gd name="connsiteY412" fmla="*/ 6018718 h 6030070"/>
              <a:gd name="connsiteX413" fmla="*/ 8312938 w 18288000"/>
              <a:gd name="connsiteY413" fmla="*/ 6000556 h 6030070"/>
              <a:gd name="connsiteX414" fmla="*/ 8040911 w 18288000"/>
              <a:gd name="connsiteY414" fmla="*/ 5977852 h 6030070"/>
              <a:gd name="connsiteX415" fmla="*/ 7771190 w 18288000"/>
              <a:gd name="connsiteY415" fmla="*/ 5950608 h 6030070"/>
              <a:gd name="connsiteX416" fmla="*/ 7501469 w 18288000"/>
              <a:gd name="connsiteY416" fmla="*/ 5914282 h 6030070"/>
              <a:gd name="connsiteX417" fmla="*/ 7234054 w 18288000"/>
              <a:gd name="connsiteY417" fmla="*/ 5873416 h 6030070"/>
              <a:gd name="connsiteX418" fmla="*/ 6968944 w 18288000"/>
              <a:gd name="connsiteY418" fmla="*/ 5825738 h 6030070"/>
              <a:gd name="connsiteX419" fmla="*/ 6706139 w 18288000"/>
              <a:gd name="connsiteY419" fmla="*/ 5771249 h 6030070"/>
              <a:gd name="connsiteX420" fmla="*/ 6447944 w 18288000"/>
              <a:gd name="connsiteY420" fmla="*/ 5712220 h 6030070"/>
              <a:gd name="connsiteX421" fmla="*/ 6189750 w 18288000"/>
              <a:gd name="connsiteY421" fmla="*/ 5648650 h 6030070"/>
              <a:gd name="connsiteX422" fmla="*/ 5936165 w 18288000"/>
              <a:gd name="connsiteY422" fmla="*/ 5575999 h 6030070"/>
              <a:gd name="connsiteX423" fmla="*/ 5682581 w 18288000"/>
              <a:gd name="connsiteY423" fmla="*/ 5498807 h 6030070"/>
              <a:gd name="connsiteX424" fmla="*/ 5433609 w 18288000"/>
              <a:gd name="connsiteY424" fmla="*/ 5414803 h 6030070"/>
              <a:gd name="connsiteX425" fmla="*/ 5186940 w 18288000"/>
              <a:gd name="connsiteY425" fmla="*/ 5328530 h 6030070"/>
              <a:gd name="connsiteX426" fmla="*/ 4944883 w 18288000"/>
              <a:gd name="connsiteY426" fmla="*/ 5235445 h 6030070"/>
              <a:gd name="connsiteX427" fmla="*/ 4702826 w 18288000"/>
              <a:gd name="connsiteY427" fmla="*/ 5135549 h 6030070"/>
              <a:gd name="connsiteX428" fmla="*/ 4465380 w 18288000"/>
              <a:gd name="connsiteY428" fmla="*/ 5033383 h 6030070"/>
              <a:gd name="connsiteX429" fmla="*/ 4230238 w 18288000"/>
              <a:gd name="connsiteY429" fmla="*/ 4922136 h 6030070"/>
              <a:gd name="connsiteX430" fmla="*/ 3999708 w 18288000"/>
              <a:gd name="connsiteY430" fmla="*/ 4806347 h 6030070"/>
              <a:gd name="connsiteX431" fmla="*/ 3773788 w 18288000"/>
              <a:gd name="connsiteY431" fmla="*/ 4688289 h 6030070"/>
              <a:gd name="connsiteX432" fmla="*/ 3547868 w 18288000"/>
              <a:gd name="connsiteY432" fmla="*/ 4563419 h 6030070"/>
              <a:gd name="connsiteX433" fmla="*/ 3328863 w 18288000"/>
              <a:gd name="connsiteY433" fmla="*/ 4434009 h 6030070"/>
              <a:gd name="connsiteX434" fmla="*/ 3109859 w 18288000"/>
              <a:gd name="connsiteY434" fmla="*/ 4297787 h 6030070"/>
              <a:gd name="connsiteX435" fmla="*/ 2897771 w 18288000"/>
              <a:gd name="connsiteY435" fmla="*/ 4159295 h 6030070"/>
              <a:gd name="connsiteX436" fmla="*/ 2687988 w 18288000"/>
              <a:gd name="connsiteY436" fmla="*/ 4016263 h 6030070"/>
              <a:gd name="connsiteX437" fmla="*/ 2482816 w 18288000"/>
              <a:gd name="connsiteY437" fmla="*/ 3868690 h 6030070"/>
              <a:gd name="connsiteX438" fmla="*/ 2282254 w 18288000"/>
              <a:gd name="connsiteY438" fmla="*/ 3714305 h 6030070"/>
              <a:gd name="connsiteX439" fmla="*/ 2081692 w 18288000"/>
              <a:gd name="connsiteY439" fmla="*/ 3557651 h 6030070"/>
              <a:gd name="connsiteX440" fmla="*/ 1890352 w 18288000"/>
              <a:gd name="connsiteY440" fmla="*/ 3396455 h 6030070"/>
              <a:gd name="connsiteX441" fmla="*/ 1699011 w 18288000"/>
              <a:gd name="connsiteY441" fmla="*/ 3230719 h 6030070"/>
              <a:gd name="connsiteX442" fmla="*/ 1514587 w 18288000"/>
              <a:gd name="connsiteY442" fmla="*/ 3060442 h 6030070"/>
              <a:gd name="connsiteX443" fmla="*/ 1408543 w 18288000"/>
              <a:gd name="connsiteY443" fmla="*/ 2958276 h 6030070"/>
              <a:gd name="connsiteX444" fmla="*/ 1304804 w 18288000"/>
              <a:gd name="connsiteY444" fmla="*/ 2856110 h 6030070"/>
              <a:gd name="connsiteX445" fmla="*/ 1198760 w 18288000"/>
              <a:gd name="connsiteY445" fmla="*/ 2751674 h 6030070"/>
              <a:gd name="connsiteX446" fmla="*/ 1097326 w 18288000"/>
              <a:gd name="connsiteY446" fmla="*/ 2644967 h 6030070"/>
              <a:gd name="connsiteX447" fmla="*/ 995893 w 18288000"/>
              <a:gd name="connsiteY447" fmla="*/ 2538260 h 6030070"/>
              <a:gd name="connsiteX448" fmla="*/ 899070 w 18288000"/>
              <a:gd name="connsiteY448" fmla="*/ 2429283 h 6030070"/>
              <a:gd name="connsiteX449" fmla="*/ 802247 w 18288000"/>
              <a:gd name="connsiteY449" fmla="*/ 2320306 h 6030070"/>
              <a:gd name="connsiteX450" fmla="*/ 703119 w 18288000"/>
              <a:gd name="connsiteY450" fmla="*/ 2211329 h 6030070"/>
              <a:gd name="connsiteX451" fmla="*/ 610907 w 18288000"/>
              <a:gd name="connsiteY451" fmla="*/ 2095540 h 6030070"/>
              <a:gd name="connsiteX452" fmla="*/ 518694 w 18288000"/>
              <a:gd name="connsiteY452" fmla="*/ 1982022 h 6030070"/>
              <a:gd name="connsiteX453" fmla="*/ 428787 w 18288000"/>
              <a:gd name="connsiteY453" fmla="*/ 1868505 h 6030070"/>
              <a:gd name="connsiteX454" fmla="*/ 341186 w 18288000"/>
              <a:gd name="connsiteY454" fmla="*/ 1752716 h 6030070"/>
              <a:gd name="connsiteX455" fmla="*/ 251279 w 18288000"/>
              <a:gd name="connsiteY455" fmla="*/ 1636928 h 6030070"/>
              <a:gd name="connsiteX456" fmla="*/ 165982 w 18288000"/>
              <a:gd name="connsiteY456" fmla="*/ 1516599 h 6030070"/>
              <a:gd name="connsiteX457" fmla="*/ 82991 w 18288000"/>
              <a:gd name="connsiteY457" fmla="*/ 1396270 h 6030070"/>
              <a:gd name="connsiteX458" fmla="*/ 0 w 18288000"/>
              <a:gd name="connsiteY458" fmla="*/ 1275941 h 6030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</a:cxnLst>
            <a:rect l="l" t="t" r="r" b="b"/>
            <a:pathLst>
              <a:path w="18288000" h="6030070">
                <a:moveTo>
                  <a:pt x="3840641" y="0"/>
                </a:moveTo>
                <a:lnTo>
                  <a:pt x="6057900" y="0"/>
                </a:lnTo>
                <a:lnTo>
                  <a:pt x="6604705" y="0"/>
                </a:lnTo>
                <a:lnTo>
                  <a:pt x="11683296" y="0"/>
                </a:lnTo>
                <a:lnTo>
                  <a:pt x="12706350" y="0"/>
                </a:lnTo>
                <a:lnTo>
                  <a:pt x="14447359" y="0"/>
                </a:lnTo>
                <a:lnTo>
                  <a:pt x="14396642" y="59029"/>
                </a:lnTo>
                <a:lnTo>
                  <a:pt x="14341315" y="118059"/>
                </a:lnTo>
                <a:lnTo>
                  <a:pt x="14288292" y="177088"/>
                </a:lnTo>
                <a:lnTo>
                  <a:pt x="14232965" y="233847"/>
                </a:lnTo>
                <a:lnTo>
                  <a:pt x="14177638" y="290606"/>
                </a:lnTo>
                <a:lnTo>
                  <a:pt x="14120005" y="347365"/>
                </a:lnTo>
                <a:lnTo>
                  <a:pt x="14062372" y="401853"/>
                </a:lnTo>
                <a:lnTo>
                  <a:pt x="14004740" y="458612"/>
                </a:lnTo>
                <a:lnTo>
                  <a:pt x="13887169" y="567590"/>
                </a:lnTo>
                <a:lnTo>
                  <a:pt x="13767293" y="672026"/>
                </a:lnTo>
                <a:lnTo>
                  <a:pt x="13645112" y="776462"/>
                </a:lnTo>
                <a:lnTo>
                  <a:pt x="13516015" y="876358"/>
                </a:lnTo>
                <a:lnTo>
                  <a:pt x="13389223" y="971713"/>
                </a:lnTo>
                <a:lnTo>
                  <a:pt x="13257820" y="1069339"/>
                </a:lnTo>
                <a:lnTo>
                  <a:pt x="13121807" y="1160153"/>
                </a:lnTo>
                <a:lnTo>
                  <a:pt x="12988099" y="1248697"/>
                </a:lnTo>
                <a:lnTo>
                  <a:pt x="12849781" y="1332700"/>
                </a:lnTo>
                <a:lnTo>
                  <a:pt x="12709157" y="1416703"/>
                </a:lnTo>
                <a:lnTo>
                  <a:pt x="12566228" y="1493896"/>
                </a:lnTo>
                <a:lnTo>
                  <a:pt x="12420994" y="1571088"/>
                </a:lnTo>
                <a:lnTo>
                  <a:pt x="12273454" y="1646010"/>
                </a:lnTo>
                <a:lnTo>
                  <a:pt x="12123609" y="1714120"/>
                </a:lnTo>
                <a:lnTo>
                  <a:pt x="11973764" y="1782231"/>
                </a:lnTo>
                <a:lnTo>
                  <a:pt x="11819309" y="1843531"/>
                </a:lnTo>
                <a:lnTo>
                  <a:pt x="11664853" y="1902560"/>
                </a:lnTo>
                <a:lnTo>
                  <a:pt x="11508092" y="1959319"/>
                </a:lnTo>
                <a:lnTo>
                  <a:pt x="11349026" y="2011537"/>
                </a:lnTo>
                <a:lnTo>
                  <a:pt x="11189960" y="2061485"/>
                </a:lnTo>
                <a:lnTo>
                  <a:pt x="11026283" y="2104622"/>
                </a:lnTo>
                <a:lnTo>
                  <a:pt x="10862606" y="2147758"/>
                </a:lnTo>
                <a:lnTo>
                  <a:pt x="10696624" y="2186355"/>
                </a:lnTo>
                <a:lnTo>
                  <a:pt x="10528337" y="2220410"/>
                </a:lnTo>
                <a:lnTo>
                  <a:pt x="10362355" y="2252195"/>
                </a:lnTo>
                <a:lnTo>
                  <a:pt x="10191762" y="2277169"/>
                </a:lnTo>
                <a:lnTo>
                  <a:pt x="10018864" y="2299872"/>
                </a:lnTo>
                <a:lnTo>
                  <a:pt x="9848271" y="2318035"/>
                </a:lnTo>
                <a:lnTo>
                  <a:pt x="9670763" y="2333928"/>
                </a:lnTo>
                <a:lnTo>
                  <a:pt x="9497865" y="2343009"/>
                </a:lnTo>
                <a:lnTo>
                  <a:pt x="9322661" y="2349820"/>
                </a:lnTo>
                <a:lnTo>
                  <a:pt x="9142847" y="2352091"/>
                </a:lnTo>
                <a:lnTo>
                  <a:pt x="8965339" y="2349820"/>
                </a:lnTo>
                <a:lnTo>
                  <a:pt x="8790135" y="2343009"/>
                </a:lnTo>
                <a:lnTo>
                  <a:pt x="8614932" y="2333928"/>
                </a:lnTo>
                <a:lnTo>
                  <a:pt x="8439729" y="2318035"/>
                </a:lnTo>
                <a:lnTo>
                  <a:pt x="8269136" y="2299872"/>
                </a:lnTo>
                <a:lnTo>
                  <a:pt x="8096238" y="2277169"/>
                </a:lnTo>
                <a:lnTo>
                  <a:pt x="7925646" y="2252195"/>
                </a:lnTo>
                <a:lnTo>
                  <a:pt x="7759664" y="2220410"/>
                </a:lnTo>
                <a:lnTo>
                  <a:pt x="7591376" y="2186355"/>
                </a:lnTo>
                <a:lnTo>
                  <a:pt x="7425394" y="2147758"/>
                </a:lnTo>
                <a:lnTo>
                  <a:pt x="7261718" y="2104622"/>
                </a:lnTo>
                <a:lnTo>
                  <a:pt x="7098041" y="2061485"/>
                </a:lnTo>
                <a:lnTo>
                  <a:pt x="6938975" y="2011537"/>
                </a:lnTo>
                <a:lnTo>
                  <a:pt x="6779908" y="1959319"/>
                </a:lnTo>
                <a:lnTo>
                  <a:pt x="6623147" y="1902560"/>
                </a:lnTo>
                <a:lnTo>
                  <a:pt x="6468692" y="1843531"/>
                </a:lnTo>
                <a:lnTo>
                  <a:pt x="6314236" y="1782231"/>
                </a:lnTo>
                <a:lnTo>
                  <a:pt x="6162086" y="1714120"/>
                </a:lnTo>
                <a:lnTo>
                  <a:pt x="6014546" y="1646010"/>
                </a:lnTo>
                <a:lnTo>
                  <a:pt x="5867006" y="1571088"/>
                </a:lnTo>
                <a:lnTo>
                  <a:pt x="5719467" y="1493896"/>
                </a:lnTo>
                <a:lnTo>
                  <a:pt x="5578843" y="1416703"/>
                </a:lnTo>
                <a:lnTo>
                  <a:pt x="5438219" y="1332700"/>
                </a:lnTo>
                <a:lnTo>
                  <a:pt x="5299901" y="1248697"/>
                </a:lnTo>
                <a:lnTo>
                  <a:pt x="5163887" y="1160153"/>
                </a:lnTo>
                <a:lnTo>
                  <a:pt x="5030180" y="1069339"/>
                </a:lnTo>
                <a:lnTo>
                  <a:pt x="4898778" y="971713"/>
                </a:lnTo>
                <a:lnTo>
                  <a:pt x="4771985" y="876358"/>
                </a:lnTo>
                <a:lnTo>
                  <a:pt x="4642888" y="776462"/>
                </a:lnTo>
                <a:lnTo>
                  <a:pt x="4520707" y="672026"/>
                </a:lnTo>
                <a:lnTo>
                  <a:pt x="4400831" y="567590"/>
                </a:lnTo>
                <a:lnTo>
                  <a:pt x="4283261" y="458612"/>
                </a:lnTo>
                <a:lnTo>
                  <a:pt x="4223323" y="401853"/>
                </a:lnTo>
                <a:lnTo>
                  <a:pt x="4165690" y="347365"/>
                </a:lnTo>
                <a:lnTo>
                  <a:pt x="4110362" y="290606"/>
                </a:lnTo>
                <a:lnTo>
                  <a:pt x="4055035" y="233847"/>
                </a:lnTo>
                <a:lnTo>
                  <a:pt x="3999708" y="177088"/>
                </a:lnTo>
                <a:lnTo>
                  <a:pt x="3946686" y="118059"/>
                </a:lnTo>
                <a:lnTo>
                  <a:pt x="3891358" y="59029"/>
                </a:lnTo>
                <a:close/>
                <a:moveTo>
                  <a:pt x="1443122" y="0"/>
                </a:moveTo>
                <a:lnTo>
                  <a:pt x="3646996" y="0"/>
                </a:lnTo>
                <a:lnTo>
                  <a:pt x="3709239" y="72652"/>
                </a:lnTo>
                <a:lnTo>
                  <a:pt x="3773788" y="145303"/>
                </a:lnTo>
                <a:lnTo>
                  <a:pt x="3838336" y="215684"/>
                </a:lnTo>
                <a:lnTo>
                  <a:pt x="3905190" y="286065"/>
                </a:lnTo>
                <a:lnTo>
                  <a:pt x="3972044" y="354176"/>
                </a:lnTo>
                <a:lnTo>
                  <a:pt x="4038898" y="422287"/>
                </a:lnTo>
                <a:lnTo>
                  <a:pt x="4105752" y="492668"/>
                </a:lnTo>
                <a:lnTo>
                  <a:pt x="4177216" y="558508"/>
                </a:lnTo>
                <a:lnTo>
                  <a:pt x="4299398" y="667485"/>
                </a:lnTo>
                <a:lnTo>
                  <a:pt x="4421579" y="776462"/>
                </a:lnTo>
                <a:lnTo>
                  <a:pt x="4546066" y="880899"/>
                </a:lnTo>
                <a:lnTo>
                  <a:pt x="4675163" y="983065"/>
                </a:lnTo>
                <a:lnTo>
                  <a:pt x="4808871" y="1085231"/>
                </a:lnTo>
                <a:lnTo>
                  <a:pt x="4942578" y="1180586"/>
                </a:lnTo>
                <a:lnTo>
                  <a:pt x="5076286" y="1273671"/>
                </a:lnTo>
                <a:lnTo>
                  <a:pt x="5214605" y="1364485"/>
                </a:lnTo>
                <a:lnTo>
                  <a:pt x="5357533" y="1450759"/>
                </a:lnTo>
                <a:lnTo>
                  <a:pt x="5502768" y="1534762"/>
                </a:lnTo>
                <a:lnTo>
                  <a:pt x="5648002" y="1618765"/>
                </a:lnTo>
                <a:lnTo>
                  <a:pt x="5797847" y="1695957"/>
                </a:lnTo>
                <a:lnTo>
                  <a:pt x="5945386" y="1770879"/>
                </a:lnTo>
                <a:lnTo>
                  <a:pt x="6097537" y="1841260"/>
                </a:lnTo>
                <a:lnTo>
                  <a:pt x="6254298" y="1909371"/>
                </a:lnTo>
                <a:lnTo>
                  <a:pt x="6411059" y="1972941"/>
                </a:lnTo>
                <a:lnTo>
                  <a:pt x="6567820" y="2034241"/>
                </a:lnTo>
                <a:lnTo>
                  <a:pt x="6729192" y="2091000"/>
                </a:lnTo>
                <a:lnTo>
                  <a:pt x="6890563" y="2143218"/>
                </a:lnTo>
                <a:lnTo>
                  <a:pt x="7054240" y="2195436"/>
                </a:lnTo>
                <a:lnTo>
                  <a:pt x="7222527" y="2243114"/>
                </a:lnTo>
                <a:lnTo>
                  <a:pt x="7388509" y="2283980"/>
                </a:lnTo>
                <a:lnTo>
                  <a:pt x="7556797" y="2322576"/>
                </a:lnTo>
                <a:lnTo>
                  <a:pt x="7729694" y="2358902"/>
                </a:lnTo>
                <a:lnTo>
                  <a:pt x="7900288" y="2388417"/>
                </a:lnTo>
                <a:lnTo>
                  <a:pt x="8073186" y="2415661"/>
                </a:lnTo>
                <a:lnTo>
                  <a:pt x="8250694" y="2438364"/>
                </a:lnTo>
                <a:lnTo>
                  <a:pt x="8425897" y="2458797"/>
                </a:lnTo>
                <a:lnTo>
                  <a:pt x="8603406" y="2472420"/>
                </a:lnTo>
                <a:lnTo>
                  <a:pt x="8783219" y="2483771"/>
                </a:lnTo>
                <a:lnTo>
                  <a:pt x="8963033" y="2490583"/>
                </a:lnTo>
                <a:lnTo>
                  <a:pt x="9142847" y="2492853"/>
                </a:lnTo>
                <a:lnTo>
                  <a:pt x="9324967" y="2490583"/>
                </a:lnTo>
                <a:lnTo>
                  <a:pt x="9504781" y="2483771"/>
                </a:lnTo>
                <a:lnTo>
                  <a:pt x="9682289" y="2472420"/>
                </a:lnTo>
                <a:lnTo>
                  <a:pt x="9862103" y="2458797"/>
                </a:lnTo>
                <a:lnTo>
                  <a:pt x="10037306" y="2438364"/>
                </a:lnTo>
                <a:lnTo>
                  <a:pt x="10214815" y="2415661"/>
                </a:lnTo>
                <a:lnTo>
                  <a:pt x="10387713" y="2388417"/>
                </a:lnTo>
                <a:lnTo>
                  <a:pt x="10558306" y="2358902"/>
                </a:lnTo>
                <a:lnTo>
                  <a:pt x="10731204" y="2322576"/>
                </a:lnTo>
                <a:lnTo>
                  <a:pt x="10899491" y="2283980"/>
                </a:lnTo>
                <a:lnTo>
                  <a:pt x="11065473" y="2243114"/>
                </a:lnTo>
                <a:lnTo>
                  <a:pt x="11233761" y="2195436"/>
                </a:lnTo>
                <a:lnTo>
                  <a:pt x="11397438" y="2143218"/>
                </a:lnTo>
                <a:lnTo>
                  <a:pt x="11558809" y="2091000"/>
                </a:lnTo>
                <a:lnTo>
                  <a:pt x="11720181" y="2034241"/>
                </a:lnTo>
                <a:lnTo>
                  <a:pt x="11876941" y="1972941"/>
                </a:lnTo>
                <a:lnTo>
                  <a:pt x="12033702" y="1909371"/>
                </a:lnTo>
                <a:lnTo>
                  <a:pt x="12190463" y="1841260"/>
                </a:lnTo>
                <a:lnTo>
                  <a:pt x="12342613" y="1770879"/>
                </a:lnTo>
                <a:lnTo>
                  <a:pt x="12490153" y="1695957"/>
                </a:lnTo>
                <a:lnTo>
                  <a:pt x="12637693" y="1618765"/>
                </a:lnTo>
                <a:lnTo>
                  <a:pt x="12785232" y="1534762"/>
                </a:lnTo>
                <a:lnTo>
                  <a:pt x="12928161" y="1450759"/>
                </a:lnTo>
                <a:lnTo>
                  <a:pt x="13068785" y="1364485"/>
                </a:lnTo>
                <a:lnTo>
                  <a:pt x="13209409" y="1273671"/>
                </a:lnTo>
                <a:lnTo>
                  <a:pt x="13345422" y="1180586"/>
                </a:lnTo>
                <a:lnTo>
                  <a:pt x="13479130" y="1085231"/>
                </a:lnTo>
                <a:lnTo>
                  <a:pt x="13610532" y="983065"/>
                </a:lnTo>
                <a:lnTo>
                  <a:pt x="13741935" y="880899"/>
                </a:lnTo>
                <a:lnTo>
                  <a:pt x="13866421" y="776462"/>
                </a:lnTo>
                <a:lnTo>
                  <a:pt x="13988603" y="669756"/>
                </a:lnTo>
                <a:lnTo>
                  <a:pt x="14108479" y="558508"/>
                </a:lnTo>
                <a:lnTo>
                  <a:pt x="14179943" y="492668"/>
                </a:lnTo>
                <a:lnTo>
                  <a:pt x="14249102" y="422287"/>
                </a:lnTo>
                <a:lnTo>
                  <a:pt x="14315956" y="354176"/>
                </a:lnTo>
                <a:lnTo>
                  <a:pt x="14382810" y="286065"/>
                </a:lnTo>
                <a:lnTo>
                  <a:pt x="14449664" y="215684"/>
                </a:lnTo>
                <a:lnTo>
                  <a:pt x="14514213" y="145303"/>
                </a:lnTo>
                <a:lnTo>
                  <a:pt x="14576456" y="72652"/>
                </a:lnTo>
                <a:lnTo>
                  <a:pt x="14641004" y="0"/>
                </a:lnTo>
                <a:lnTo>
                  <a:pt x="16844878" y="0"/>
                </a:lnTo>
                <a:lnTo>
                  <a:pt x="16768803" y="122599"/>
                </a:lnTo>
                <a:lnTo>
                  <a:pt x="16692728" y="240658"/>
                </a:lnTo>
                <a:lnTo>
                  <a:pt x="16614347" y="358717"/>
                </a:lnTo>
                <a:lnTo>
                  <a:pt x="16531356" y="479046"/>
                </a:lnTo>
                <a:lnTo>
                  <a:pt x="16448365" y="594834"/>
                </a:lnTo>
                <a:lnTo>
                  <a:pt x="16363069" y="708352"/>
                </a:lnTo>
                <a:lnTo>
                  <a:pt x="16275467" y="821870"/>
                </a:lnTo>
                <a:lnTo>
                  <a:pt x="16187865" y="933117"/>
                </a:lnTo>
                <a:lnTo>
                  <a:pt x="16093348" y="1044365"/>
                </a:lnTo>
                <a:lnTo>
                  <a:pt x="16001136" y="1153342"/>
                </a:lnTo>
                <a:lnTo>
                  <a:pt x="15906618" y="1260049"/>
                </a:lnTo>
                <a:lnTo>
                  <a:pt x="15809795" y="1366756"/>
                </a:lnTo>
                <a:lnTo>
                  <a:pt x="15712972" y="1471192"/>
                </a:lnTo>
                <a:lnTo>
                  <a:pt x="15609233" y="1573358"/>
                </a:lnTo>
                <a:lnTo>
                  <a:pt x="15507800" y="1675524"/>
                </a:lnTo>
                <a:lnTo>
                  <a:pt x="15404061" y="1775420"/>
                </a:lnTo>
                <a:lnTo>
                  <a:pt x="15251911" y="1913912"/>
                </a:lnTo>
                <a:lnTo>
                  <a:pt x="15095150" y="2050133"/>
                </a:lnTo>
                <a:lnTo>
                  <a:pt x="14938389" y="2184084"/>
                </a:lnTo>
                <a:lnTo>
                  <a:pt x="14777018" y="2311224"/>
                </a:lnTo>
                <a:lnTo>
                  <a:pt x="14608730" y="2436094"/>
                </a:lnTo>
                <a:lnTo>
                  <a:pt x="14440443" y="2558693"/>
                </a:lnTo>
                <a:lnTo>
                  <a:pt x="14269850" y="2674481"/>
                </a:lnTo>
                <a:lnTo>
                  <a:pt x="14092341" y="2790270"/>
                </a:lnTo>
                <a:lnTo>
                  <a:pt x="13914833" y="2901517"/>
                </a:lnTo>
                <a:lnTo>
                  <a:pt x="13735019" y="3005954"/>
                </a:lnTo>
                <a:lnTo>
                  <a:pt x="13550594" y="3108120"/>
                </a:lnTo>
                <a:lnTo>
                  <a:pt x="13363864" y="3205745"/>
                </a:lnTo>
                <a:lnTo>
                  <a:pt x="13174829" y="3303371"/>
                </a:lnTo>
                <a:lnTo>
                  <a:pt x="12981183" y="3391915"/>
                </a:lnTo>
                <a:lnTo>
                  <a:pt x="12787538" y="3478188"/>
                </a:lnTo>
                <a:lnTo>
                  <a:pt x="12589281" y="3557651"/>
                </a:lnTo>
                <a:lnTo>
                  <a:pt x="12391025" y="3634843"/>
                </a:lnTo>
                <a:lnTo>
                  <a:pt x="12188158" y="3707494"/>
                </a:lnTo>
                <a:lnTo>
                  <a:pt x="11982986" y="3773335"/>
                </a:lnTo>
                <a:lnTo>
                  <a:pt x="11777813" y="3836905"/>
                </a:lnTo>
                <a:lnTo>
                  <a:pt x="11568030" y="3898204"/>
                </a:lnTo>
                <a:lnTo>
                  <a:pt x="11355942" y="3950422"/>
                </a:lnTo>
                <a:lnTo>
                  <a:pt x="11141548" y="4000370"/>
                </a:lnTo>
                <a:lnTo>
                  <a:pt x="10927155" y="4043507"/>
                </a:lnTo>
                <a:lnTo>
                  <a:pt x="10712761" y="4082103"/>
                </a:lnTo>
                <a:lnTo>
                  <a:pt x="10491452" y="4116159"/>
                </a:lnTo>
                <a:lnTo>
                  <a:pt x="10272448" y="4145673"/>
                </a:lnTo>
                <a:lnTo>
                  <a:pt x="10048833" y="4168377"/>
                </a:lnTo>
                <a:lnTo>
                  <a:pt x="9825218" y="4188810"/>
                </a:lnTo>
                <a:lnTo>
                  <a:pt x="9599298" y="4200162"/>
                </a:lnTo>
                <a:lnTo>
                  <a:pt x="9373378" y="4209243"/>
                </a:lnTo>
                <a:lnTo>
                  <a:pt x="9142847" y="4211514"/>
                </a:lnTo>
                <a:lnTo>
                  <a:pt x="8914622" y="4209243"/>
                </a:lnTo>
                <a:lnTo>
                  <a:pt x="8686397" y="4200162"/>
                </a:lnTo>
                <a:lnTo>
                  <a:pt x="8462782" y="4188810"/>
                </a:lnTo>
                <a:lnTo>
                  <a:pt x="8239167" y="4168377"/>
                </a:lnTo>
                <a:lnTo>
                  <a:pt x="8015553" y="4145673"/>
                </a:lnTo>
                <a:lnTo>
                  <a:pt x="7796549" y="4116159"/>
                </a:lnTo>
                <a:lnTo>
                  <a:pt x="7575239" y="4082103"/>
                </a:lnTo>
                <a:lnTo>
                  <a:pt x="7360846" y="4043507"/>
                </a:lnTo>
                <a:lnTo>
                  <a:pt x="7144146" y="4000370"/>
                </a:lnTo>
                <a:lnTo>
                  <a:pt x="6932059" y="3950422"/>
                </a:lnTo>
                <a:lnTo>
                  <a:pt x="6717665" y="3898204"/>
                </a:lnTo>
                <a:lnTo>
                  <a:pt x="6510187" y="3836905"/>
                </a:lnTo>
                <a:lnTo>
                  <a:pt x="6305015" y="3773335"/>
                </a:lnTo>
                <a:lnTo>
                  <a:pt x="6099843" y="3707494"/>
                </a:lnTo>
                <a:lnTo>
                  <a:pt x="5896975" y="3634843"/>
                </a:lnTo>
                <a:lnTo>
                  <a:pt x="5696414" y="3557651"/>
                </a:lnTo>
                <a:lnTo>
                  <a:pt x="5500462" y="3478188"/>
                </a:lnTo>
                <a:lnTo>
                  <a:pt x="5306816" y="3391915"/>
                </a:lnTo>
                <a:lnTo>
                  <a:pt x="5113171" y="3303371"/>
                </a:lnTo>
                <a:lnTo>
                  <a:pt x="4924135" y="3205745"/>
                </a:lnTo>
                <a:lnTo>
                  <a:pt x="4735101" y="3108120"/>
                </a:lnTo>
                <a:lnTo>
                  <a:pt x="4552981" y="3005954"/>
                </a:lnTo>
                <a:lnTo>
                  <a:pt x="4373168" y="2901517"/>
                </a:lnTo>
                <a:lnTo>
                  <a:pt x="4193353" y="2790270"/>
                </a:lnTo>
                <a:lnTo>
                  <a:pt x="4018150" y="2674481"/>
                </a:lnTo>
                <a:lnTo>
                  <a:pt x="3847557" y="2558693"/>
                </a:lnTo>
                <a:lnTo>
                  <a:pt x="3676965" y="2436094"/>
                </a:lnTo>
                <a:lnTo>
                  <a:pt x="3510983" y="2311224"/>
                </a:lnTo>
                <a:lnTo>
                  <a:pt x="3349611" y="2184084"/>
                </a:lnTo>
                <a:lnTo>
                  <a:pt x="3190545" y="2047863"/>
                </a:lnTo>
                <a:lnTo>
                  <a:pt x="3033784" y="1913912"/>
                </a:lnTo>
                <a:lnTo>
                  <a:pt x="2883939" y="1775420"/>
                </a:lnTo>
                <a:lnTo>
                  <a:pt x="2780200" y="1675524"/>
                </a:lnTo>
                <a:lnTo>
                  <a:pt x="2676461" y="1573358"/>
                </a:lnTo>
                <a:lnTo>
                  <a:pt x="2575028" y="1471192"/>
                </a:lnTo>
                <a:lnTo>
                  <a:pt x="2478205" y="1366756"/>
                </a:lnTo>
                <a:lnTo>
                  <a:pt x="2381382" y="1260049"/>
                </a:lnTo>
                <a:lnTo>
                  <a:pt x="2286865" y="1153342"/>
                </a:lnTo>
                <a:lnTo>
                  <a:pt x="2192347" y="1044365"/>
                </a:lnTo>
                <a:lnTo>
                  <a:pt x="2100135" y="933117"/>
                </a:lnTo>
                <a:lnTo>
                  <a:pt x="2012533" y="821870"/>
                </a:lnTo>
                <a:lnTo>
                  <a:pt x="1924932" y="708352"/>
                </a:lnTo>
                <a:lnTo>
                  <a:pt x="1839635" y="594834"/>
                </a:lnTo>
                <a:lnTo>
                  <a:pt x="1754339" y="479046"/>
                </a:lnTo>
                <a:lnTo>
                  <a:pt x="1673653" y="358717"/>
                </a:lnTo>
                <a:lnTo>
                  <a:pt x="1595272" y="240658"/>
                </a:lnTo>
                <a:lnTo>
                  <a:pt x="1519197" y="122599"/>
                </a:lnTo>
                <a:close/>
                <a:moveTo>
                  <a:pt x="0" y="0"/>
                </a:moveTo>
                <a:lnTo>
                  <a:pt x="1279446" y="0"/>
                </a:lnTo>
                <a:lnTo>
                  <a:pt x="1360131" y="129410"/>
                </a:lnTo>
                <a:lnTo>
                  <a:pt x="1438512" y="254280"/>
                </a:lnTo>
                <a:lnTo>
                  <a:pt x="1521503" y="379150"/>
                </a:lnTo>
                <a:lnTo>
                  <a:pt x="1604494" y="504020"/>
                </a:lnTo>
                <a:lnTo>
                  <a:pt x="1692095" y="626619"/>
                </a:lnTo>
                <a:lnTo>
                  <a:pt x="1782002" y="746948"/>
                </a:lnTo>
                <a:lnTo>
                  <a:pt x="1871909" y="867277"/>
                </a:lnTo>
                <a:lnTo>
                  <a:pt x="1964122" y="983065"/>
                </a:lnTo>
                <a:lnTo>
                  <a:pt x="2060944" y="1101124"/>
                </a:lnTo>
                <a:lnTo>
                  <a:pt x="2157768" y="1214642"/>
                </a:lnTo>
                <a:lnTo>
                  <a:pt x="2254590" y="1328159"/>
                </a:lnTo>
                <a:lnTo>
                  <a:pt x="2358329" y="1439407"/>
                </a:lnTo>
                <a:lnTo>
                  <a:pt x="2462068" y="1548384"/>
                </a:lnTo>
                <a:lnTo>
                  <a:pt x="2565807" y="1657361"/>
                </a:lnTo>
                <a:lnTo>
                  <a:pt x="2674156" y="1764068"/>
                </a:lnTo>
                <a:lnTo>
                  <a:pt x="2784811" y="1868505"/>
                </a:lnTo>
                <a:lnTo>
                  <a:pt x="2936961" y="2009267"/>
                </a:lnTo>
                <a:lnTo>
                  <a:pt x="3096027" y="2147758"/>
                </a:lnTo>
                <a:lnTo>
                  <a:pt x="3255094" y="2283980"/>
                </a:lnTo>
                <a:lnTo>
                  <a:pt x="3423381" y="2413390"/>
                </a:lnTo>
                <a:lnTo>
                  <a:pt x="3589363" y="2540530"/>
                </a:lnTo>
                <a:lnTo>
                  <a:pt x="3762261" y="2663130"/>
                </a:lnTo>
                <a:lnTo>
                  <a:pt x="3937464" y="2785729"/>
                </a:lnTo>
                <a:lnTo>
                  <a:pt x="4114973" y="2901517"/>
                </a:lnTo>
                <a:lnTo>
                  <a:pt x="4297092" y="3012765"/>
                </a:lnTo>
                <a:lnTo>
                  <a:pt x="4479211" y="3119472"/>
                </a:lnTo>
                <a:lnTo>
                  <a:pt x="4665942" y="3223908"/>
                </a:lnTo>
                <a:lnTo>
                  <a:pt x="4857282" y="3326074"/>
                </a:lnTo>
                <a:lnTo>
                  <a:pt x="5048622" y="3421429"/>
                </a:lnTo>
                <a:lnTo>
                  <a:pt x="5244574" y="3512243"/>
                </a:lnTo>
                <a:lnTo>
                  <a:pt x="5442830" y="3598517"/>
                </a:lnTo>
                <a:lnTo>
                  <a:pt x="5641086" y="3680250"/>
                </a:lnTo>
                <a:lnTo>
                  <a:pt x="5846259" y="3757442"/>
                </a:lnTo>
                <a:lnTo>
                  <a:pt x="6051431" y="3830094"/>
                </a:lnTo>
                <a:lnTo>
                  <a:pt x="6258909" y="3902745"/>
                </a:lnTo>
                <a:lnTo>
                  <a:pt x="6468692" y="3966315"/>
                </a:lnTo>
                <a:lnTo>
                  <a:pt x="6680780" y="4025344"/>
                </a:lnTo>
                <a:lnTo>
                  <a:pt x="6895173" y="4079833"/>
                </a:lnTo>
                <a:lnTo>
                  <a:pt x="7111873" y="4127510"/>
                </a:lnTo>
                <a:lnTo>
                  <a:pt x="7330877" y="4172918"/>
                </a:lnTo>
                <a:lnTo>
                  <a:pt x="7552186" y="4213784"/>
                </a:lnTo>
                <a:lnTo>
                  <a:pt x="7775801" y="4247839"/>
                </a:lnTo>
                <a:lnTo>
                  <a:pt x="7997110" y="4277354"/>
                </a:lnTo>
                <a:lnTo>
                  <a:pt x="8225335" y="4300058"/>
                </a:lnTo>
                <a:lnTo>
                  <a:pt x="8451255" y="4320491"/>
                </a:lnTo>
                <a:lnTo>
                  <a:pt x="8679481" y="4334113"/>
                </a:lnTo>
                <a:lnTo>
                  <a:pt x="8912317" y="4340924"/>
                </a:lnTo>
                <a:lnTo>
                  <a:pt x="9142847" y="4343194"/>
                </a:lnTo>
                <a:lnTo>
                  <a:pt x="9375683" y="4340924"/>
                </a:lnTo>
                <a:lnTo>
                  <a:pt x="9606214" y="4334113"/>
                </a:lnTo>
                <a:lnTo>
                  <a:pt x="9836745" y="4320491"/>
                </a:lnTo>
                <a:lnTo>
                  <a:pt x="10062665" y="4300058"/>
                </a:lnTo>
                <a:lnTo>
                  <a:pt x="10290890" y="4277354"/>
                </a:lnTo>
                <a:lnTo>
                  <a:pt x="10512200" y="4247839"/>
                </a:lnTo>
                <a:lnTo>
                  <a:pt x="10735814" y="4213784"/>
                </a:lnTo>
                <a:lnTo>
                  <a:pt x="10957124" y="4172918"/>
                </a:lnTo>
                <a:lnTo>
                  <a:pt x="11176128" y="4127510"/>
                </a:lnTo>
                <a:lnTo>
                  <a:pt x="11392827" y="4079833"/>
                </a:lnTo>
                <a:lnTo>
                  <a:pt x="11604915" y="4025344"/>
                </a:lnTo>
                <a:lnTo>
                  <a:pt x="11819309" y="3966315"/>
                </a:lnTo>
                <a:lnTo>
                  <a:pt x="12029092" y="3902745"/>
                </a:lnTo>
                <a:lnTo>
                  <a:pt x="12236569" y="3830094"/>
                </a:lnTo>
                <a:lnTo>
                  <a:pt x="12441742" y="3757442"/>
                </a:lnTo>
                <a:lnTo>
                  <a:pt x="12644609" y="3680250"/>
                </a:lnTo>
                <a:lnTo>
                  <a:pt x="12845170" y="3598517"/>
                </a:lnTo>
                <a:lnTo>
                  <a:pt x="13043427" y="3512243"/>
                </a:lnTo>
                <a:lnTo>
                  <a:pt x="13239378" y="3421429"/>
                </a:lnTo>
                <a:lnTo>
                  <a:pt x="13430718" y="3326074"/>
                </a:lnTo>
                <a:lnTo>
                  <a:pt x="13619753" y="3223908"/>
                </a:lnTo>
                <a:lnTo>
                  <a:pt x="13808789" y="3119472"/>
                </a:lnTo>
                <a:lnTo>
                  <a:pt x="13990908" y="3012765"/>
                </a:lnTo>
                <a:lnTo>
                  <a:pt x="14173027" y="2901517"/>
                </a:lnTo>
                <a:lnTo>
                  <a:pt x="14350536" y="2785729"/>
                </a:lnTo>
                <a:lnTo>
                  <a:pt x="14525739" y="2663130"/>
                </a:lnTo>
                <a:lnTo>
                  <a:pt x="14698637" y="2540530"/>
                </a:lnTo>
                <a:lnTo>
                  <a:pt x="14864619" y="2413390"/>
                </a:lnTo>
                <a:lnTo>
                  <a:pt x="15030601" y="2283980"/>
                </a:lnTo>
                <a:lnTo>
                  <a:pt x="15191973" y="2147758"/>
                </a:lnTo>
                <a:lnTo>
                  <a:pt x="15348734" y="2009267"/>
                </a:lnTo>
                <a:lnTo>
                  <a:pt x="15503189" y="1868505"/>
                </a:lnTo>
                <a:lnTo>
                  <a:pt x="15611539" y="1764068"/>
                </a:lnTo>
                <a:lnTo>
                  <a:pt x="15722193" y="1657361"/>
                </a:lnTo>
                <a:lnTo>
                  <a:pt x="15825932" y="1548384"/>
                </a:lnTo>
                <a:lnTo>
                  <a:pt x="15929671" y="1439407"/>
                </a:lnTo>
                <a:lnTo>
                  <a:pt x="16028799" y="1328159"/>
                </a:lnTo>
                <a:lnTo>
                  <a:pt x="16130233" y="1216912"/>
                </a:lnTo>
                <a:lnTo>
                  <a:pt x="16227056" y="1101124"/>
                </a:lnTo>
                <a:lnTo>
                  <a:pt x="16323878" y="983065"/>
                </a:lnTo>
                <a:lnTo>
                  <a:pt x="16416091" y="867277"/>
                </a:lnTo>
                <a:lnTo>
                  <a:pt x="16505998" y="746948"/>
                </a:lnTo>
                <a:lnTo>
                  <a:pt x="16593599" y="626619"/>
                </a:lnTo>
                <a:lnTo>
                  <a:pt x="16683506" y="506290"/>
                </a:lnTo>
                <a:lnTo>
                  <a:pt x="16766497" y="379150"/>
                </a:lnTo>
                <a:lnTo>
                  <a:pt x="16849488" y="254280"/>
                </a:lnTo>
                <a:lnTo>
                  <a:pt x="16927868" y="129410"/>
                </a:lnTo>
                <a:lnTo>
                  <a:pt x="17006250" y="0"/>
                </a:lnTo>
                <a:lnTo>
                  <a:pt x="18288000" y="0"/>
                </a:lnTo>
                <a:lnTo>
                  <a:pt x="18288000" y="1275941"/>
                </a:lnTo>
                <a:lnTo>
                  <a:pt x="18205008" y="1396270"/>
                </a:lnTo>
                <a:lnTo>
                  <a:pt x="18122018" y="1516599"/>
                </a:lnTo>
                <a:lnTo>
                  <a:pt x="18034416" y="1636928"/>
                </a:lnTo>
                <a:lnTo>
                  <a:pt x="17946814" y="1752716"/>
                </a:lnTo>
                <a:lnTo>
                  <a:pt x="17859212" y="1868505"/>
                </a:lnTo>
                <a:lnTo>
                  <a:pt x="17769306" y="1984293"/>
                </a:lnTo>
                <a:lnTo>
                  <a:pt x="17677094" y="2095540"/>
                </a:lnTo>
                <a:lnTo>
                  <a:pt x="17580270" y="2211329"/>
                </a:lnTo>
                <a:lnTo>
                  <a:pt x="17485754" y="2320306"/>
                </a:lnTo>
                <a:lnTo>
                  <a:pt x="17388930" y="2431553"/>
                </a:lnTo>
                <a:lnTo>
                  <a:pt x="17289802" y="2538260"/>
                </a:lnTo>
                <a:lnTo>
                  <a:pt x="17190674" y="2644967"/>
                </a:lnTo>
                <a:lnTo>
                  <a:pt x="17086936" y="2751674"/>
                </a:lnTo>
                <a:lnTo>
                  <a:pt x="16983196" y="2856110"/>
                </a:lnTo>
                <a:lnTo>
                  <a:pt x="16879458" y="2958276"/>
                </a:lnTo>
                <a:lnTo>
                  <a:pt x="16773413" y="3060442"/>
                </a:lnTo>
                <a:lnTo>
                  <a:pt x="16586683" y="3230719"/>
                </a:lnTo>
                <a:lnTo>
                  <a:pt x="16397648" y="3396455"/>
                </a:lnTo>
                <a:lnTo>
                  <a:pt x="16206308" y="3557651"/>
                </a:lnTo>
                <a:lnTo>
                  <a:pt x="16005746" y="3714305"/>
                </a:lnTo>
                <a:lnTo>
                  <a:pt x="15805184" y="3868690"/>
                </a:lnTo>
                <a:lnTo>
                  <a:pt x="15597707" y="4016263"/>
                </a:lnTo>
                <a:lnTo>
                  <a:pt x="15390229" y="4159295"/>
                </a:lnTo>
                <a:lnTo>
                  <a:pt x="15178141" y="4297787"/>
                </a:lnTo>
                <a:lnTo>
                  <a:pt x="14959137" y="4434009"/>
                </a:lnTo>
                <a:lnTo>
                  <a:pt x="14740133" y="4563419"/>
                </a:lnTo>
                <a:lnTo>
                  <a:pt x="14514213" y="4688289"/>
                </a:lnTo>
                <a:lnTo>
                  <a:pt x="14285987" y="4806347"/>
                </a:lnTo>
                <a:lnTo>
                  <a:pt x="14055456" y="4922136"/>
                </a:lnTo>
                <a:lnTo>
                  <a:pt x="13822620" y="5033383"/>
                </a:lnTo>
                <a:lnTo>
                  <a:pt x="13582869" y="5135549"/>
                </a:lnTo>
                <a:lnTo>
                  <a:pt x="13343117" y="5235445"/>
                </a:lnTo>
                <a:lnTo>
                  <a:pt x="13098754" y="5328530"/>
                </a:lnTo>
                <a:lnTo>
                  <a:pt x="12854392" y="5414803"/>
                </a:lnTo>
                <a:lnTo>
                  <a:pt x="12603113" y="5498807"/>
                </a:lnTo>
                <a:lnTo>
                  <a:pt x="12351835" y="5575999"/>
                </a:lnTo>
                <a:lnTo>
                  <a:pt x="12095946" y="5648650"/>
                </a:lnTo>
                <a:lnTo>
                  <a:pt x="11840056" y="5712220"/>
                </a:lnTo>
                <a:lnTo>
                  <a:pt x="11579557" y="5771249"/>
                </a:lnTo>
                <a:lnTo>
                  <a:pt x="11319057" y="5825738"/>
                </a:lnTo>
                <a:lnTo>
                  <a:pt x="11053947" y="5873416"/>
                </a:lnTo>
                <a:lnTo>
                  <a:pt x="10788837" y="5914282"/>
                </a:lnTo>
                <a:lnTo>
                  <a:pt x="10516810" y="5950608"/>
                </a:lnTo>
                <a:lnTo>
                  <a:pt x="10247089" y="5977852"/>
                </a:lnTo>
                <a:lnTo>
                  <a:pt x="9975063" y="6000556"/>
                </a:lnTo>
                <a:lnTo>
                  <a:pt x="9700732" y="6018718"/>
                </a:lnTo>
                <a:lnTo>
                  <a:pt x="9421789" y="6027800"/>
                </a:lnTo>
                <a:lnTo>
                  <a:pt x="9142847" y="6030070"/>
                </a:lnTo>
                <a:lnTo>
                  <a:pt x="8866211" y="6027800"/>
                </a:lnTo>
                <a:lnTo>
                  <a:pt x="8587268" y="6018718"/>
                </a:lnTo>
                <a:lnTo>
                  <a:pt x="8312938" y="6000556"/>
                </a:lnTo>
                <a:lnTo>
                  <a:pt x="8040911" y="5977852"/>
                </a:lnTo>
                <a:lnTo>
                  <a:pt x="7771190" y="5950608"/>
                </a:lnTo>
                <a:lnTo>
                  <a:pt x="7501469" y="5914282"/>
                </a:lnTo>
                <a:lnTo>
                  <a:pt x="7234054" y="5873416"/>
                </a:lnTo>
                <a:lnTo>
                  <a:pt x="6968944" y="5825738"/>
                </a:lnTo>
                <a:lnTo>
                  <a:pt x="6706139" y="5771249"/>
                </a:lnTo>
                <a:lnTo>
                  <a:pt x="6447944" y="5712220"/>
                </a:lnTo>
                <a:lnTo>
                  <a:pt x="6189750" y="5648650"/>
                </a:lnTo>
                <a:lnTo>
                  <a:pt x="5936165" y="5575999"/>
                </a:lnTo>
                <a:lnTo>
                  <a:pt x="5682581" y="5498807"/>
                </a:lnTo>
                <a:lnTo>
                  <a:pt x="5433609" y="5414803"/>
                </a:lnTo>
                <a:lnTo>
                  <a:pt x="5186940" y="5328530"/>
                </a:lnTo>
                <a:lnTo>
                  <a:pt x="4944883" y="5235445"/>
                </a:lnTo>
                <a:lnTo>
                  <a:pt x="4702826" y="5135549"/>
                </a:lnTo>
                <a:lnTo>
                  <a:pt x="4465380" y="5033383"/>
                </a:lnTo>
                <a:lnTo>
                  <a:pt x="4230238" y="4922136"/>
                </a:lnTo>
                <a:lnTo>
                  <a:pt x="3999708" y="4806347"/>
                </a:lnTo>
                <a:lnTo>
                  <a:pt x="3773788" y="4688289"/>
                </a:lnTo>
                <a:lnTo>
                  <a:pt x="3547868" y="4563419"/>
                </a:lnTo>
                <a:lnTo>
                  <a:pt x="3328863" y="4434009"/>
                </a:lnTo>
                <a:lnTo>
                  <a:pt x="3109859" y="4297787"/>
                </a:lnTo>
                <a:lnTo>
                  <a:pt x="2897771" y="4159295"/>
                </a:lnTo>
                <a:lnTo>
                  <a:pt x="2687988" y="4016263"/>
                </a:lnTo>
                <a:lnTo>
                  <a:pt x="2482816" y="3868690"/>
                </a:lnTo>
                <a:lnTo>
                  <a:pt x="2282254" y="3714305"/>
                </a:lnTo>
                <a:lnTo>
                  <a:pt x="2081692" y="3557651"/>
                </a:lnTo>
                <a:lnTo>
                  <a:pt x="1890352" y="3396455"/>
                </a:lnTo>
                <a:lnTo>
                  <a:pt x="1699011" y="3230719"/>
                </a:lnTo>
                <a:lnTo>
                  <a:pt x="1514587" y="3060442"/>
                </a:lnTo>
                <a:lnTo>
                  <a:pt x="1408543" y="2958276"/>
                </a:lnTo>
                <a:lnTo>
                  <a:pt x="1304804" y="2856110"/>
                </a:lnTo>
                <a:lnTo>
                  <a:pt x="1198760" y="2751674"/>
                </a:lnTo>
                <a:lnTo>
                  <a:pt x="1097326" y="2644967"/>
                </a:lnTo>
                <a:lnTo>
                  <a:pt x="995893" y="2538260"/>
                </a:lnTo>
                <a:lnTo>
                  <a:pt x="899070" y="2429283"/>
                </a:lnTo>
                <a:lnTo>
                  <a:pt x="802247" y="2320306"/>
                </a:lnTo>
                <a:lnTo>
                  <a:pt x="703119" y="2211329"/>
                </a:lnTo>
                <a:lnTo>
                  <a:pt x="610907" y="2095540"/>
                </a:lnTo>
                <a:lnTo>
                  <a:pt x="518694" y="1982022"/>
                </a:lnTo>
                <a:lnTo>
                  <a:pt x="428787" y="1868505"/>
                </a:lnTo>
                <a:lnTo>
                  <a:pt x="341186" y="1752716"/>
                </a:lnTo>
                <a:lnTo>
                  <a:pt x="251279" y="1636928"/>
                </a:lnTo>
                <a:lnTo>
                  <a:pt x="165982" y="1516599"/>
                </a:lnTo>
                <a:lnTo>
                  <a:pt x="82991" y="1396270"/>
                </a:lnTo>
                <a:lnTo>
                  <a:pt x="0" y="1275941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48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6">
            <a:extLst>
              <a:ext uri="{FF2B5EF4-FFF2-40B4-BE49-F238E27FC236}">
                <a16:creationId xmlns:a16="http://schemas.microsoft.com/office/drawing/2014/main" id="{DEE49F75-9664-4320-BCE8-4E29CEB842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28030" y="2191070"/>
            <a:ext cx="5831940" cy="5906448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317500">
            <a:solidFill>
              <a:schemeClr val="bg2"/>
            </a:solidFill>
          </a:ln>
          <a:effectLst>
            <a:outerShdw blurRad="482600" sx="104000" sy="104000" algn="ctr" rotWithShape="0">
              <a:prstClr val="black">
                <a:alpha val="17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33" name="Рисунок 6">
            <a:extLst>
              <a:ext uri="{FF2B5EF4-FFF2-40B4-BE49-F238E27FC236}">
                <a16:creationId xmlns:a16="http://schemas.microsoft.com/office/drawing/2014/main" id="{EB694E68-FA31-479D-85EE-6EC991E0CC8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7859" y="2191070"/>
            <a:ext cx="3450142" cy="3494220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54000">
            <a:solidFill>
              <a:schemeClr val="bg2"/>
            </a:solidFill>
          </a:ln>
          <a:effectLst>
            <a:outerShdw blurRad="482600" sx="99000" sy="99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34" name="Рисунок 6">
            <a:extLst>
              <a:ext uri="{FF2B5EF4-FFF2-40B4-BE49-F238E27FC236}">
                <a16:creationId xmlns:a16="http://schemas.microsoft.com/office/drawing/2014/main" id="{A741B802-7DA3-46D9-BFF5-0FEDA307F58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16304" y="6166781"/>
            <a:ext cx="2935124" cy="2972624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bg2"/>
            </a:solidFill>
          </a:ln>
          <a:effectLst>
            <a:outerShdw blurRad="482600" sx="99000" sy="99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35" name="Рисунок 6">
            <a:extLst>
              <a:ext uri="{FF2B5EF4-FFF2-40B4-BE49-F238E27FC236}">
                <a16:creationId xmlns:a16="http://schemas.microsoft.com/office/drawing/2014/main" id="{E6628E45-2F5B-46E7-B7BE-BE4E9D0297C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144590" y="780242"/>
            <a:ext cx="1875730" cy="1899696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0">
            <a:solidFill>
              <a:schemeClr val="bg2"/>
            </a:solidFill>
          </a:ln>
          <a:effectLst>
            <a:outerShdw blurRad="482600" sx="99000" sy="99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36" name="Рисунок 6">
            <a:extLst>
              <a:ext uri="{FF2B5EF4-FFF2-40B4-BE49-F238E27FC236}">
                <a16:creationId xmlns:a16="http://schemas.microsoft.com/office/drawing/2014/main" id="{4C5DBF5F-70CA-443D-98EA-CF6CF35AE30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004881" y="1240903"/>
            <a:ext cx="1875730" cy="1899696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bg2"/>
            </a:solidFill>
          </a:ln>
          <a:effectLst>
            <a:outerShdw blurRad="482600" sx="99000" sy="99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37" name="Рисунок 6">
            <a:extLst>
              <a:ext uri="{FF2B5EF4-FFF2-40B4-BE49-F238E27FC236}">
                <a16:creationId xmlns:a16="http://schemas.microsoft.com/office/drawing/2014/main" id="{8802D330-BA1A-476B-BEAD-C2CD2966A7E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1535459" y="7653093"/>
            <a:ext cx="1539014" cy="1558678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27000">
            <a:solidFill>
              <a:schemeClr val="bg2"/>
            </a:solidFill>
          </a:ln>
          <a:effectLst>
            <a:outerShdw blurRad="482600" sx="99000" sy="99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38" name="Рисунок 6">
            <a:extLst>
              <a:ext uri="{FF2B5EF4-FFF2-40B4-BE49-F238E27FC236}">
                <a16:creationId xmlns:a16="http://schemas.microsoft.com/office/drawing/2014/main" id="{DE933978-BC74-448E-B038-92E839F70C26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1794983" y="1057019"/>
            <a:ext cx="2071280" cy="2097744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190500">
            <a:solidFill>
              <a:schemeClr val="bg2"/>
            </a:solidFill>
          </a:ln>
          <a:effectLst>
            <a:outerShdw blurRad="482600" sx="99000" sy="99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39" name="Рисунок 6">
            <a:extLst>
              <a:ext uri="{FF2B5EF4-FFF2-40B4-BE49-F238E27FC236}">
                <a16:creationId xmlns:a16="http://schemas.microsoft.com/office/drawing/2014/main" id="{14A37D06-3E48-478C-AADA-BE0AF49A382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388489" y="4117314"/>
            <a:ext cx="3436454" cy="3480360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54000">
            <a:solidFill>
              <a:schemeClr val="bg2"/>
            </a:solidFill>
          </a:ln>
          <a:effectLst>
            <a:outerShdw blurRad="482600" sx="99000" sy="99000" algn="ctr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9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mp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mp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mph" presetSubtype="0" repeatCount="indefinite" accel="50000" decel="50000" autoRev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Scale>
                                      <p:cBhvr>
                                        <p:cTn id="68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02000" y="102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MockUp (29-11-22)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2500D8B-0B93-4901-B2AD-CB1B41810166}"/>
              </a:ext>
            </a:extLst>
          </p:cNvPr>
          <p:cNvSpPr/>
          <p:nvPr userDrawn="1"/>
        </p:nvSpPr>
        <p:spPr>
          <a:xfrm>
            <a:off x="0" y="0"/>
            <a:ext cx="18288000" cy="10288588"/>
          </a:xfrm>
          <a:prstGeom prst="rect">
            <a:avLst/>
          </a:prstGeom>
          <a:gradFill flip="none" rotWithShape="1">
            <a:gsLst>
              <a:gs pos="5000">
                <a:schemeClr val="accent1"/>
              </a:gs>
              <a:gs pos="51000">
                <a:schemeClr val="accent5"/>
              </a:gs>
              <a:gs pos="95000">
                <a:schemeClr val="accent4"/>
              </a:gs>
            </a:gsLst>
            <a:lin ang="3000000" scaled="0"/>
            <a:tileRect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6584AB38-F7C3-49B5-A984-9FFD62953C31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2090494" y="-7266088"/>
            <a:ext cx="23177726" cy="19251561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56000">
                <a:schemeClr val="accent5">
                  <a:alpha val="0"/>
                </a:schemeClr>
              </a:gs>
              <a:gs pos="0">
                <a:schemeClr val="accent5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2E12A22-D321-48D0-9067-8D9CA5CAA3B0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2770554" y="-210330"/>
            <a:ext cx="22058524" cy="18321945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70000">
                <a:schemeClr val="accent4">
                  <a:alpha val="8000"/>
                </a:schemeClr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CA5BA20-927D-4F69-B668-980226FDBAFF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2700767" y="-421585"/>
            <a:ext cx="22058524" cy="18321945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64000">
                <a:schemeClr val="accent1">
                  <a:alpha val="19000"/>
                </a:schemeClr>
              </a:gs>
              <a:gs pos="0">
                <a:schemeClr val="accent1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6" name="Полилиния 7">
            <a:extLst>
              <a:ext uri="{FF2B5EF4-FFF2-40B4-BE49-F238E27FC236}">
                <a16:creationId xmlns:a16="http://schemas.microsoft.com/office/drawing/2014/main" id="{9EBAA5F0-1FDB-4143-A5C3-F2BA327404A0}"/>
              </a:ext>
            </a:extLst>
          </p:cNvPr>
          <p:cNvSpPr/>
          <p:nvPr userDrawn="1"/>
        </p:nvSpPr>
        <p:spPr>
          <a:xfrm>
            <a:off x="-23368000" y="-15646402"/>
            <a:ext cx="65024000" cy="41581392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1" name="Рисунок 3">
            <a:extLst>
              <a:ext uri="{FF2B5EF4-FFF2-40B4-BE49-F238E27FC236}">
                <a16:creationId xmlns:a16="http://schemas.microsoft.com/office/drawing/2014/main" id="{2C561287-F033-417D-A7C2-6391E927C1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71814" y="3936204"/>
            <a:ext cx="3271836" cy="4650583"/>
          </a:xfrm>
          <a:prstGeom prst="roundRect">
            <a:avLst>
              <a:gd name="adj" fmla="val 1995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19" name="Рисунок 12">
            <a:extLst>
              <a:ext uri="{FF2B5EF4-FFF2-40B4-BE49-F238E27FC236}">
                <a16:creationId xmlns:a16="http://schemas.microsoft.com/office/drawing/2014/main" id="{CEEBB386-1E5B-4650-8777-98E9EF73E3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27119" y="3363914"/>
            <a:ext cx="6919117" cy="43203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17" name="Рисунок 12">
            <a:extLst>
              <a:ext uri="{FF2B5EF4-FFF2-40B4-BE49-F238E27FC236}">
                <a16:creationId xmlns:a16="http://schemas.microsoft.com/office/drawing/2014/main" id="{DDC47452-AE11-4219-897A-CED1B2BF3A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05182" y="5436394"/>
            <a:ext cx="1856984" cy="4036219"/>
          </a:xfrm>
          <a:custGeom>
            <a:avLst/>
            <a:gdLst>
              <a:gd name="connsiteX0" fmla="*/ 209486 w 1856984"/>
              <a:gd name="connsiteY0" fmla="*/ 0 h 4036219"/>
              <a:gd name="connsiteX1" fmla="*/ 348572 w 1856984"/>
              <a:gd name="connsiteY1" fmla="*/ 0 h 4036219"/>
              <a:gd name="connsiteX2" fmla="*/ 358643 w 1856984"/>
              <a:gd name="connsiteY2" fmla="*/ 49882 h 4036219"/>
              <a:gd name="connsiteX3" fmla="*/ 480975 w 1856984"/>
              <a:gd name="connsiteY3" fmla="*/ 130969 h 4036219"/>
              <a:gd name="connsiteX4" fmla="*/ 1376009 w 1856984"/>
              <a:gd name="connsiteY4" fmla="*/ 130969 h 4036219"/>
              <a:gd name="connsiteX5" fmla="*/ 1498342 w 1856984"/>
              <a:gd name="connsiteY5" fmla="*/ 49882 h 4036219"/>
              <a:gd name="connsiteX6" fmla="*/ 1508412 w 1856984"/>
              <a:gd name="connsiteY6" fmla="*/ 0 h 4036219"/>
              <a:gd name="connsiteX7" fmla="*/ 1647498 w 1856984"/>
              <a:gd name="connsiteY7" fmla="*/ 0 h 4036219"/>
              <a:gd name="connsiteX8" fmla="*/ 1856984 w 1856984"/>
              <a:gd name="connsiteY8" fmla="*/ 209486 h 4036219"/>
              <a:gd name="connsiteX9" fmla="*/ 1856984 w 1856984"/>
              <a:gd name="connsiteY9" fmla="*/ 3826733 h 4036219"/>
              <a:gd name="connsiteX10" fmla="*/ 1647498 w 1856984"/>
              <a:gd name="connsiteY10" fmla="*/ 4036219 h 4036219"/>
              <a:gd name="connsiteX11" fmla="*/ 209486 w 1856984"/>
              <a:gd name="connsiteY11" fmla="*/ 4036219 h 4036219"/>
              <a:gd name="connsiteX12" fmla="*/ 0 w 1856984"/>
              <a:gd name="connsiteY12" fmla="*/ 3826733 h 4036219"/>
              <a:gd name="connsiteX13" fmla="*/ 0 w 1856984"/>
              <a:gd name="connsiteY13" fmla="*/ 209486 h 4036219"/>
              <a:gd name="connsiteX14" fmla="*/ 209486 w 1856984"/>
              <a:gd name="connsiteY14" fmla="*/ 0 h 403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56984" h="4036219">
                <a:moveTo>
                  <a:pt x="209486" y="0"/>
                </a:moveTo>
                <a:lnTo>
                  <a:pt x="348572" y="0"/>
                </a:lnTo>
                <a:lnTo>
                  <a:pt x="358643" y="49882"/>
                </a:lnTo>
                <a:cubicBezTo>
                  <a:pt x="378798" y="97534"/>
                  <a:pt x="425982" y="130969"/>
                  <a:pt x="480975" y="130969"/>
                </a:cubicBezTo>
                <a:lnTo>
                  <a:pt x="1376009" y="130969"/>
                </a:lnTo>
                <a:cubicBezTo>
                  <a:pt x="1431003" y="130969"/>
                  <a:pt x="1478187" y="97534"/>
                  <a:pt x="1498342" y="49882"/>
                </a:cubicBezTo>
                <a:lnTo>
                  <a:pt x="1508412" y="0"/>
                </a:lnTo>
                <a:lnTo>
                  <a:pt x="1647498" y="0"/>
                </a:lnTo>
                <a:cubicBezTo>
                  <a:pt x="1763194" y="0"/>
                  <a:pt x="1856984" y="93790"/>
                  <a:pt x="1856984" y="209486"/>
                </a:cubicBezTo>
                <a:lnTo>
                  <a:pt x="1856984" y="3826733"/>
                </a:lnTo>
                <a:cubicBezTo>
                  <a:pt x="1856984" y="3942429"/>
                  <a:pt x="1763194" y="4036219"/>
                  <a:pt x="1647498" y="4036219"/>
                </a:cubicBezTo>
                <a:lnTo>
                  <a:pt x="209486" y="4036219"/>
                </a:lnTo>
                <a:cubicBezTo>
                  <a:pt x="93790" y="4036219"/>
                  <a:pt x="0" y="3942429"/>
                  <a:pt x="0" y="3826733"/>
                </a:cubicBezTo>
                <a:lnTo>
                  <a:pt x="0" y="209486"/>
                </a:lnTo>
                <a:cubicBezTo>
                  <a:pt x="0" y="93790"/>
                  <a:pt x="93790" y="0"/>
                  <a:pt x="209486" y="0"/>
                </a:cubicBezTo>
                <a:close/>
              </a:path>
            </a:pathLst>
          </a:custGeom>
          <a:solidFill>
            <a:srgbClr val="3D3D3D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ru-RU" sz="100"/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40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3 0.21848 L -1.38889E-7 4.4576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092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44 0.21849 L 1.66667E-6 -2.7218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09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43 0.21849 L -4.16667E-6 -1.6525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09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9" grpId="0" animBg="1"/>
      <p:bldP spid="19" grpId="1" animBg="1"/>
      <p:bldP spid="17" grpId="0" animBg="1"/>
      <p:bldP spid="17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32FF29-F734-4C90-8D17-3C3D76A63555}"/>
              </a:ext>
            </a:extLst>
          </p:cNvPr>
          <p:cNvSpPr/>
          <p:nvPr userDrawn="1"/>
        </p:nvSpPr>
        <p:spPr>
          <a:xfrm>
            <a:off x="-730" y="0"/>
            <a:ext cx="18288730" cy="10288588"/>
          </a:xfrm>
          <a:prstGeom prst="rect">
            <a:avLst/>
          </a:prstGeom>
          <a:solidFill>
            <a:srgbClr val="EEF0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3E846200-5EF4-4F22-B780-BD6CF0E19C7B}"/>
              </a:ext>
            </a:extLst>
          </p:cNvPr>
          <p:cNvSpPr/>
          <p:nvPr userDrawn="1"/>
        </p:nvSpPr>
        <p:spPr>
          <a:xfrm>
            <a:off x="4002104" y="4734383"/>
            <a:ext cx="32573896" cy="2953042"/>
          </a:xfrm>
          <a:custGeom>
            <a:avLst/>
            <a:gdLst>
              <a:gd name="connsiteX0" fmla="*/ 8077752 w 32573896"/>
              <a:gd name="connsiteY0" fmla="*/ 0 h 2953042"/>
              <a:gd name="connsiteX1" fmla="*/ 8151967 w 32573896"/>
              <a:gd name="connsiteY1" fmla="*/ 2006 h 2953042"/>
              <a:gd name="connsiteX2" fmla="*/ 8222174 w 32573896"/>
              <a:gd name="connsiteY2" fmla="*/ 8025 h 2953042"/>
              <a:gd name="connsiteX3" fmla="*/ 8296388 w 32573896"/>
              <a:gd name="connsiteY3" fmla="*/ 16049 h 2953042"/>
              <a:gd name="connsiteX4" fmla="*/ 8366595 w 32573896"/>
              <a:gd name="connsiteY4" fmla="*/ 28086 h 2953042"/>
              <a:gd name="connsiteX5" fmla="*/ 8438805 w 32573896"/>
              <a:gd name="connsiteY5" fmla="*/ 44135 h 2953042"/>
              <a:gd name="connsiteX6" fmla="*/ 8511018 w 32573896"/>
              <a:gd name="connsiteY6" fmla="*/ 64197 h 2953042"/>
              <a:gd name="connsiteX7" fmla="*/ 8581223 w 32573896"/>
              <a:gd name="connsiteY7" fmla="*/ 86264 h 2953042"/>
              <a:gd name="connsiteX8" fmla="*/ 8653432 w 32573896"/>
              <a:gd name="connsiteY8" fmla="*/ 110338 h 2953042"/>
              <a:gd name="connsiteX9" fmla="*/ 8725644 w 32573896"/>
              <a:gd name="connsiteY9" fmla="*/ 136418 h 2953042"/>
              <a:gd name="connsiteX10" fmla="*/ 8793844 w 32573896"/>
              <a:gd name="connsiteY10" fmla="*/ 166510 h 2953042"/>
              <a:gd name="connsiteX11" fmla="*/ 8864050 w 32573896"/>
              <a:gd name="connsiteY11" fmla="*/ 200615 h 2953042"/>
              <a:gd name="connsiteX12" fmla="*/ 8934255 w 32573896"/>
              <a:gd name="connsiteY12" fmla="*/ 236725 h 2953042"/>
              <a:gd name="connsiteX13" fmla="*/ 9004458 w 32573896"/>
              <a:gd name="connsiteY13" fmla="*/ 272836 h 2953042"/>
              <a:gd name="connsiteX14" fmla="*/ 9074663 w 32573896"/>
              <a:gd name="connsiteY14" fmla="*/ 314965 h 2953042"/>
              <a:gd name="connsiteX15" fmla="*/ 9142863 w 32573896"/>
              <a:gd name="connsiteY15" fmla="*/ 355087 h 2953042"/>
              <a:gd name="connsiteX16" fmla="*/ 9211063 w 32573896"/>
              <a:gd name="connsiteY16" fmla="*/ 399223 h 2953042"/>
              <a:gd name="connsiteX17" fmla="*/ 9279262 w 32573896"/>
              <a:gd name="connsiteY17" fmla="*/ 445364 h 2953042"/>
              <a:gd name="connsiteX18" fmla="*/ 9349468 w 32573896"/>
              <a:gd name="connsiteY18" fmla="*/ 491505 h 2953042"/>
              <a:gd name="connsiteX19" fmla="*/ 9415662 w 32573896"/>
              <a:gd name="connsiteY19" fmla="*/ 539653 h 2953042"/>
              <a:gd name="connsiteX20" fmla="*/ 9485867 w 32573896"/>
              <a:gd name="connsiteY20" fmla="*/ 591812 h 2953042"/>
              <a:gd name="connsiteX21" fmla="*/ 9620260 w 32573896"/>
              <a:gd name="connsiteY21" fmla="*/ 698138 h 2953042"/>
              <a:gd name="connsiteX22" fmla="*/ 9756657 w 32573896"/>
              <a:gd name="connsiteY22" fmla="*/ 808476 h 2953042"/>
              <a:gd name="connsiteX23" fmla="*/ 9893056 w 32573896"/>
              <a:gd name="connsiteY23" fmla="*/ 920820 h 2953042"/>
              <a:gd name="connsiteX24" fmla="*/ 10027449 w 32573896"/>
              <a:gd name="connsiteY24" fmla="*/ 1037176 h 2953042"/>
              <a:gd name="connsiteX25" fmla="*/ 10161842 w 32573896"/>
              <a:gd name="connsiteY25" fmla="*/ 1155538 h 2953042"/>
              <a:gd name="connsiteX26" fmla="*/ 10298242 w 32573896"/>
              <a:gd name="connsiteY26" fmla="*/ 1275907 h 2953042"/>
              <a:gd name="connsiteX27" fmla="*/ 10416587 w 32573896"/>
              <a:gd name="connsiteY27" fmla="*/ 1382232 h 2953042"/>
              <a:gd name="connsiteX28" fmla="*/ 10536939 w 32573896"/>
              <a:gd name="connsiteY28" fmla="*/ 1488558 h 2953042"/>
              <a:gd name="connsiteX29" fmla="*/ 10657290 w 32573896"/>
              <a:gd name="connsiteY29" fmla="*/ 1592877 h 2953042"/>
              <a:gd name="connsiteX30" fmla="*/ 10777642 w 32573896"/>
              <a:gd name="connsiteY30" fmla="*/ 1695191 h 2953042"/>
              <a:gd name="connsiteX31" fmla="*/ 10895989 w 32573896"/>
              <a:gd name="connsiteY31" fmla="*/ 1793492 h 2953042"/>
              <a:gd name="connsiteX32" fmla="*/ 11016340 w 32573896"/>
              <a:gd name="connsiteY32" fmla="*/ 1887780 h 2953042"/>
              <a:gd name="connsiteX33" fmla="*/ 11076516 w 32573896"/>
              <a:gd name="connsiteY33" fmla="*/ 1933922 h 2953042"/>
              <a:gd name="connsiteX34" fmla="*/ 11134686 w 32573896"/>
              <a:gd name="connsiteY34" fmla="*/ 1976051 h 2953042"/>
              <a:gd name="connsiteX35" fmla="*/ 11192856 w 32573896"/>
              <a:gd name="connsiteY35" fmla="*/ 2018180 h 2953042"/>
              <a:gd name="connsiteX36" fmla="*/ 11251025 w 32573896"/>
              <a:gd name="connsiteY36" fmla="*/ 2060309 h 2953042"/>
              <a:gd name="connsiteX37" fmla="*/ 11311203 w 32573896"/>
              <a:gd name="connsiteY37" fmla="*/ 2098425 h 2953042"/>
              <a:gd name="connsiteX38" fmla="*/ 11369371 w 32573896"/>
              <a:gd name="connsiteY38" fmla="*/ 2136542 h 2953042"/>
              <a:gd name="connsiteX39" fmla="*/ 11427543 w 32573896"/>
              <a:gd name="connsiteY39" fmla="*/ 2172653 h 2953042"/>
              <a:gd name="connsiteX40" fmla="*/ 11485712 w 32573896"/>
              <a:gd name="connsiteY40" fmla="*/ 2206757 h 2953042"/>
              <a:gd name="connsiteX41" fmla="*/ 11543882 w 32573896"/>
              <a:gd name="connsiteY41" fmla="*/ 2236849 h 2953042"/>
              <a:gd name="connsiteX42" fmla="*/ 11600047 w 32573896"/>
              <a:gd name="connsiteY42" fmla="*/ 2264935 h 2953042"/>
              <a:gd name="connsiteX43" fmla="*/ 11658216 w 32573896"/>
              <a:gd name="connsiteY43" fmla="*/ 2295027 h 2953042"/>
              <a:gd name="connsiteX44" fmla="*/ 11714379 w 32573896"/>
              <a:gd name="connsiteY44" fmla="*/ 2319101 h 2953042"/>
              <a:gd name="connsiteX45" fmla="*/ 11772551 w 32573896"/>
              <a:gd name="connsiteY45" fmla="*/ 2341169 h 2953042"/>
              <a:gd name="connsiteX46" fmla="*/ 11826709 w 32573896"/>
              <a:gd name="connsiteY46" fmla="*/ 2359224 h 2953042"/>
              <a:gd name="connsiteX47" fmla="*/ 11884880 w 32573896"/>
              <a:gd name="connsiteY47" fmla="*/ 2375273 h 2953042"/>
              <a:gd name="connsiteX48" fmla="*/ 11939037 w 32573896"/>
              <a:gd name="connsiteY48" fmla="*/ 2389316 h 2953042"/>
              <a:gd name="connsiteX49" fmla="*/ 11995202 w 32573896"/>
              <a:gd name="connsiteY49" fmla="*/ 2403359 h 2953042"/>
              <a:gd name="connsiteX50" fmla="*/ 12049360 w 32573896"/>
              <a:gd name="connsiteY50" fmla="*/ 2411384 h 2953042"/>
              <a:gd name="connsiteX51" fmla="*/ 12105525 w 32573896"/>
              <a:gd name="connsiteY51" fmla="*/ 2415396 h 2953042"/>
              <a:gd name="connsiteX52" fmla="*/ 12159682 w 32573896"/>
              <a:gd name="connsiteY52" fmla="*/ 2417402 h 2953042"/>
              <a:gd name="connsiteX53" fmla="*/ 12213841 w 32573896"/>
              <a:gd name="connsiteY53" fmla="*/ 2415396 h 2953042"/>
              <a:gd name="connsiteX54" fmla="*/ 12267999 w 32573896"/>
              <a:gd name="connsiteY54" fmla="*/ 2411384 h 2953042"/>
              <a:gd name="connsiteX55" fmla="*/ 12322157 w 32573896"/>
              <a:gd name="connsiteY55" fmla="*/ 2403359 h 2953042"/>
              <a:gd name="connsiteX56" fmla="*/ 12380327 w 32573896"/>
              <a:gd name="connsiteY56" fmla="*/ 2389316 h 2953042"/>
              <a:gd name="connsiteX57" fmla="*/ 12434486 w 32573896"/>
              <a:gd name="connsiteY57" fmla="*/ 2375273 h 2953042"/>
              <a:gd name="connsiteX58" fmla="*/ 12490649 w 32573896"/>
              <a:gd name="connsiteY58" fmla="*/ 2359224 h 2953042"/>
              <a:gd name="connsiteX59" fmla="*/ 12546815 w 32573896"/>
              <a:gd name="connsiteY59" fmla="*/ 2341169 h 2953042"/>
              <a:gd name="connsiteX60" fmla="*/ 12604983 w 32573896"/>
              <a:gd name="connsiteY60" fmla="*/ 2319101 h 2953042"/>
              <a:gd name="connsiteX61" fmla="*/ 12661149 w 32573896"/>
              <a:gd name="connsiteY61" fmla="*/ 2295027 h 2953042"/>
              <a:gd name="connsiteX62" fmla="*/ 12719319 w 32573896"/>
              <a:gd name="connsiteY62" fmla="*/ 2264935 h 2953042"/>
              <a:gd name="connsiteX63" fmla="*/ 12775480 w 32573896"/>
              <a:gd name="connsiteY63" fmla="*/ 2236849 h 2953042"/>
              <a:gd name="connsiteX64" fmla="*/ 12833652 w 32573896"/>
              <a:gd name="connsiteY64" fmla="*/ 2206757 h 2953042"/>
              <a:gd name="connsiteX65" fmla="*/ 12891820 w 32573896"/>
              <a:gd name="connsiteY65" fmla="*/ 2172653 h 2953042"/>
              <a:gd name="connsiteX66" fmla="*/ 12949992 w 32573896"/>
              <a:gd name="connsiteY66" fmla="*/ 2136542 h 2953042"/>
              <a:gd name="connsiteX67" fmla="*/ 13008160 w 32573896"/>
              <a:gd name="connsiteY67" fmla="*/ 2098425 h 2953042"/>
              <a:gd name="connsiteX68" fmla="*/ 13068336 w 32573896"/>
              <a:gd name="connsiteY68" fmla="*/ 2060309 h 2953042"/>
              <a:gd name="connsiteX69" fmla="*/ 13124500 w 32573896"/>
              <a:gd name="connsiteY69" fmla="*/ 2018180 h 2953042"/>
              <a:gd name="connsiteX70" fmla="*/ 13184676 w 32573896"/>
              <a:gd name="connsiteY70" fmla="*/ 1976051 h 2953042"/>
              <a:gd name="connsiteX71" fmla="*/ 13242848 w 32573896"/>
              <a:gd name="connsiteY71" fmla="*/ 1933922 h 2953042"/>
              <a:gd name="connsiteX72" fmla="*/ 13303024 w 32573896"/>
              <a:gd name="connsiteY72" fmla="*/ 1887780 h 2953042"/>
              <a:gd name="connsiteX73" fmla="*/ 13423376 w 32573896"/>
              <a:gd name="connsiteY73" fmla="*/ 1793492 h 2953042"/>
              <a:gd name="connsiteX74" fmla="*/ 13541720 w 32573896"/>
              <a:gd name="connsiteY74" fmla="*/ 1695191 h 2953042"/>
              <a:gd name="connsiteX75" fmla="*/ 13662072 w 32573896"/>
              <a:gd name="connsiteY75" fmla="*/ 1592877 h 2953042"/>
              <a:gd name="connsiteX76" fmla="*/ 13782424 w 32573896"/>
              <a:gd name="connsiteY76" fmla="*/ 1488558 h 2953042"/>
              <a:gd name="connsiteX77" fmla="*/ 13902776 w 32573896"/>
              <a:gd name="connsiteY77" fmla="*/ 1382232 h 2953042"/>
              <a:gd name="connsiteX78" fmla="*/ 14023128 w 32573896"/>
              <a:gd name="connsiteY78" fmla="*/ 1275907 h 2953042"/>
              <a:gd name="connsiteX79" fmla="*/ 14089320 w 32573896"/>
              <a:gd name="connsiteY79" fmla="*/ 1217729 h 2953042"/>
              <a:gd name="connsiteX80" fmla="*/ 14153508 w 32573896"/>
              <a:gd name="connsiteY80" fmla="*/ 1157545 h 2953042"/>
              <a:gd name="connsiteX81" fmla="*/ 14221708 w 32573896"/>
              <a:gd name="connsiteY81" fmla="*/ 1101373 h 2953042"/>
              <a:gd name="connsiteX82" fmla="*/ 14285896 w 32573896"/>
              <a:gd name="connsiteY82" fmla="*/ 1041188 h 2953042"/>
              <a:gd name="connsiteX83" fmla="*/ 14404272 w 32573896"/>
              <a:gd name="connsiteY83" fmla="*/ 940881 h 2953042"/>
              <a:gd name="connsiteX84" fmla="*/ 14522646 w 32573896"/>
              <a:gd name="connsiteY84" fmla="*/ 840574 h 2953042"/>
              <a:gd name="connsiteX85" fmla="*/ 14643028 w 32573896"/>
              <a:gd name="connsiteY85" fmla="*/ 742273 h 2953042"/>
              <a:gd name="connsiteX86" fmla="*/ 14761404 w 32573896"/>
              <a:gd name="connsiteY86" fmla="*/ 645978 h 2953042"/>
              <a:gd name="connsiteX87" fmla="*/ 14881784 w 32573896"/>
              <a:gd name="connsiteY87" fmla="*/ 557708 h 2953042"/>
              <a:gd name="connsiteX88" fmla="*/ 15002168 w 32573896"/>
              <a:gd name="connsiteY88" fmla="*/ 471444 h 2953042"/>
              <a:gd name="connsiteX89" fmla="*/ 15062356 w 32573896"/>
              <a:gd name="connsiteY89" fmla="*/ 427309 h 2953042"/>
              <a:gd name="connsiteX90" fmla="*/ 15122548 w 32573896"/>
              <a:gd name="connsiteY90" fmla="*/ 389192 h 2953042"/>
              <a:gd name="connsiteX91" fmla="*/ 15182740 w 32573896"/>
              <a:gd name="connsiteY91" fmla="*/ 351075 h 2953042"/>
              <a:gd name="connsiteX92" fmla="*/ 15242932 w 32573896"/>
              <a:gd name="connsiteY92" fmla="*/ 314965 h 2953042"/>
              <a:gd name="connsiteX93" fmla="*/ 15305128 w 32573896"/>
              <a:gd name="connsiteY93" fmla="*/ 278854 h 2953042"/>
              <a:gd name="connsiteX94" fmla="*/ 15365320 w 32573896"/>
              <a:gd name="connsiteY94" fmla="*/ 246756 h 2953042"/>
              <a:gd name="connsiteX95" fmla="*/ 15427516 w 32573896"/>
              <a:gd name="connsiteY95" fmla="*/ 214658 h 2953042"/>
              <a:gd name="connsiteX96" fmla="*/ 15489712 w 32573896"/>
              <a:gd name="connsiteY96" fmla="*/ 182559 h 2953042"/>
              <a:gd name="connsiteX97" fmla="*/ 15549904 w 32573896"/>
              <a:gd name="connsiteY97" fmla="*/ 156479 h 2953042"/>
              <a:gd name="connsiteX98" fmla="*/ 15612100 w 32573896"/>
              <a:gd name="connsiteY98" fmla="*/ 130400 h 2953042"/>
              <a:gd name="connsiteX99" fmla="*/ 15674300 w 32573896"/>
              <a:gd name="connsiteY99" fmla="*/ 106326 h 2953042"/>
              <a:gd name="connsiteX100" fmla="*/ 15736496 w 32573896"/>
              <a:gd name="connsiteY100" fmla="*/ 86264 h 2953042"/>
              <a:gd name="connsiteX101" fmla="*/ 15798692 w 32573896"/>
              <a:gd name="connsiteY101" fmla="*/ 66203 h 2953042"/>
              <a:gd name="connsiteX102" fmla="*/ 15860892 w 32573896"/>
              <a:gd name="connsiteY102" fmla="*/ 48148 h 2953042"/>
              <a:gd name="connsiteX103" fmla="*/ 15923088 w 32573896"/>
              <a:gd name="connsiteY103" fmla="*/ 34105 h 2953042"/>
              <a:gd name="connsiteX104" fmla="*/ 15987292 w 32573896"/>
              <a:gd name="connsiteY104" fmla="*/ 22068 h 2953042"/>
              <a:gd name="connsiteX105" fmla="*/ 16049488 w 32573896"/>
              <a:gd name="connsiteY105" fmla="*/ 12037 h 2953042"/>
              <a:gd name="connsiteX106" fmla="*/ 16113692 w 32573896"/>
              <a:gd name="connsiteY106" fmla="*/ 6019 h 2953042"/>
              <a:gd name="connsiteX107" fmla="*/ 16177896 w 32573896"/>
              <a:gd name="connsiteY107" fmla="*/ 2006 h 2953042"/>
              <a:gd name="connsiteX108" fmla="*/ 16242100 w 32573896"/>
              <a:gd name="connsiteY108" fmla="*/ 0 h 2953042"/>
              <a:gd name="connsiteX109" fmla="*/ 16316336 w 32573896"/>
              <a:gd name="connsiteY109" fmla="*/ 2006 h 2953042"/>
              <a:gd name="connsiteX110" fmla="*/ 16386556 w 32573896"/>
              <a:gd name="connsiteY110" fmla="*/ 8025 h 2953042"/>
              <a:gd name="connsiteX111" fmla="*/ 16460792 w 32573896"/>
              <a:gd name="connsiteY111" fmla="*/ 16049 h 2953042"/>
              <a:gd name="connsiteX112" fmla="*/ 16531016 w 32573896"/>
              <a:gd name="connsiteY112" fmla="*/ 28086 h 2953042"/>
              <a:gd name="connsiteX113" fmla="*/ 16603244 w 32573896"/>
              <a:gd name="connsiteY113" fmla="*/ 44135 h 2953042"/>
              <a:gd name="connsiteX114" fmla="*/ 16675472 w 32573896"/>
              <a:gd name="connsiteY114" fmla="*/ 64197 h 2953042"/>
              <a:gd name="connsiteX115" fmla="*/ 16745696 w 32573896"/>
              <a:gd name="connsiteY115" fmla="*/ 86264 h 2953042"/>
              <a:gd name="connsiteX116" fmla="*/ 16817924 w 32573896"/>
              <a:gd name="connsiteY116" fmla="*/ 110338 h 2953042"/>
              <a:gd name="connsiteX117" fmla="*/ 16890156 w 32573896"/>
              <a:gd name="connsiteY117" fmla="*/ 136418 h 2953042"/>
              <a:gd name="connsiteX118" fmla="*/ 16958372 w 32573896"/>
              <a:gd name="connsiteY118" fmla="*/ 166510 h 2953042"/>
              <a:gd name="connsiteX119" fmla="*/ 17028592 w 32573896"/>
              <a:gd name="connsiteY119" fmla="*/ 200615 h 2953042"/>
              <a:gd name="connsiteX120" fmla="*/ 17098816 w 32573896"/>
              <a:gd name="connsiteY120" fmla="*/ 236725 h 2953042"/>
              <a:gd name="connsiteX121" fmla="*/ 17169040 w 32573896"/>
              <a:gd name="connsiteY121" fmla="*/ 272836 h 2953042"/>
              <a:gd name="connsiteX122" fmla="*/ 17239260 w 32573896"/>
              <a:gd name="connsiteY122" fmla="*/ 314965 h 2953042"/>
              <a:gd name="connsiteX123" fmla="*/ 17307480 w 32573896"/>
              <a:gd name="connsiteY123" fmla="*/ 355087 h 2953042"/>
              <a:gd name="connsiteX124" fmla="*/ 17375696 w 32573896"/>
              <a:gd name="connsiteY124" fmla="*/ 399223 h 2953042"/>
              <a:gd name="connsiteX125" fmla="*/ 17443912 w 32573896"/>
              <a:gd name="connsiteY125" fmla="*/ 445364 h 2953042"/>
              <a:gd name="connsiteX126" fmla="*/ 17514132 w 32573896"/>
              <a:gd name="connsiteY126" fmla="*/ 491505 h 2953042"/>
              <a:gd name="connsiteX127" fmla="*/ 17580344 w 32573896"/>
              <a:gd name="connsiteY127" fmla="*/ 539653 h 2953042"/>
              <a:gd name="connsiteX128" fmla="*/ 17650568 w 32573896"/>
              <a:gd name="connsiteY128" fmla="*/ 591812 h 2953042"/>
              <a:gd name="connsiteX129" fmla="*/ 17784992 w 32573896"/>
              <a:gd name="connsiteY129" fmla="*/ 698138 h 2953042"/>
              <a:gd name="connsiteX130" fmla="*/ 17921424 w 32573896"/>
              <a:gd name="connsiteY130" fmla="*/ 808476 h 2953042"/>
              <a:gd name="connsiteX131" fmla="*/ 18057856 w 32573896"/>
              <a:gd name="connsiteY131" fmla="*/ 920820 h 2953042"/>
              <a:gd name="connsiteX132" fmla="*/ 18192284 w 32573896"/>
              <a:gd name="connsiteY132" fmla="*/ 1037176 h 2953042"/>
              <a:gd name="connsiteX133" fmla="*/ 18326712 w 32573896"/>
              <a:gd name="connsiteY133" fmla="*/ 1155538 h 2953042"/>
              <a:gd name="connsiteX134" fmla="*/ 18461136 w 32573896"/>
              <a:gd name="connsiteY134" fmla="*/ 1275907 h 2953042"/>
              <a:gd name="connsiteX135" fmla="*/ 18581520 w 32573896"/>
              <a:gd name="connsiteY135" fmla="*/ 1382232 h 2953042"/>
              <a:gd name="connsiteX136" fmla="*/ 18701900 w 32573896"/>
              <a:gd name="connsiteY136" fmla="*/ 1488558 h 2953042"/>
              <a:gd name="connsiteX137" fmla="*/ 18822284 w 32573896"/>
              <a:gd name="connsiteY137" fmla="*/ 1592877 h 2953042"/>
              <a:gd name="connsiteX138" fmla="*/ 18942664 w 32573896"/>
              <a:gd name="connsiteY138" fmla="*/ 1695191 h 2953042"/>
              <a:gd name="connsiteX139" fmla="*/ 19061040 w 32573896"/>
              <a:gd name="connsiteY139" fmla="*/ 1793492 h 2953042"/>
              <a:gd name="connsiteX140" fmla="*/ 19181420 w 32573896"/>
              <a:gd name="connsiteY140" fmla="*/ 1887780 h 2953042"/>
              <a:gd name="connsiteX141" fmla="*/ 19241612 w 32573896"/>
              <a:gd name="connsiteY141" fmla="*/ 1933922 h 2953042"/>
              <a:gd name="connsiteX142" fmla="*/ 19299796 w 32573896"/>
              <a:gd name="connsiteY142" fmla="*/ 1976051 h 2953042"/>
              <a:gd name="connsiteX143" fmla="*/ 19359988 w 32573896"/>
              <a:gd name="connsiteY143" fmla="*/ 2018180 h 2953042"/>
              <a:gd name="connsiteX144" fmla="*/ 19416164 w 32573896"/>
              <a:gd name="connsiteY144" fmla="*/ 2060309 h 2953042"/>
              <a:gd name="connsiteX145" fmla="*/ 19476356 w 32573896"/>
              <a:gd name="connsiteY145" fmla="*/ 2098425 h 2953042"/>
              <a:gd name="connsiteX146" fmla="*/ 19534540 w 32573896"/>
              <a:gd name="connsiteY146" fmla="*/ 2136542 h 2953042"/>
              <a:gd name="connsiteX147" fmla="*/ 19592724 w 32573896"/>
              <a:gd name="connsiteY147" fmla="*/ 2172653 h 2953042"/>
              <a:gd name="connsiteX148" fmla="*/ 19650912 w 32573896"/>
              <a:gd name="connsiteY148" fmla="*/ 2206757 h 2953042"/>
              <a:gd name="connsiteX149" fmla="*/ 19709096 w 32573896"/>
              <a:gd name="connsiteY149" fmla="*/ 2236849 h 2953042"/>
              <a:gd name="connsiteX150" fmla="*/ 19765272 w 32573896"/>
              <a:gd name="connsiteY150" fmla="*/ 2264935 h 2953042"/>
              <a:gd name="connsiteX151" fmla="*/ 19823456 w 32573896"/>
              <a:gd name="connsiteY151" fmla="*/ 2295027 h 2953042"/>
              <a:gd name="connsiteX152" fmla="*/ 19879636 w 32573896"/>
              <a:gd name="connsiteY152" fmla="*/ 2319101 h 2953042"/>
              <a:gd name="connsiteX153" fmla="*/ 19937820 w 32573896"/>
              <a:gd name="connsiteY153" fmla="*/ 2341169 h 2953042"/>
              <a:gd name="connsiteX154" fmla="*/ 19991992 w 32573896"/>
              <a:gd name="connsiteY154" fmla="*/ 2359224 h 2953042"/>
              <a:gd name="connsiteX155" fmla="*/ 20050176 w 32573896"/>
              <a:gd name="connsiteY155" fmla="*/ 2375273 h 2953042"/>
              <a:gd name="connsiteX156" fmla="*/ 20104348 w 32573896"/>
              <a:gd name="connsiteY156" fmla="*/ 2389316 h 2953042"/>
              <a:gd name="connsiteX157" fmla="*/ 20160528 w 32573896"/>
              <a:gd name="connsiteY157" fmla="*/ 2403359 h 2953042"/>
              <a:gd name="connsiteX158" fmla="*/ 20216704 w 32573896"/>
              <a:gd name="connsiteY158" fmla="*/ 2411384 h 2953042"/>
              <a:gd name="connsiteX159" fmla="*/ 20270876 w 32573896"/>
              <a:gd name="connsiteY159" fmla="*/ 2415396 h 2953042"/>
              <a:gd name="connsiteX160" fmla="*/ 20325048 w 32573896"/>
              <a:gd name="connsiteY160" fmla="*/ 2417402 h 2953042"/>
              <a:gd name="connsiteX161" fmla="*/ 20379220 w 32573896"/>
              <a:gd name="connsiteY161" fmla="*/ 2415396 h 2953042"/>
              <a:gd name="connsiteX162" fmla="*/ 20435400 w 32573896"/>
              <a:gd name="connsiteY162" fmla="*/ 2411384 h 2953042"/>
              <a:gd name="connsiteX163" fmla="*/ 20489572 w 32573896"/>
              <a:gd name="connsiteY163" fmla="*/ 2403359 h 2953042"/>
              <a:gd name="connsiteX164" fmla="*/ 20545748 w 32573896"/>
              <a:gd name="connsiteY164" fmla="*/ 2389316 h 2953042"/>
              <a:gd name="connsiteX165" fmla="*/ 20599920 w 32573896"/>
              <a:gd name="connsiteY165" fmla="*/ 2375273 h 2953042"/>
              <a:gd name="connsiteX166" fmla="*/ 20658104 w 32573896"/>
              <a:gd name="connsiteY166" fmla="*/ 2359224 h 2953042"/>
              <a:gd name="connsiteX167" fmla="*/ 20712276 w 32573896"/>
              <a:gd name="connsiteY167" fmla="*/ 2341169 h 2953042"/>
              <a:gd name="connsiteX168" fmla="*/ 20770460 w 32573896"/>
              <a:gd name="connsiteY168" fmla="*/ 2319101 h 2953042"/>
              <a:gd name="connsiteX169" fmla="*/ 20826640 w 32573896"/>
              <a:gd name="connsiteY169" fmla="*/ 2295027 h 2953042"/>
              <a:gd name="connsiteX170" fmla="*/ 20884824 w 32573896"/>
              <a:gd name="connsiteY170" fmla="*/ 2264935 h 2953042"/>
              <a:gd name="connsiteX171" fmla="*/ 20941000 w 32573896"/>
              <a:gd name="connsiteY171" fmla="*/ 2236849 h 2953042"/>
              <a:gd name="connsiteX172" fmla="*/ 20999188 w 32573896"/>
              <a:gd name="connsiteY172" fmla="*/ 2206757 h 2953042"/>
              <a:gd name="connsiteX173" fmla="*/ 21057372 w 32573896"/>
              <a:gd name="connsiteY173" fmla="*/ 2172653 h 2953042"/>
              <a:gd name="connsiteX174" fmla="*/ 21115556 w 32573896"/>
              <a:gd name="connsiteY174" fmla="*/ 2136542 h 2953042"/>
              <a:gd name="connsiteX175" fmla="*/ 21173740 w 32573896"/>
              <a:gd name="connsiteY175" fmla="*/ 2098425 h 2953042"/>
              <a:gd name="connsiteX176" fmla="*/ 21233932 w 32573896"/>
              <a:gd name="connsiteY176" fmla="*/ 2060309 h 2953042"/>
              <a:gd name="connsiteX177" fmla="*/ 21290108 w 32573896"/>
              <a:gd name="connsiteY177" fmla="*/ 2018180 h 2953042"/>
              <a:gd name="connsiteX178" fmla="*/ 21350300 w 32573896"/>
              <a:gd name="connsiteY178" fmla="*/ 1976051 h 2953042"/>
              <a:gd name="connsiteX179" fmla="*/ 21408484 w 32573896"/>
              <a:gd name="connsiteY179" fmla="*/ 1933922 h 2953042"/>
              <a:gd name="connsiteX180" fmla="*/ 21468676 w 32573896"/>
              <a:gd name="connsiteY180" fmla="*/ 1887780 h 2953042"/>
              <a:gd name="connsiteX181" fmla="*/ 21589056 w 32573896"/>
              <a:gd name="connsiteY181" fmla="*/ 1793492 h 2953042"/>
              <a:gd name="connsiteX182" fmla="*/ 21707432 w 32573896"/>
              <a:gd name="connsiteY182" fmla="*/ 1695191 h 2953042"/>
              <a:gd name="connsiteX183" fmla="*/ 21827816 w 32573896"/>
              <a:gd name="connsiteY183" fmla="*/ 1592877 h 2953042"/>
              <a:gd name="connsiteX184" fmla="*/ 21948196 w 32573896"/>
              <a:gd name="connsiteY184" fmla="*/ 1488558 h 2953042"/>
              <a:gd name="connsiteX185" fmla="*/ 22068576 w 32573896"/>
              <a:gd name="connsiteY185" fmla="*/ 1382232 h 2953042"/>
              <a:gd name="connsiteX186" fmla="*/ 22186952 w 32573896"/>
              <a:gd name="connsiteY186" fmla="*/ 1275907 h 2953042"/>
              <a:gd name="connsiteX187" fmla="*/ 22323384 w 32573896"/>
              <a:gd name="connsiteY187" fmla="*/ 1155538 h 2953042"/>
              <a:gd name="connsiteX188" fmla="*/ 22457812 w 32573896"/>
              <a:gd name="connsiteY188" fmla="*/ 1037176 h 2953042"/>
              <a:gd name="connsiteX189" fmla="*/ 22592240 w 32573896"/>
              <a:gd name="connsiteY189" fmla="*/ 920820 h 2953042"/>
              <a:gd name="connsiteX190" fmla="*/ 22728672 w 32573896"/>
              <a:gd name="connsiteY190" fmla="*/ 808476 h 2953042"/>
              <a:gd name="connsiteX191" fmla="*/ 22865104 w 32573896"/>
              <a:gd name="connsiteY191" fmla="*/ 698138 h 2953042"/>
              <a:gd name="connsiteX192" fmla="*/ 22999532 w 32573896"/>
              <a:gd name="connsiteY192" fmla="*/ 591812 h 2953042"/>
              <a:gd name="connsiteX193" fmla="*/ 23069752 w 32573896"/>
              <a:gd name="connsiteY193" fmla="*/ 539653 h 2953042"/>
              <a:gd name="connsiteX194" fmla="*/ 23135964 w 32573896"/>
              <a:gd name="connsiteY194" fmla="*/ 491505 h 2953042"/>
              <a:gd name="connsiteX195" fmla="*/ 23206188 w 32573896"/>
              <a:gd name="connsiteY195" fmla="*/ 445364 h 2953042"/>
              <a:gd name="connsiteX196" fmla="*/ 23274404 w 32573896"/>
              <a:gd name="connsiteY196" fmla="*/ 399223 h 2953042"/>
              <a:gd name="connsiteX197" fmla="*/ 23342620 w 32573896"/>
              <a:gd name="connsiteY197" fmla="*/ 355087 h 2953042"/>
              <a:gd name="connsiteX198" fmla="*/ 23410836 w 32573896"/>
              <a:gd name="connsiteY198" fmla="*/ 314965 h 2953042"/>
              <a:gd name="connsiteX199" fmla="*/ 23481056 w 32573896"/>
              <a:gd name="connsiteY199" fmla="*/ 272836 h 2953042"/>
              <a:gd name="connsiteX200" fmla="*/ 23551280 w 32573896"/>
              <a:gd name="connsiteY200" fmla="*/ 236725 h 2953042"/>
              <a:gd name="connsiteX201" fmla="*/ 23621504 w 32573896"/>
              <a:gd name="connsiteY201" fmla="*/ 200615 h 2953042"/>
              <a:gd name="connsiteX202" fmla="*/ 23691724 w 32573896"/>
              <a:gd name="connsiteY202" fmla="*/ 166510 h 2953042"/>
              <a:gd name="connsiteX203" fmla="*/ 23759944 w 32573896"/>
              <a:gd name="connsiteY203" fmla="*/ 136418 h 2953042"/>
              <a:gd name="connsiteX204" fmla="*/ 23832172 w 32573896"/>
              <a:gd name="connsiteY204" fmla="*/ 110338 h 2953042"/>
              <a:gd name="connsiteX205" fmla="*/ 23904400 w 32573896"/>
              <a:gd name="connsiteY205" fmla="*/ 86264 h 2953042"/>
              <a:gd name="connsiteX206" fmla="*/ 23974624 w 32573896"/>
              <a:gd name="connsiteY206" fmla="*/ 64197 h 2953042"/>
              <a:gd name="connsiteX207" fmla="*/ 24046852 w 32573896"/>
              <a:gd name="connsiteY207" fmla="*/ 44135 h 2953042"/>
              <a:gd name="connsiteX208" fmla="*/ 24119080 w 32573896"/>
              <a:gd name="connsiteY208" fmla="*/ 28086 h 2953042"/>
              <a:gd name="connsiteX209" fmla="*/ 24189304 w 32573896"/>
              <a:gd name="connsiteY209" fmla="*/ 16049 h 2953042"/>
              <a:gd name="connsiteX210" fmla="*/ 24263540 w 32573896"/>
              <a:gd name="connsiteY210" fmla="*/ 8025 h 2953042"/>
              <a:gd name="connsiteX211" fmla="*/ 24333764 w 32573896"/>
              <a:gd name="connsiteY211" fmla="*/ 2006 h 2953042"/>
              <a:gd name="connsiteX212" fmla="*/ 24407996 w 32573896"/>
              <a:gd name="connsiteY212" fmla="*/ 0 h 2953042"/>
              <a:gd name="connsiteX213" fmla="*/ 24482232 w 32573896"/>
              <a:gd name="connsiteY213" fmla="*/ 2006 h 2953042"/>
              <a:gd name="connsiteX214" fmla="*/ 24552456 w 32573896"/>
              <a:gd name="connsiteY214" fmla="*/ 8025 h 2953042"/>
              <a:gd name="connsiteX215" fmla="*/ 24626692 w 32573896"/>
              <a:gd name="connsiteY215" fmla="*/ 16049 h 2953042"/>
              <a:gd name="connsiteX216" fmla="*/ 24696912 w 32573896"/>
              <a:gd name="connsiteY216" fmla="*/ 28086 h 2953042"/>
              <a:gd name="connsiteX217" fmla="*/ 24769144 w 32573896"/>
              <a:gd name="connsiteY217" fmla="*/ 44135 h 2953042"/>
              <a:gd name="connsiteX218" fmla="*/ 24841372 w 32573896"/>
              <a:gd name="connsiteY218" fmla="*/ 64197 h 2953042"/>
              <a:gd name="connsiteX219" fmla="*/ 24911596 w 32573896"/>
              <a:gd name="connsiteY219" fmla="*/ 86264 h 2953042"/>
              <a:gd name="connsiteX220" fmla="*/ 24983824 w 32573896"/>
              <a:gd name="connsiteY220" fmla="*/ 110338 h 2953042"/>
              <a:gd name="connsiteX221" fmla="*/ 25056052 w 32573896"/>
              <a:gd name="connsiteY221" fmla="*/ 136418 h 2953042"/>
              <a:gd name="connsiteX222" fmla="*/ 25124268 w 32573896"/>
              <a:gd name="connsiteY222" fmla="*/ 166510 h 2953042"/>
              <a:gd name="connsiteX223" fmla="*/ 25194492 w 32573896"/>
              <a:gd name="connsiteY223" fmla="*/ 200615 h 2953042"/>
              <a:gd name="connsiteX224" fmla="*/ 25264716 w 32573896"/>
              <a:gd name="connsiteY224" fmla="*/ 236725 h 2953042"/>
              <a:gd name="connsiteX225" fmla="*/ 25334936 w 32573896"/>
              <a:gd name="connsiteY225" fmla="*/ 272836 h 2953042"/>
              <a:gd name="connsiteX226" fmla="*/ 25405160 w 32573896"/>
              <a:gd name="connsiteY226" fmla="*/ 314965 h 2953042"/>
              <a:gd name="connsiteX227" fmla="*/ 25473376 w 32573896"/>
              <a:gd name="connsiteY227" fmla="*/ 355087 h 2953042"/>
              <a:gd name="connsiteX228" fmla="*/ 25541592 w 32573896"/>
              <a:gd name="connsiteY228" fmla="*/ 399223 h 2953042"/>
              <a:gd name="connsiteX229" fmla="*/ 25609808 w 32573896"/>
              <a:gd name="connsiteY229" fmla="*/ 445364 h 2953042"/>
              <a:gd name="connsiteX230" fmla="*/ 25680032 w 32573896"/>
              <a:gd name="connsiteY230" fmla="*/ 491505 h 2953042"/>
              <a:gd name="connsiteX231" fmla="*/ 25746240 w 32573896"/>
              <a:gd name="connsiteY231" fmla="*/ 539653 h 2953042"/>
              <a:gd name="connsiteX232" fmla="*/ 25816464 w 32573896"/>
              <a:gd name="connsiteY232" fmla="*/ 591812 h 2953042"/>
              <a:gd name="connsiteX233" fmla="*/ 25950892 w 32573896"/>
              <a:gd name="connsiteY233" fmla="*/ 698138 h 2953042"/>
              <a:gd name="connsiteX234" fmla="*/ 26087324 w 32573896"/>
              <a:gd name="connsiteY234" fmla="*/ 808476 h 2953042"/>
              <a:gd name="connsiteX235" fmla="*/ 26223756 w 32573896"/>
              <a:gd name="connsiteY235" fmla="*/ 920820 h 2953042"/>
              <a:gd name="connsiteX236" fmla="*/ 26358184 w 32573896"/>
              <a:gd name="connsiteY236" fmla="*/ 1037176 h 2953042"/>
              <a:gd name="connsiteX237" fmla="*/ 26492608 w 32573896"/>
              <a:gd name="connsiteY237" fmla="*/ 1155538 h 2953042"/>
              <a:gd name="connsiteX238" fmla="*/ 26629040 w 32573896"/>
              <a:gd name="connsiteY238" fmla="*/ 1275907 h 2953042"/>
              <a:gd name="connsiteX239" fmla="*/ 26747416 w 32573896"/>
              <a:gd name="connsiteY239" fmla="*/ 1382232 h 2953042"/>
              <a:gd name="connsiteX240" fmla="*/ 26867800 w 32573896"/>
              <a:gd name="connsiteY240" fmla="*/ 1488558 h 2953042"/>
              <a:gd name="connsiteX241" fmla="*/ 26988180 w 32573896"/>
              <a:gd name="connsiteY241" fmla="*/ 1592877 h 2953042"/>
              <a:gd name="connsiteX242" fmla="*/ 27108564 w 32573896"/>
              <a:gd name="connsiteY242" fmla="*/ 1695191 h 2953042"/>
              <a:gd name="connsiteX243" fmla="*/ 27226936 w 32573896"/>
              <a:gd name="connsiteY243" fmla="*/ 1793492 h 2953042"/>
              <a:gd name="connsiteX244" fmla="*/ 27347320 w 32573896"/>
              <a:gd name="connsiteY244" fmla="*/ 1887780 h 2953042"/>
              <a:gd name="connsiteX245" fmla="*/ 27407512 w 32573896"/>
              <a:gd name="connsiteY245" fmla="*/ 1933922 h 2953042"/>
              <a:gd name="connsiteX246" fmla="*/ 27465696 w 32573896"/>
              <a:gd name="connsiteY246" fmla="*/ 1976051 h 2953042"/>
              <a:gd name="connsiteX247" fmla="*/ 27525884 w 32573896"/>
              <a:gd name="connsiteY247" fmla="*/ 2018180 h 2953042"/>
              <a:gd name="connsiteX248" fmla="*/ 27582064 w 32573896"/>
              <a:gd name="connsiteY248" fmla="*/ 2060309 h 2953042"/>
              <a:gd name="connsiteX249" fmla="*/ 27642256 w 32573896"/>
              <a:gd name="connsiteY249" fmla="*/ 2098425 h 2953042"/>
              <a:gd name="connsiteX250" fmla="*/ 27700440 w 32573896"/>
              <a:gd name="connsiteY250" fmla="*/ 2136542 h 2953042"/>
              <a:gd name="connsiteX251" fmla="*/ 27758624 w 32573896"/>
              <a:gd name="connsiteY251" fmla="*/ 2172653 h 2953042"/>
              <a:gd name="connsiteX252" fmla="*/ 27816808 w 32573896"/>
              <a:gd name="connsiteY252" fmla="*/ 2206757 h 2953042"/>
              <a:gd name="connsiteX253" fmla="*/ 27874992 w 32573896"/>
              <a:gd name="connsiteY253" fmla="*/ 2236849 h 2953042"/>
              <a:gd name="connsiteX254" fmla="*/ 27931172 w 32573896"/>
              <a:gd name="connsiteY254" fmla="*/ 2264935 h 2953042"/>
              <a:gd name="connsiteX255" fmla="*/ 27989356 w 32573896"/>
              <a:gd name="connsiteY255" fmla="*/ 2295027 h 2953042"/>
              <a:gd name="connsiteX256" fmla="*/ 28045532 w 32573896"/>
              <a:gd name="connsiteY256" fmla="*/ 2319101 h 2953042"/>
              <a:gd name="connsiteX257" fmla="*/ 28103720 w 32573896"/>
              <a:gd name="connsiteY257" fmla="*/ 2341169 h 2953042"/>
              <a:gd name="connsiteX258" fmla="*/ 28157892 w 32573896"/>
              <a:gd name="connsiteY258" fmla="*/ 2359224 h 2953042"/>
              <a:gd name="connsiteX259" fmla="*/ 28216076 w 32573896"/>
              <a:gd name="connsiteY259" fmla="*/ 2375273 h 2953042"/>
              <a:gd name="connsiteX260" fmla="*/ 28270248 w 32573896"/>
              <a:gd name="connsiteY260" fmla="*/ 2389316 h 2953042"/>
              <a:gd name="connsiteX261" fmla="*/ 28326424 w 32573896"/>
              <a:gd name="connsiteY261" fmla="*/ 2403359 h 2953042"/>
              <a:gd name="connsiteX262" fmla="*/ 28380596 w 32573896"/>
              <a:gd name="connsiteY262" fmla="*/ 2411384 h 2953042"/>
              <a:gd name="connsiteX263" fmla="*/ 28436776 w 32573896"/>
              <a:gd name="connsiteY263" fmla="*/ 2415396 h 2953042"/>
              <a:gd name="connsiteX264" fmla="*/ 28490948 w 32573896"/>
              <a:gd name="connsiteY264" fmla="*/ 2417402 h 2953042"/>
              <a:gd name="connsiteX265" fmla="*/ 28545120 w 32573896"/>
              <a:gd name="connsiteY265" fmla="*/ 2415396 h 2953042"/>
              <a:gd name="connsiteX266" fmla="*/ 28599292 w 32573896"/>
              <a:gd name="connsiteY266" fmla="*/ 2411384 h 2953042"/>
              <a:gd name="connsiteX267" fmla="*/ 28653460 w 32573896"/>
              <a:gd name="connsiteY267" fmla="*/ 2403359 h 2953042"/>
              <a:gd name="connsiteX268" fmla="*/ 28711648 w 32573896"/>
              <a:gd name="connsiteY268" fmla="*/ 2389316 h 2953042"/>
              <a:gd name="connsiteX269" fmla="*/ 28765820 w 32573896"/>
              <a:gd name="connsiteY269" fmla="*/ 2375273 h 2953042"/>
              <a:gd name="connsiteX270" fmla="*/ 28824004 w 32573896"/>
              <a:gd name="connsiteY270" fmla="*/ 2359224 h 2953042"/>
              <a:gd name="connsiteX271" fmla="*/ 28878176 w 32573896"/>
              <a:gd name="connsiteY271" fmla="*/ 2341169 h 2953042"/>
              <a:gd name="connsiteX272" fmla="*/ 28936360 w 32573896"/>
              <a:gd name="connsiteY272" fmla="*/ 2319101 h 2953042"/>
              <a:gd name="connsiteX273" fmla="*/ 28992536 w 32573896"/>
              <a:gd name="connsiteY273" fmla="*/ 2295027 h 2953042"/>
              <a:gd name="connsiteX274" fmla="*/ 29050720 w 32573896"/>
              <a:gd name="connsiteY274" fmla="*/ 2264935 h 2953042"/>
              <a:gd name="connsiteX275" fmla="*/ 29106900 w 32573896"/>
              <a:gd name="connsiteY275" fmla="*/ 2236849 h 2953042"/>
              <a:gd name="connsiteX276" fmla="*/ 29165084 w 32573896"/>
              <a:gd name="connsiteY276" fmla="*/ 2206757 h 2953042"/>
              <a:gd name="connsiteX277" fmla="*/ 29223268 w 32573896"/>
              <a:gd name="connsiteY277" fmla="*/ 2172653 h 2953042"/>
              <a:gd name="connsiteX278" fmla="*/ 29281452 w 32573896"/>
              <a:gd name="connsiteY278" fmla="*/ 2136542 h 2953042"/>
              <a:gd name="connsiteX279" fmla="*/ 29339640 w 32573896"/>
              <a:gd name="connsiteY279" fmla="*/ 2098425 h 2953042"/>
              <a:gd name="connsiteX280" fmla="*/ 29399828 w 32573896"/>
              <a:gd name="connsiteY280" fmla="*/ 2060309 h 2953042"/>
              <a:gd name="connsiteX281" fmla="*/ 29456008 w 32573896"/>
              <a:gd name="connsiteY281" fmla="*/ 2018180 h 2953042"/>
              <a:gd name="connsiteX282" fmla="*/ 29516200 w 32573896"/>
              <a:gd name="connsiteY282" fmla="*/ 1976051 h 2953042"/>
              <a:gd name="connsiteX283" fmla="*/ 29574384 w 32573896"/>
              <a:gd name="connsiteY283" fmla="*/ 1933922 h 2953042"/>
              <a:gd name="connsiteX284" fmla="*/ 29634576 w 32573896"/>
              <a:gd name="connsiteY284" fmla="*/ 1887780 h 2953042"/>
              <a:gd name="connsiteX285" fmla="*/ 29754956 w 32573896"/>
              <a:gd name="connsiteY285" fmla="*/ 1793492 h 2953042"/>
              <a:gd name="connsiteX286" fmla="*/ 29873332 w 32573896"/>
              <a:gd name="connsiteY286" fmla="*/ 1695191 h 2953042"/>
              <a:gd name="connsiteX287" fmla="*/ 29993712 w 32573896"/>
              <a:gd name="connsiteY287" fmla="*/ 1592877 h 2953042"/>
              <a:gd name="connsiteX288" fmla="*/ 30114096 w 32573896"/>
              <a:gd name="connsiteY288" fmla="*/ 1488558 h 2953042"/>
              <a:gd name="connsiteX289" fmla="*/ 30234476 w 32573896"/>
              <a:gd name="connsiteY289" fmla="*/ 1382232 h 2953042"/>
              <a:gd name="connsiteX290" fmla="*/ 30354856 w 32573896"/>
              <a:gd name="connsiteY290" fmla="*/ 1275907 h 2953042"/>
              <a:gd name="connsiteX291" fmla="*/ 30489284 w 32573896"/>
              <a:gd name="connsiteY291" fmla="*/ 1155538 h 2953042"/>
              <a:gd name="connsiteX292" fmla="*/ 30623712 w 32573896"/>
              <a:gd name="connsiteY292" fmla="*/ 1037176 h 2953042"/>
              <a:gd name="connsiteX293" fmla="*/ 30758136 w 32573896"/>
              <a:gd name="connsiteY293" fmla="*/ 920820 h 2953042"/>
              <a:gd name="connsiteX294" fmla="*/ 30894568 w 32573896"/>
              <a:gd name="connsiteY294" fmla="*/ 808476 h 2953042"/>
              <a:gd name="connsiteX295" fmla="*/ 31031004 w 32573896"/>
              <a:gd name="connsiteY295" fmla="*/ 698138 h 2953042"/>
              <a:gd name="connsiteX296" fmla="*/ 31165432 w 32573896"/>
              <a:gd name="connsiteY296" fmla="*/ 591812 h 2953042"/>
              <a:gd name="connsiteX297" fmla="*/ 31235652 w 32573896"/>
              <a:gd name="connsiteY297" fmla="*/ 539653 h 2953042"/>
              <a:gd name="connsiteX298" fmla="*/ 31301864 w 32573896"/>
              <a:gd name="connsiteY298" fmla="*/ 491505 h 2953042"/>
              <a:gd name="connsiteX299" fmla="*/ 31372084 w 32573896"/>
              <a:gd name="connsiteY299" fmla="*/ 445364 h 2953042"/>
              <a:gd name="connsiteX300" fmla="*/ 31440300 w 32573896"/>
              <a:gd name="connsiteY300" fmla="*/ 399223 h 2953042"/>
              <a:gd name="connsiteX301" fmla="*/ 31508520 w 32573896"/>
              <a:gd name="connsiteY301" fmla="*/ 355087 h 2953042"/>
              <a:gd name="connsiteX302" fmla="*/ 31576736 w 32573896"/>
              <a:gd name="connsiteY302" fmla="*/ 314965 h 2953042"/>
              <a:gd name="connsiteX303" fmla="*/ 31646956 w 32573896"/>
              <a:gd name="connsiteY303" fmla="*/ 272836 h 2953042"/>
              <a:gd name="connsiteX304" fmla="*/ 31717176 w 32573896"/>
              <a:gd name="connsiteY304" fmla="*/ 236725 h 2953042"/>
              <a:gd name="connsiteX305" fmla="*/ 31787400 w 32573896"/>
              <a:gd name="connsiteY305" fmla="*/ 200615 h 2953042"/>
              <a:gd name="connsiteX306" fmla="*/ 31857624 w 32573896"/>
              <a:gd name="connsiteY306" fmla="*/ 166510 h 2953042"/>
              <a:gd name="connsiteX307" fmla="*/ 31925840 w 32573896"/>
              <a:gd name="connsiteY307" fmla="*/ 136418 h 2953042"/>
              <a:gd name="connsiteX308" fmla="*/ 31998072 w 32573896"/>
              <a:gd name="connsiteY308" fmla="*/ 110338 h 2953042"/>
              <a:gd name="connsiteX309" fmla="*/ 32070296 w 32573896"/>
              <a:gd name="connsiteY309" fmla="*/ 86264 h 2953042"/>
              <a:gd name="connsiteX310" fmla="*/ 32140520 w 32573896"/>
              <a:gd name="connsiteY310" fmla="*/ 64197 h 2953042"/>
              <a:gd name="connsiteX311" fmla="*/ 32212752 w 32573896"/>
              <a:gd name="connsiteY311" fmla="*/ 44135 h 2953042"/>
              <a:gd name="connsiteX312" fmla="*/ 32284980 w 32573896"/>
              <a:gd name="connsiteY312" fmla="*/ 28086 h 2953042"/>
              <a:gd name="connsiteX313" fmla="*/ 32355200 w 32573896"/>
              <a:gd name="connsiteY313" fmla="*/ 16049 h 2953042"/>
              <a:gd name="connsiteX314" fmla="*/ 32429440 w 32573896"/>
              <a:gd name="connsiteY314" fmla="*/ 8025 h 2953042"/>
              <a:gd name="connsiteX315" fmla="*/ 32499660 w 32573896"/>
              <a:gd name="connsiteY315" fmla="*/ 2006 h 2953042"/>
              <a:gd name="connsiteX316" fmla="*/ 32573896 w 32573896"/>
              <a:gd name="connsiteY316" fmla="*/ 0 h 2953042"/>
              <a:gd name="connsiteX317" fmla="*/ 32573896 w 32573896"/>
              <a:gd name="connsiteY317" fmla="*/ 535640 h 2953042"/>
              <a:gd name="connsiteX318" fmla="*/ 32519724 w 32573896"/>
              <a:gd name="connsiteY318" fmla="*/ 537646 h 2953042"/>
              <a:gd name="connsiteX319" fmla="*/ 32463544 w 32573896"/>
              <a:gd name="connsiteY319" fmla="*/ 541659 h 2953042"/>
              <a:gd name="connsiteX320" fmla="*/ 32409376 w 32573896"/>
              <a:gd name="connsiteY320" fmla="*/ 549683 h 2953042"/>
              <a:gd name="connsiteX321" fmla="*/ 32353196 w 32573896"/>
              <a:gd name="connsiteY321" fmla="*/ 563726 h 2953042"/>
              <a:gd name="connsiteX322" fmla="*/ 32299024 w 32573896"/>
              <a:gd name="connsiteY322" fmla="*/ 577769 h 2953042"/>
              <a:gd name="connsiteX323" fmla="*/ 32240840 w 32573896"/>
              <a:gd name="connsiteY323" fmla="*/ 593818 h 2953042"/>
              <a:gd name="connsiteX324" fmla="*/ 32186668 w 32573896"/>
              <a:gd name="connsiteY324" fmla="*/ 611874 h 2953042"/>
              <a:gd name="connsiteX325" fmla="*/ 32128484 w 32573896"/>
              <a:gd name="connsiteY325" fmla="*/ 633941 h 2953042"/>
              <a:gd name="connsiteX326" fmla="*/ 32072304 w 32573896"/>
              <a:gd name="connsiteY326" fmla="*/ 658015 h 2953042"/>
              <a:gd name="connsiteX327" fmla="*/ 32014120 w 32573896"/>
              <a:gd name="connsiteY327" fmla="*/ 688107 h 2953042"/>
              <a:gd name="connsiteX328" fmla="*/ 31957944 w 32573896"/>
              <a:gd name="connsiteY328" fmla="*/ 716193 h 2953042"/>
              <a:gd name="connsiteX329" fmla="*/ 31899760 w 32573896"/>
              <a:gd name="connsiteY329" fmla="*/ 746285 h 2953042"/>
              <a:gd name="connsiteX330" fmla="*/ 31841576 w 32573896"/>
              <a:gd name="connsiteY330" fmla="*/ 780390 h 2953042"/>
              <a:gd name="connsiteX331" fmla="*/ 31783388 w 32573896"/>
              <a:gd name="connsiteY331" fmla="*/ 816500 h 2953042"/>
              <a:gd name="connsiteX332" fmla="*/ 31725204 w 32573896"/>
              <a:gd name="connsiteY332" fmla="*/ 854617 h 2953042"/>
              <a:gd name="connsiteX333" fmla="*/ 31665016 w 32573896"/>
              <a:gd name="connsiteY333" fmla="*/ 892734 h 2953042"/>
              <a:gd name="connsiteX334" fmla="*/ 31608836 w 32573896"/>
              <a:gd name="connsiteY334" fmla="*/ 934863 h 2953042"/>
              <a:gd name="connsiteX335" fmla="*/ 31548644 w 32573896"/>
              <a:gd name="connsiteY335" fmla="*/ 976992 h 2953042"/>
              <a:gd name="connsiteX336" fmla="*/ 31490460 w 32573896"/>
              <a:gd name="connsiteY336" fmla="*/ 1019121 h 2953042"/>
              <a:gd name="connsiteX337" fmla="*/ 31430272 w 32573896"/>
              <a:gd name="connsiteY337" fmla="*/ 1067268 h 2953042"/>
              <a:gd name="connsiteX338" fmla="*/ 31309888 w 32573896"/>
              <a:gd name="connsiteY338" fmla="*/ 1159551 h 2953042"/>
              <a:gd name="connsiteX339" fmla="*/ 31191512 w 32573896"/>
              <a:gd name="connsiteY339" fmla="*/ 1257852 h 2953042"/>
              <a:gd name="connsiteX340" fmla="*/ 31071128 w 32573896"/>
              <a:gd name="connsiteY340" fmla="*/ 1360165 h 2953042"/>
              <a:gd name="connsiteX341" fmla="*/ 30950748 w 32573896"/>
              <a:gd name="connsiteY341" fmla="*/ 1464484 h 2953042"/>
              <a:gd name="connsiteX342" fmla="*/ 30830368 w 32573896"/>
              <a:gd name="connsiteY342" fmla="*/ 1570810 h 2953042"/>
              <a:gd name="connsiteX343" fmla="*/ 30709984 w 32573896"/>
              <a:gd name="connsiteY343" fmla="*/ 1677135 h 2953042"/>
              <a:gd name="connsiteX344" fmla="*/ 30575560 w 32573896"/>
              <a:gd name="connsiteY344" fmla="*/ 1797504 h 2953042"/>
              <a:gd name="connsiteX345" fmla="*/ 30441132 w 32573896"/>
              <a:gd name="connsiteY345" fmla="*/ 1915866 h 2953042"/>
              <a:gd name="connsiteX346" fmla="*/ 30306704 w 32573896"/>
              <a:gd name="connsiteY346" fmla="*/ 2032223 h 2953042"/>
              <a:gd name="connsiteX347" fmla="*/ 30170272 w 32573896"/>
              <a:gd name="connsiteY347" fmla="*/ 2144567 h 2953042"/>
              <a:gd name="connsiteX348" fmla="*/ 30033840 w 32573896"/>
              <a:gd name="connsiteY348" fmla="*/ 2254904 h 2953042"/>
              <a:gd name="connsiteX349" fmla="*/ 29899416 w 32573896"/>
              <a:gd name="connsiteY349" fmla="*/ 2361230 h 2953042"/>
              <a:gd name="connsiteX350" fmla="*/ 29829192 w 32573896"/>
              <a:gd name="connsiteY350" fmla="*/ 2413390 h 2953042"/>
              <a:gd name="connsiteX351" fmla="*/ 29762980 w 32573896"/>
              <a:gd name="connsiteY351" fmla="*/ 2461537 h 2953042"/>
              <a:gd name="connsiteX352" fmla="*/ 29692760 w 32573896"/>
              <a:gd name="connsiteY352" fmla="*/ 2507678 h 2953042"/>
              <a:gd name="connsiteX353" fmla="*/ 29624544 w 32573896"/>
              <a:gd name="connsiteY353" fmla="*/ 2553820 h 2953042"/>
              <a:gd name="connsiteX354" fmla="*/ 29556328 w 32573896"/>
              <a:gd name="connsiteY354" fmla="*/ 2597955 h 2953042"/>
              <a:gd name="connsiteX355" fmla="*/ 29488108 w 32573896"/>
              <a:gd name="connsiteY355" fmla="*/ 2640084 h 2953042"/>
              <a:gd name="connsiteX356" fmla="*/ 29417888 w 32573896"/>
              <a:gd name="connsiteY356" fmla="*/ 2680207 h 2953042"/>
              <a:gd name="connsiteX357" fmla="*/ 29347664 w 32573896"/>
              <a:gd name="connsiteY357" fmla="*/ 2716317 h 2953042"/>
              <a:gd name="connsiteX358" fmla="*/ 29277440 w 32573896"/>
              <a:gd name="connsiteY358" fmla="*/ 2752428 h 2953042"/>
              <a:gd name="connsiteX359" fmla="*/ 29207220 w 32573896"/>
              <a:gd name="connsiteY359" fmla="*/ 2786532 h 2953042"/>
              <a:gd name="connsiteX360" fmla="*/ 29139000 w 32573896"/>
              <a:gd name="connsiteY360" fmla="*/ 2816624 h 2953042"/>
              <a:gd name="connsiteX361" fmla="*/ 29066772 w 32573896"/>
              <a:gd name="connsiteY361" fmla="*/ 2842704 h 2953042"/>
              <a:gd name="connsiteX362" fmla="*/ 28994544 w 32573896"/>
              <a:gd name="connsiteY362" fmla="*/ 2866778 h 2953042"/>
              <a:gd name="connsiteX363" fmla="*/ 28924320 w 32573896"/>
              <a:gd name="connsiteY363" fmla="*/ 2888846 h 2953042"/>
              <a:gd name="connsiteX364" fmla="*/ 28852092 w 32573896"/>
              <a:gd name="connsiteY364" fmla="*/ 2908907 h 2953042"/>
              <a:gd name="connsiteX365" fmla="*/ 28779864 w 32573896"/>
              <a:gd name="connsiteY365" fmla="*/ 2924956 h 2953042"/>
              <a:gd name="connsiteX366" fmla="*/ 28709640 w 32573896"/>
              <a:gd name="connsiteY366" fmla="*/ 2936993 h 2953042"/>
              <a:gd name="connsiteX367" fmla="*/ 28635404 w 32573896"/>
              <a:gd name="connsiteY367" fmla="*/ 2945018 h 2953042"/>
              <a:gd name="connsiteX368" fmla="*/ 28565180 w 32573896"/>
              <a:gd name="connsiteY368" fmla="*/ 2951036 h 2953042"/>
              <a:gd name="connsiteX369" fmla="*/ 28490948 w 32573896"/>
              <a:gd name="connsiteY369" fmla="*/ 2953042 h 2953042"/>
              <a:gd name="connsiteX370" fmla="*/ 28416712 w 32573896"/>
              <a:gd name="connsiteY370" fmla="*/ 2951036 h 2953042"/>
              <a:gd name="connsiteX371" fmla="*/ 28344484 w 32573896"/>
              <a:gd name="connsiteY371" fmla="*/ 2945018 h 2953042"/>
              <a:gd name="connsiteX372" fmla="*/ 28272252 w 32573896"/>
              <a:gd name="connsiteY372" fmla="*/ 2936993 h 2953042"/>
              <a:gd name="connsiteX373" fmla="*/ 28202032 w 32573896"/>
              <a:gd name="connsiteY373" fmla="*/ 2924956 h 2953042"/>
              <a:gd name="connsiteX374" fmla="*/ 28127796 w 32573896"/>
              <a:gd name="connsiteY374" fmla="*/ 2908907 h 2953042"/>
              <a:gd name="connsiteX375" fmla="*/ 28055564 w 32573896"/>
              <a:gd name="connsiteY375" fmla="*/ 2888846 h 2953042"/>
              <a:gd name="connsiteX376" fmla="*/ 27987348 w 32573896"/>
              <a:gd name="connsiteY376" fmla="*/ 2866778 h 2953042"/>
              <a:gd name="connsiteX377" fmla="*/ 27915120 w 32573896"/>
              <a:gd name="connsiteY377" fmla="*/ 2842704 h 2953042"/>
              <a:gd name="connsiteX378" fmla="*/ 27842892 w 32573896"/>
              <a:gd name="connsiteY378" fmla="*/ 2816624 h 2953042"/>
              <a:gd name="connsiteX379" fmla="*/ 27774676 w 32573896"/>
              <a:gd name="connsiteY379" fmla="*/ 2786532 h 2953042"/>
              <a:gd name="connsiteX380" fmla="*/ 27704452 w 32573896"/>
              <a:gd name="connsiteY380" fmla="*/ 2752428 h 2953042"/>
              <a:gd name="connsiteX381" fmla="*/ 27634228 w 32573896"/>
              <a:gd name="connsiteY381" fmla="*/ 2716317 h 2953042"/>
              <a:gd name="connsiteX382" fmla="*/ 27564008 w 32573896"/>
              <a:gd name="connsiteY382" fmla="*/ 2680207 h 2953042"/>
              <a:gd name="connsiteX383" fmla="*/ 27493784 w 32573896"/>
              <a:gd name="connsiteY383" fmla="*/ 2640084 h 2953042"/>
              <a:gd name="connsiteX384" fmla="*/ 27425568 w 32573896"/>
              <a:gd name="connsiteY384" fmla="*/ 2597955 h 2953042"/>
              <a:gd name="connsiteX385" fmla="*/ 27357352 w 32573896"/>
              <a:gd name="connsiteY385" fmla="*/ 2553820 h 2953042"/>
              <a:gd name="connsiteX386" fmla="*/ 27289136 w 32573896"/>
              <a:gd name="connsiteY386" fmla="*/ 2507678 h 2953042"/>
              <a:gd name="connsiteX387" fmla="*/ 27218912 w 32573896"/>
              <a:gd name="connsiteY387" fmla="*/ 2461537 h 2953042"/>
              <a:gd name="connsiteX388" fmla="*/ 27152704 w 32573896"/>
              <a:gd name="connsiteY388" fmla="*/ 2413390 h 2953042"/>
              <a:gd name="connsiteX389" fmla="*/ 27082480 w 32573896"/>
              <a:gd name="connsiteY389" fmla="*/ 2361230 h 2953042"/>
              <a:gd name="connsiteX390" fmla="*/ 26948052 w 32573896"/>
              <a:gd name="connsiteY390" fmla="*/ 2254904 h 2953042"/>
              <a:gd name="connsiteX391" fmla="*/ 26811620 w 32573896"/>
              <a:gd name="connsiteY391" fmla="*/ 2144567 h 2953042"/>
              <a:gd name="connsiteX392" fmla="*/ 26675188 w 32573896"/>
              <a:gd name="connsiteY392" fmla="*/ 2032223 h 2953042"/>
              <a:gd name="connsiteX393" fmla="*/ 26540760 w 32573896"/>
              <a:gd name="connsiteY393" fmla="*/ 1915866 h 2953042"/>
              <a:gd name="connsiteX394" fmla="*/ 26406336 w 32573896"/>
              <a:gd name="connsiteY394" fmla="*/ 1797504 h 2953042"/>
              <a:gd name="connsiteX395" fmla="*/ 26271908 w 32573896"/>
              <a:gd name="connsiteY395" fmla="*/ 1677135 h 2953042"/>
              <a:gd name="connsiteX396" fmla="*/ 26151528 w 32573896"/>
              <a:gd name="connsiteY396" fmla="*/ 1570810 h 2953042"/>
              <a:gd name="connsiteX397" fmla="*/ 26031144 w 32573896"/>
              <a:gd name="connsiteY397" fmla="*/ 1464484 h 2953042"/>
              <a:gd name="connsiteX398" fmla="*/ 25910764 w 32573896"/>
              <a:gd name="connsiteY398" fmla="*/ 1360165 h 2953042"/>
              <a:gd name="connsiteX399" fmla="*/ 25790380 w 32573896"/>
              <a:gd name="connsiteY399" fmla="*/ 1257852 h 2953042"/>
              <a:gd name="connsiteX400" fmla="*/ 25672008 w 32573896"/>
              <a:gd name="connsiteY400" fmla="*/ 1159551 h 2953042"/>
              <a:gd name="connsiteX401" fmla="*/ 25551624 w 32573896"/>
              <a:gd name="connsiteY401" fmla="*/ 1067268 h 2953042"/>
              <a:gd name="connsiteX402" fmla="*/ 25491432 w 32573896"/>
              <a:gd name="connsiteY402" fmla="*/ 1019121 h 2953042"/>
              <a:gd name="connsiteX403" fmla="*/ 25433248 w 32573896"/>
              <a:gd name="connsiteY403" fmla="*/ 976992 h 2953042"/>
              <a:gd name="connsiteX404" fmla="*/ 25373060 w 32573896"/>
              <a:gd name="connsiteY404" fmla="*/ 934863 h 2953042"/>
              <a:gd name="connsiteX405" fmla="*/ 25316880 w 32573896"/>
              <a:gd name="connsiteY405" fmla="*/ 892734 h 2953042"/>
              <a:gd name="connsiteX406" fmla="*/ 25256688 w 32573896"/>
              <a:gd name="connsiteY406" fmla="*/ 854617 h 2953042"/>
              <a:gd name="connsiteX407" fmla="*/ 25198504 w 32573896"/>
              <a:gd name="connsiteY407" fmla="*/ 816500 h 2953042"/>
              <a:gd name="connsiteX408" fmla="*/ 25140320 w 32573896"/>
              <a:gd name="connsiteY408" fmla="*/ 780390 h 2953042"/>
              <a:gd name="connsiteX409" fmla="*/ 25082136 w 32573896"/>
              <a:gd name="connsiteY409" fmla="*/ 746285 h 2953042"/>
              <a:gd name="connsiteX410" fmla="*/ 25023952 w 32573896"/>
              <a:gd name="connsiteY410" fmla="*/ 716193 h 2953042"/>
              <a:gd name="connsiteX411" fmla="*/ 24967772 w 32573896"/>
              <a:gd name="connsiteY411" fmla="*/ 688107 h 2953042"/>
              <a:gd name="connsiteX412" fmla="*/ 24909588 w 32573896"/>
              <a:gd name="connsiteY412" fmla="*/ 658015 h 2953042"/>
              <a:gd name="connsiteX413" fmla="*/ 24853412 w 32573896"/>
              <a:gd name="connsiteY413" fmla="*/ 633941 h 2953042"/>
              <a:gd name="connsiteX414" fmla="*/ 24795224 w 32573896"/>
              <a:gd name="connsiteY414" fmla="*/ 611874 h 2953042"/>
              <a:gd name="connsiteX415" fmla="*/ 24741052 w 32573896"/>
              <a:gd name="connsiteY415" fmla="*/ 593818 h 2953042"/>
              <a:gd name="connsiteX416" fmla="*/ 24682868 w 32573896"/>
              <a:gd name="connsiteY416" fmla="*/ 577769 h 2953042"/>
              <a:gd name="connsiteX417" fmla="*/ 24628696 w 32573896"/>
              <a:gd name="connsiteY417" fmla="*/ 563726 h 2953042"/>
              <a:gd name="connsiteX418" fmla="*/ 24572520 w 32573896"/>
              <a:gd name="connsiteY418" fmla="*/ 549683 h 2953042"/>
              <a:gd name="connsiteX419" fmla="*/ 24518348 w 32573896"/>
              <a:gd name="connsiteY419" fmla="*/ 541659 h 2953042"/>
              <a:gd name="connsiteX420" fmla="*/ 24462168 w 32573896"/>
              <a:gd name="connsiteY420" fmla="*/ 537646 h 2953042"/>
              <a:gd name="connsiteX421" fmla="*/ 24407996 w 32573896"/>
              <a:gd name="connsiteY421" fmla="*/ 535640 h 2953042"/>
              <a:gd name="connsiteX422" fmla="*/ 24353824 w 32573896"/>
              <a:gd name="connsiteY422" fmla="*/ 537646 h 2953042"/>
              <a:gd name="connsiteX423" fmla="*/ 24297648 w 32573896"/>
              <a:gd name="connsiteY423" fmla="*/ 541659 h 2953042"/>
              <a:gd name="connsiteX424" fmla="*/ 24243476 w 32573896"/>
              <a:gd name="connsiteY424" fmla="*/ 549683 h 2953042"/>
              <a:gd name="connsiteX425" fmla="*/ 24187296 w 32573896"/>
              <a:gd name="connsiteY425" fmla="*/ 563726 h 2953042"/>
              <a:gd name="connsiteX426" fmla="*/ 24133124 w 32573896"/>
              <a:gd name="connsiteY426" fmla="*/ 577769 h 2953042"/>
              <a:gd name="connsiteX427" fmla="*/ 24074940 w 32573896"/>
              <a:gd name="connsiteY427" fmla="*/ 593818 h 2953042"/>
              <a:gd name="connsiteX428" fmla="*/ 24020768 w 32573896"/>
              <a:gd name="connsiteY428" fmla="*/ 611874 h 2953042"/>
              <a:gd name="connsiteX429" fmla="*/ 23962584 w 32573896"/>
              <a:gd name="connsiteY429" fmla="*/ 633941 h 2953042"/>
              <a:gd name="connsiteX430" fmla="*/ 23906408 w 32573896"/>
              <a:gd name="connsiteY430" fmla="*/ 658015 h 2953042"/>
              <a:gd name="connsiteX431" fmla="*/ 23848224 w 32573896"/>
              <a:gd name="connsiteY431" fmla="*/ 688107 h 2953042"/>
              <a:gd name="connsiteX432" fmla="*/ 23792044 w 32573896"/>
              <a:gd name="connsiteY432" fmla="*/ 716193 h 2953042"/>
              <a:gd name="connsiteX433" fmla="*/ 23733860 w 32573896"/>
              <a:gd name="connsiteY433" fmla="*/ 746285 h 2953042"/>
              <a:gd name="connsiteX434" fmla="*/ 23675676 w 32573896"/>
              <a:gd name="connsiteY434" fmla="*/ 780390 h 2953042"/>
              <a:gd name="connsiteX435" fmla="*/ 23617492 w 32573896"/>
              <a:gd name="connsiteY435" fmla="*/ 816500 h 2953042"/>
              <a:gd name="connsiteX436" fmla="*/ 23559304 w 32573896"/>
              <a:gd name="connsiteY436" fmla="*/ 854617 h 2953042"/>
              <a:gd name="connsiteX437" fmla="*/ 23499116 w 32573896"/>
              <a:gd name="connsiteY437" fmla="*/ 892734 h 2953042"/>
              <a:gd name="connsiteX438" fmla="*/ 23442936 w 32573896"/>
              <a:gd name="connsiteY438" fmla="*/ 934863 h 2953042"/>
              <a:gd name="connsiteX439" fmla="*/ 23382744 w 32573896"/>
              <a:gd name="connsiteY439" fmla="*/ 976992 h 2953042"/>
              <a:gd name="connsiteX440" fmla="*/ 23324560 w 32573896"/>
              <a:gd name="connsiteY440" fmla="*/ 1019121 h 2953042"/>
              <a:gd name="connsiteX441" fmla="*/ 23264372 w 32573896"/>
              <a:gd name="connsiteY441" fmla="*/ 1067268 h 2953042"/>
              <a:gd name="connsiteX442" fmla="*/ 23143988 w 32573896"/>
              <a:gd name="connsiteY442" fmla="*/ 1159551 h 2953042"/>
              <a:gd name="connsiteX443" fmla="*/ 23025612 w 32573896"/>
              <a:gd name="connsiteY443" fmla="*/ 1257852 h 2953042"/>
              <a:gd name="connsiteX444" fmla="*/ 22905232 w 32573896"/>
              <a:gd name="connsiteY444" fmla="*/ 1360165 h 2953042"/>
              <a:gd name="connsiteX445" fmla="*/ 22784848 w 32573896"/>
              <a:gd name="connsiteY445" fmla="*/ 1464484 h 2953042"/>
              <a:gd name="connsiteX446" fmla="*/ 22664468 w 32573896"/>
              <a:gd name="connsiteY446" fmla="*/ 1570810 h 2953042"/>
              <a:gd name="connsiteX447" fmla="*/ 22544084 w 32573896"/>
              <a:gd name="connsiteY447" fmla="*/ 1677135 h 2953042"/>
              <a:gd name="connsiteX448" fmla="*/ 22409660 w 32573896"/>
              <a:gd name="connsiteY448" fmla="*/ 1797504 h 2953042"/>
              <a:gd name="connsiteX449" fmla="*/ 22275232 w 32573896"/>
              <a:gd name="connsiteY449" fmla="*/ 1915866 h 2953042"/>
              <a:gd name="connsiteX450" fmla="*/ 22140808 w 32573896"/>
              <a:gd name="connsiteY450" fmla="*/ 2032223 h 2953042"/>
              <a:gd name="connsiteX451" fmla="*/ 22004376 w 32573896"/>
              <a:gd name="connsiteY451" fmla="*/ 2144567 h 2953042"/>
              <a:gd name="connsiteX452" fmla="*/ 21867940 w 32573896"/>
              <a:gd name="connsiteY452" fmla="*/ 2254904 h 2953042"/>
              <a:gd name="connsiteX453" fmla="*/ 21733516 w 32573896"/>
              <a:gd name="connsiteY453" fmla="*/ 2361230 h 2953042"/>
              <a:gd name="connsiteX454" fmla="*/ 21663292 w 32573896"/>
              <a:gd name="connsiteY454" fmla="*/ 2413390 h 2953042"/>
              <a:gd name="connsiteX455" fmla="*/ 21597084 w 32573896"/>
              <a:gd name="connsiteY455" fmla="*/ 2461537 h 2953042"/>
              <a:gd name="connsiteX456" fmla="*/ 21526860 w 32573896"/>
              <a:gd name="connsiteY456" fmla="*/ 2507678 h 2953042"/>
              <a:gd name="connsiteX457" fmla="*/ 21458644 w 32573896"/>
              <a:gd name="connsiteY457" fmla="*/ 2553820 h 2953042"/>
              <a:gd name="connsiteX458" fmla="*/ 21390428 w 32573896"/>
              <a:gd name="connsiteY458" fmla="*/ 2597955 h 2953042"/>
              <a:gd name="connsiteX459" fmla="*/ 21322212 w 32573896"/>
              <a:gd name="connsiteY459" fmla="*/ 2640084 h 2953042"/>
              <a:gd name="connsiteX460" fmla="*/ 21251988 w 32573896"/>
              <a:gd name="connsiteY460" fmla="*/ 2680207 h 2953042"/>
              <a:gd name="connsiteX461" fmla="*/ 21181764 w 32573896"/>
              <a:gd name="connsiteY461" fmla="*/ 2716317 h 2953042"/>
              <a:gd name="connsiteX462" fmla="*/ 21111544 w 32573896"/>
              <a:gd name="connsiteY462" fmla="*/ 2752428 h 2953042"/>
              <a:gd name="connsiteX463" fmla="*/ 21041320 w 32573896"/>
              <a:gd name="connsiteY463" fmla="*/ 2786532 h 2953042"/>
              <a:gd name="connsiteX464" fmla="*/ 20973104 w 32573896"/>
              <a:gd name="connsiteY464" fmla="*/ 2816624 h 2953042"/>
              <a:gd name="connsiteX465" fmla="*/ 20900876 w 32573896"/>
              <a:gd name="connsiteY465" fmla="*/ 2842704 h 2953042"/>
              <a:gd name="connsiteX466" fmla="*/ 20828644 w 32573896"/>
              <a:gd name="connsiteY466" fmla="*/ 2866778 h 2953042"/>
              <a:gd name="connsiteX467" fmla="*/ 20758424 w 32573896"/>
              <a:gd name="connsiteY467" fmla="*/ 2888846 h 2953042"/>
              <a:gd name="connsiteX468" fmla="*/ 20686192 w 32573896"/>
              <a:gd name="connsiteY468" fmla="*/ 2908907 h 2953042"/>
              <a:gd name="connsiteX469" fmla="*/ 20613964 w 32573896"/>
              <a:gd name="connsiteY469" fmla="*/ 2924956 h 2953042"/>
              <a:gd name="connsiteX470" fmla="*/ 20543740 w 32573896"/>
              <a:gd name="connsiteY470" fmla="*/ 2936993 h 2953042"/>
              <a:gd name="connsiteX471" fmla="*/ 20471512 w 32573896"/>
              <a:gd name="connsiteY471" fmla="*/ 2945018 h 2953042"/>
              <a:gd name="connsiteX472" fmla="*/ 20399284 w 32573896"/>
              <a:gd name="connsiteY472" fmla="*/ 2951036 h 2953042"/>
              <a:gd name="connsiteX473" fmla="*/ 20325048 w 32573896"/>
              <a:gd name="connsiteY473" fmla="*/ 2953042 h 2953042"/>
              <a:gd name="connsiteX474" fmla="*/ 20250812 w 32573896"/>
              <a:gd name="connsiteY474" fmla="*/ 2951036 h 2953042"/>
              <a:gd name="connsiteX475" fmla="*/ 20180592 w 32573896"/>
              <a:gd name="connsiteY475" fmla="*/ 2945018 h 2953042"/>
              <a:gd name="connsiteX476" fmla="*/ 20106356 w 32573896"/>
              <a:gd name="connsiteY476" fmla="*/ 2936993 h 2953042"/>
              <a:gd name="connsiteX477" fmla="*/ 20036132 w 32573896"/>
              <a:gd name="connsiteY477" fmla="*/ 2924956 h 2953042"/>
              <a:gd name="connsiteX478" fmla="*/ 19963904 w 32573896"/>
              <a:gd name="connsiteY478" fmla="*/ 2908907 h 2953042"/>
              <a:gd name="connsiteX479" fmla="*/ 19891672 w 32573896"/>
              <a:gd name="connsiteY479" fmla="*/ 2888846 h 2953042"/>
              <a:gd name="connsiteX480" fmla="*/ 19821452 w 32573896"/>
              <a:gd name="connsiteY480" fmla="*/ 2866778 h 2953042"/>
              <a:gd name="connsiteX481" fmla="*/ 19749224 w 32573896"/>
              <a:gd name="connsiteY481" fmla="*/ 2842704 h 2953042"/>
              <a:gd name="connsiteX482" fmla="*/ 19676992 w 32573896"/>
              <a:gd name="connsiteY482" fmla="*/ 2816624 h 2953042"/>
              <a:gd name="connsiteX483" fmla="*/ 19608776 w 32573896"/>
              <a:gd name="connsiteY483" fmla="*/ 2786532 h 2953042"/>
              <a:gd name="connsiteX484" fmla="*/ 19538552 w 32573896"/>
              <a:gd name="connsiteY484" fmla="*/ 2752428 h 2953042"/>
              <a:gd name="connsiteX485" fmla="*/ 19468332 w 32573896"/>
              <a:gd name="connsiteY485" fmla="*/ 2716317 h 2953042"/>
              <a:gd name="connsiteX486" fmla="*/ 19398108 w 32573896"/>
              <a:gd name="connsiteY486" fmla="*/ 2680207 h 2953042"/>
              <a:gd name="connsiteX487" fmla="*/ 19327884 w 32573896"/>
              <a:gd name="connsiteY487" fmla="*/ 2640084 h 2953042"/>
              <a:gd name="connsiteX488" fmla="*/ 19259668 w 32573896"/>
              <a:gd name="connsiteY488" fmla="*/ 2597955 h 2953042"/>
              <a:gd name="connsiteX489" fmla="*/ 19191452 w 32573896"/>
              <a:gd name="connsiteY489" fmla="*/ 2553820 h 2953042"/>
              <a:gd name="connsiteX490" fmla="*/ 19123236 w 32573896"/>
              <a:gd name="connsiteY490" fmla="*/ 2507678 h 2953042"/>
              <a:gd name="connsiteX491" fmla="*/ 19053016 w 32573896"/>
              <a:gd name="connsiteY491" fmla="*/ 2461537 h 2953042"/>
              <a:gd name="connsiteX492" fmla="*/ 18986804 w 32573896"/>
              <a:gd name="connsiteY492" fmla="*/ 2413390 h 2953042"/>
              <a:gd name="connsiteX493" fmla="*/ 18916580 w 32573896"/>
              <a:gd name="connsiteY493" fmla="*/ 2361230 h 2953042"/>
              <a:gd name="connsiteX494" fmla="*/ 18782156 w 32573896"/>
              <a:gd name="connsiteY494" fmla="*/ 2254904 h 2953042"/>
              <a:gd name="connsiteX495" fmla="*/ 18645724 w 32573896"/>
              <a:gd name="connsiteY495" fmla="*/ 2144567 h 2953042"/>
              <a:gd name="connsiteX496" fmla="*/ 18509288 w 32573896"/>
              <a:gd name="connsiteY496" fmla="*/ 2032223 h 2953042"/>
              <a:gd name="connsiteX497" fmla="*/ 18374864 w 32573896"/>
              <a:gd name="connsiteY497" fmla="*/ 1915866 h 2953042"/>
              <a:gd name="connsiteX498" fmla="*/ 18240436 w 32573896"/>
              <a:gd name="connsiteY498" fmla="*/ 1797504 h 2953042"/>
              <a:gd name="connsiteX499" fmla="*/ 18106012 w 32573896"/>
              <a:gd name="connsiteY499" fmla="*/ 1677135 h 2953042"/>
              <a:gd name="connsiteX500" fmla="*/ 17985628 w 32573896"/>
              <a:gd name="connsiteY500" fmla="*/ 1570810 h 2953042"/>
              <a:gd name="connsiteX501" fmla="*/ 17865248 w 32573896"/>
              <a:gd name="connsiteY501" fmla="*/ 1464484 h 2953042"/>
              <a:gd name="connsiteX502" fmla="*/ 17744864 w 32573896"/>
              <a:gd name="connsiteY502" fmla="*/ 1360165 h 2953042"/>
              <a:gd name="connsiteX503" fmla="*/ 17624484 w 32573896"/>
              <a:gd name="connsiteY503" fmla="*/ 1257852 h 2953042"/>
              <a:gd name="connsiteX504" fmla="*/ 17506108 w 32573896"/>
              <a:gd name="connsiteY504" fmla="*/ 1159551 h 2953042"/>
              <a:gd name="connsiteX505" fmla="*/ 17385728 w 32573896"/>
              <a:gd name="connsiteY505" fmla="*/ 1067268 h 2953042"/>
              <a:gd name="connsiteX506" fmla="*/ 17325536 w 32573896"/>
              <a:gd name="connsiteY506" fmla="*/ 1019121 h 2953042"/>
              <a:gd name="connsiteX507" fmla="*/ 17267352 w 32573896"/>
              <a:gd name="connsiteY507" fmla="*/ 976992 h 2953042"/>
              <a:gd name="connsiteX508" fmla="*/ 17207160 w 32573896"/>
              <a:gd name="connsiteY508" fmla="*/ 934863 h 2953042"/>
              <a:gd name="connsiteX509" fmla="*/ 17150980 w 32573896"/>
              <a:gd name="connsiteY509" fmla="*/ 892734 h 2953042"/>
              <a:gd name="connsiteX510" fmla="*/ 17090792 w 32573896"/>
              <a:gd name="connsiteY510" fmla="*/ 854617 h 2953042"/>
              <a:gd name="connsiteX511" fmla="*/ 17032608 w 32573896"/>
              <a:gd name="connsiteY511" fmla="*/ 816500 h 2953042"/>
              <a:gd name="connsiteX512" fmla="*/ 16974420 w 32573896"/>
              <a:gd name="connsiteY512" fmla="*/ 780390 h 2953042"/>
              <a:gd name="connsiteX513" fmla="*/ 16916236 w 32573896"/>
              <a:gd name="connsiteY513" fmla="*/ 746285 h 2953042"/>
              <a:gd name="connsiteX514" fmla="*/ 16858052 w 32573896"/>
              <a:gd name="connsiteY514" fmla="*/ 716193 h 2953042"/>
              <a:gd name="connsiteX515" fmla="*/ 16801876 w 32573896"/>
              <a:gd name="connsiteY515" fmla="*/ 688107 h 2953042"/>
              <a:gd name="connsiteX516" fmla="*/ 16743688 w 32573896"/>
              <a:gd name="connsiteY516" fmla="*/ 658015 h 2953042"/>
              <a:gd name="connsiteX517" fmla="*/ 16687512 w 32573896"/>
              <a:gd name="connsiteY517" fmla="*/ 633941 h 2953042"/>
              <a:gd name="connsiteX518" fmla="*/ 16629328 w 32573896"/>
              <a:gd name="connsiteY518" fmla="*/ 611874 h 2953042"/>
              <a:gd name="connsiteX519" fmla="*/ 16575156 w 32573896"/>
              <a:gd name="connsiteY519" fmla="*/ 593818 h 2953042"/>
              <a:gd name="connsiteX520" fmla="*/ 16516972 w 32573896"/>
              <a:gd name="connsiteY520" fmla="*/ 577769 h 2953042"/>
              <a:gd name="connsiteX521" fmla="*/ 16462800 w 32573896"/>
              <a:gd name="connsiteY521" fmla="*/ 563726 h 2953042"/>
              <a:gd name="connsiteX522" fmla="*/ 16406620 w 32573896"/>
              <a:gd name="connsiteY522" fmla="*/ 549683 h 2953042"/>
              <a:gd name="connsiteX523" fmla="*/ 16350444 w 32573896"/>
              <a:gd name="connsiteY523" fmla="*/ 541659 h 2953042"/>
              <a:gd name="connsiteX524" fmla="*/ 16296272 w 32573896"/>
              <a:gd name="connsiteY524" fmla="*/ 537646 h 2953042"/>
              <a:gd name="connsiteX525" fmla="*/ 16242100 w 32573896"/>
              <a:gd name="connsiteY525" fmla="*/ 535640 h 2953042"/>
              <a:gd name="connsiteX526" fmla="*/ 16187928 w 32573896"/>
              <a:gd name="connsiteY526" fmla="*/ 537646 h 2953042"/>
              <a:gd name="connsiteX527" fmla="*/ 16131748 w 32573896"/>
              <a:gd name="connsiteY527" fmla="*/ 541659 h 2953042"/>
              <a:gd name="connsiteX528" fmla="*/ 16077576 w 32573896"/>
              <a:gd name="connsiteY528" fmla="*/ 549683 h 2953042"/>
              <a:gd name="connsiteX529" fmla="*/ 16021400 w 32573896"/>
              <a:gd name="connsiteY529" fmla="*/ 563726 h 2953042"/>
              <a:gd name="connsiteX530" fmla="*/ 15967228 w 32573896"/>
              <a:gd name="connsiteY530" fmla="*/ 577769 h 2953042"/>
              <a:gd name="connsiteX531" fmla="*/ 15909044 w 32573896"/>
              <a:gd name="connsiteY531" fmla="*/ 593818 h 2953042"/>
              <a:gd name="connsiteX532" fmla="*/ 15854872 w 32573896"/>
              <a:gd name="connsiteY532" fmla="*/ 611874 h 2953042"/>
              <a:gd name="connsiteX533" fmla="*/ 15796688 w 32573896"/>
              <a:gd name="connsiteY533" fmla="*/ 633941 h 2953042"/>
              <a:gd name="connsiteX534" fmla="*/ 15740508 w 32573896"/>
              <a:gd name="connsiteY534" fmla="*/ 658015 h 2953042"/>
              <a:gd name="connsiteX535" fmla="*/ 15682324 w 32573896"/>
              <a:gd name="connsiteY535" fmla="*/ 688107 h 2953042"/>
              <a:gd name="connsiteX536" fmla="*/ 15626144 w 32573896"/>
              <a:gd name="connsiteY536" fmla="*/ 716193 h 2953042"/>
              <a:gd name="connsiteX537" fmla="*/ 15567960 w 32573896"/>
              <a:gd name="connsiteY537" fmla="*/ 746285 h 2953042"/>
              <a:gd name="connsiteX538" fmla="*/ 15509776 w 32573896"/>
              <a:gd name="connsiteY538" fmla="*/ 780390 h 2953042"/>
              <a:gd name="connsiteX539" fmla="*/ 15451592 w 32573896"/>
              <a:gd name="connsiteY539" fmla="*/ 816500 h 2953042"/>
              <a:gd name="connsiteX540" fmla="*/ 15393408 w 32573896"/>
              <a:gd name="connsiteY540" fmla="*/ 854617 h 2953042"/>
              <a:gd name="connsiteX541" fmla="*/ 15333216 w 32573896"/>
              <a:gd name="connsiteY541" fmla="*/ 892734 h 2953042"/>
              <a:gd name="connsiteX542" fmla="*/ 15277040 w 32573896"/>
              <a:gd name="connsiteY542" fmla="*/ 934863 h 2953042"/>
              <a:gd name="connsiteX543" fmla="*/ 15216848 w 32573896"/>
              <a:gd name="connsiteY543" fmla="*/ 976992 h 2953042"/>
              <a:gd name="connsiteX544" fmla="*/ 15158664 w 32573896"/>
              <a:gd name="connsiteY544" fmla="*/ 1019121 h 2953042"/>
              <a:gd name="connsiteX545" fmla="*/ 15098472 w 32573896"/>
              <a:gd name="connsiteY545" fmla="*/ 1067268 h 2953042"/>
              <a:gd name="connsiteX546" fmla="*/ 14978092 w 32573896"/>
              <a:gd name="connsiteY546" fmla="*/ 1159551 h 2953042"/>
              <a:gd name="connsiteX547" fmla="*/ 14859716 w 32573896"/>
              <a:gd name="connsiteY547" fmla="*/ 1257852 h 2953042"/>
              <a:gd name="connsiteX548" fmla="*/ 14739334 w 32573896"/>
              <a:gd name="connsiteY548" fmla="*/ 1360165 h 2953042"/>
              <a:gd name="connsiteX549" fmla="*/ 14618952 w 32573896"/>
              <a:gd name="connsiteY549" fmla="*/ 1464484 h 2953042"/>
              <a:gd name="connsiteX550" fmla="*/ 14498570 w 32573896"/>
              <a:gd name="connsiteY550" fmla="*/ 1570810 h 2953042"/>
              <a:gd name="connsiteX551" fmla="*/ 14378188 w 32573896"/>
              <a:gd name="connsiteY551" fmla="*/ 1677135 h 2953042"/>
              <a:gd name="connsiteX552" fmla="*/ 14356118 w 32573896"/>
              <a:gd name="connsiteY552" fmla="*/ 1697197 h 2953042"/>
              <a:gd name="connsiteX553" fmla="*/ 14334048 w 32573896"/>
              <a:gd name="connsiteY553" fmla="*/ 1717258 h 2953042"/>
              <a:gd name="connsiteX554" fmla="*/ 14309972 w 32573896"/>
              <a:gd name="connsiteY554" fmla="*/ 1737320 h 2953042"/>
              <a:gd name="connsiteX555" fmla="*/ 14285896 w 32573896"/>
              <a:gd name="connsiteY555" fmla="*/ 1757381 h 2953042"/>
              <a:gd name="connsiteX556" fmla="*/ 14157520 w 32573896"/>
              <a:gd name="connsiteY556" fmla="*/ 1871731 h 2953042"/>
              <a:gd name="connsiteX557" fmla="*/ 14029146 w 32573896"/>
              <a:gd name="connsiteY557" fmla="*/ 1984075 h 2953042"/>
              <a:gd name="connsiteX558" fmla="*/ 13898764 w 32573896"/>
              <a:gd name="connsiteY558" fmla="*/ 2094413 h 2953042"/>
              <a:gd name="connsiteX559" fmla="*/ 13770388 w 32573896"/>
              <a:gd name="connsiteY559" fmla="*/ 2202745 h 2953042"/>
              <a:gd name="connsiteX560" fmla="*/ 13640008 w 32573896"/>
              <a:gd name="connsiteY560" fmla="*/ 2307064 h 2953042"/>
              <a:gd name="connsiteX561" fmla="*/ 13509628 w 32573896"/>
              <a:gd name="connsiteY561" fmla="*/ 2405365 h 2953042"/>
              <a:gd name="connsiteX562" fmla="*/ 13443432 w 32573896"/>
              <a:gd name="connsiteY562" fmla="*/ 2451506 h 2953042"/>
              <a:gd name="connsiteX563" fmla="*/ 13377240 w 32573896"/>
              <a:gd name="connsiteY563" fmla="*/ 2497648 h 2953042"/>
              <a:gd name="connsiteX564" fmla="*/ 13311046 w 32573896"/>
              <a:gd name="connsiteY564" fmla="*/ 2541783 h 2953042"/>
              <a:gd name="connsiteX565" fmla="*/ 13244852 w 32573896"/>
              <a:gd name="connsiteY565" fmla="*/ 2583912 h 2953042"/>
              <a:gd name="connsiteX566" fmla="*/ 13180664 w 32573896"/>
              <a:gd name="connsiteY566" fmla="*/ 2624035 h 2953042"/>
              <a:gd name="connsiteX567" fmla="*/ 13112466 w 32573896"/>
              <a:gd name="connsiteY567" fmla="*/ 2664158 h 2953042"/>
              <a:gd name="connsiteX568" fmla="*/ 13048278 w 32573896"/>
              <a:gd name="connsiteY568" fmla="*/ 2700268 h 2953042"/>
              <a:gd name="connsiteX569" fmla="*/ 12980080 w 32573896"/>
              <a:gd name="connsiteY569" fmla="*/ 2736379 h 2953042"/>
              <a:gd name="connsiteX570" fmla="*/ 12911880 w 32573896"/>
              <a:gd name="connsiteY570" fmla="*/ 2770483 h 2953042"/>
              <a:gd name="connsiteX571" fmla="*/ 12845686 w 32573896"/>
              <a:gd name="connsiteY571" fmla="*/ 2798569 h 2953042"/>
              <a:gd name="connsiteX572" fmla="*/ 12777488 w 32573896"/>
              <a:gd name="connsiteY572" fmla="*/ 2826655 h 2953042"/>
              <a:gd name="connsiteX573" fmla="*/ 12711294 w 32573896"/>
              <a:gd name="connsiteY573" fmla="*/ 2852735 h 2953042"/>
              <a:gd name="connsiteX574" fmla="*/ 12643095 w 32573896"/>
              <a:gd name="connsiteY574" fmla="*/ 2874803 h 2953042"/>
              <a:gd name="connsiteX575" fmla="*/ 12574895 w 32573896"/>
              <a:gd name="connsiteY575" fmla="*/ 2896870 h 2953042"/>
              <a:gd name="connsiteX576" fmla="*/ 12506696 w 32573896"/>
              <a:gd name="connsiteY576" fmla="*/ 2912919 h 2953042"/>
              <a:gd name="connsiteX577" fmla="*/ 12436492 w 32573896"/>
              <a:gd name="connsiteY577" fmla="*/ 2926962 h 2953042"/>
              <a:gd name="connsiteX578" fmla="*/ 12368292 w 32573896"/>
              <a:gd name="connsiteY578" fmla="*/ 2938999 h 2953042"/>
              <a:gd name="connsiteX579" fmla="*/ 12298087 w 32573896"/>
              <a:gd name="connsiteY579" fmla="*/ 2947024 h 2953042"/>
              <a:gd name="connsiteX580" fmla="*/ 12229887 w 32573896"/>
              <a:gd name="connsiteY580" fmla="*/ 2951036 h 2953042"/>
              <a:gd name="connsiteX581" fmla="*/ 12159682 w 32573896"/>
              <a:gd name="connsiteY581" fmla="*/ 2953042 h 2953042"/>
              <a:gd name="connsiteX582" fmla="*/ 12085465 w 32573896"/>
              <a:gd name="connsiteY582" fmla="*/ 2951036 h 2953042"/>
              <a:gd name="connsiteX583" fmla="*/ 12013255 w 32573896"/>
              <a:gd name="connsiteY583" fmla="*/ 2945018 h 2953042"/>
              <a:gd name="connsiteX584" fmla="*/ 11941042 w 32573896"/>
              <a:gd name="connsiteY584" fmla="*/ 2936993 h 2953042"/>
              <a:gd name="connsiteX585" fmla="*/ 11870838 w 32573896"/>
              <a:gd name="connsiteY585" fmla="*/ 2924956 h 2953042"/>
              <a:gd name="connsiteX586" fmla="*/ 11796621 w 32573896"/>
              <a:gd name="connsiteY586" fmla="*/ 2908907 h 2953042"/>
              <a:gd name="connsiteX587" fmla="*/ 11724410 w 32573896"/>
              <a:gd name="connsiteY587" fmla="*/ 2888846 h 2953042"/>
              <a:gd name="connsiteX588" fmla="*/ 11656210 w 32573896"/>
              <a:gd name="connsiteY588" fmla="*/ 2866778 h 2953042"/>
              <a:gd name="connsiteX589" fmla="*/ 11583998 w 32573896"/>
              <a:gd name="connsiteY589" fmla="*/ 2842704 h 2953042"/>
              <a:gd name="connsiteX590" fmla="*/ 11511789 w 32573896"/>
              <a:gd name="connsiteY590" fmla="*/ 2816624 h 2953042"/>
              <a:gd name="connsiteX591" fmla="*/ 11443590 w 32573896"/>
              <a:gd name="connsiteY591" fmla="*/ 2786532 h 2953042"/>
              <a:gd name="connsiteX592" fmla="*/ 11373385 w 32573896"/>
              <a:gd name="connsiteY592" fmla="*/ 2752428 h 2953042"/>
              <a:gd name="connsiteX593" fmla="*/ 11303178 w 32573896"/>
              <a:gd name="connsiteY593" fmla="*/ 2716317 h 2953042"/>
              <a:gd name="connsiteX594" fmla="*/ 11232972 w 32573896"/>
              <a:gd name="connsiteY594" fmla="*/ 2680207 h 2953042"/>
              <a:gd name="connsiteX595" fmla="*/ 11162767 w 32573896"/>
              <a:gd name="connsiteY595" fmla="*/ 2640084 h 2953042"/>
              <a:gd name="connsiteX596" fmla="*/ 11094569 w 32573896"/>
              <a:gd name="connsiteY596" fmla="*/ 2597955 h 2953042"/>
              <a:gd name="connsiteX597" fmla="*/ 11026369 w 32573896"/>
              <a:gd name="connsiteY597" fmla="*/ 2553820 h 2953042"/>
              <a:gd name="connsiteX598" fmla="*/ 10958171 w 32573896"/>
              <a:gd name="connsiteY598" fmla="*/ 2507678 h 2953042"/>
              <a:gd name="connsiteX599" fmla="*/ 10887965 w 32573896"/>
              <a:gd name="connsiteY599" fmla="*/ 2461537 h 2953042"/>
              <a:gd name="connsiteX600" fmla="*/ 10821772 w 32573896"/>
              <a:gd name="connsiteY600" fmla="*/ 2413390 h 2953042"/>
              <a:gd name="connsiteX601" fmla="*/ 10751566 w 32573896"/>
              <a:gd name="connsiteY601" fmla="*/ 2361230 h 2953042"/>
              <a:gd name="connsiteX602" fmla="*/ 10617172 w 32573896"/>
              <a:gd name="connsiteY602" fmla="*/ 2254904 h 2953042"/>
              <a:gd name="connsiteX603" fmla="*/ 10480773 w 32573896"/>
              <a:gd name="connsiteY603" fmla="*/ 2144567 h 2953042"/>
              <a:gd name="connsiteX604" fmla="*/ 10344377 w 32573896"/>
              <a:gd name="connsiteY604" fmla="*/ 2032223 h 2953042"/>
              <a:gd name="connsiteX605" fmla="*/ 10209983 w 32573896"/>
              <a:gd name="connsiteY605" fmla="*/ 1915866 h 2953042"/>
              <a:gd name="connsiteX606" fmla="*/ 10075591 w 32573896"/>
              <a:gd name="connsiteY606" fmla="*/ 1797504 h 2953042"/>
              <a:gd name="connsiteX607" fmla="*/ 9941197 w 32573896"/>
              <a:gd name="connsiteY607" fmla="*/ 1677135 h 2953042"/>
              <a:gd name="connsiteX608" fmla="*/ 9820845 w 32573896"/>
              <a:gd name="connsiteY608" fmla="*/ 1570810 h 2953042"/>
              <a:gd name="connsiteX609" fmla="*/ 9700494 w 32573896"/>
              <a:gd name="connsiteY609" fmla="*/ 1464484 h 2953042"/>
              <a:gd name="connsiteX610" fmla="*/ 9580142 w 32573896"/>
              <a:gd name="connsiteY610" fmla="*/ 1360165 h 2953042"/>
              <a:gd name="connsiteX611" fmla="*/ 9459790 w 32573896"/>
              <a:gd name="connsiteY611" fmla="*/ 1257852 h 2953042"/>
              <a:gd name="connsiteX612" fmla="*/ 9341443 w 32573896"/>
              <a:gd name="connsiteY612" fmla="*/ 1159551 h 2953042"/>
              <a:gd name="connsiteX613" fmla="*/ 9221093 w 32573896"/>
              <a:gd name="connsiteY613" fmla="*/ 1067268 h 2953042"/>
              <a:gd name="connsiteX614" fmla="*/ 9160916 w 32573896"/>
              <a:gd name="connsiteY614" fmla="*/ 1019121 h 2953042"/>
              <a:gd name="connsiteX615" fmla="*/ 9102746 w 32573896"/>
              <a:gd name="connsiteY615" fmla="*/ 976992 h 2953042"/>
              <a:gd name="connsiteX616" fmla="*/ 9042572 w 32573896"/>
              <a:gd name="connsiteY616" fmla="*/ 934863 h 2953042"/>
              <a:gd name="connsiteX617" fmla="*/ 8986406 w 32573896"/>
              <a:gd name="connsiteY617" fmla="*/ 892734 h 2953042"/>
              <a:gd name="connsiteX618" fmla="*/ 8926231 w 32573896"/>
              <a:gd name="connsiteY618" fmla="*/ 854617 h 2953042"/>
              <a:gd name="connsiteX619" fmla="*/ 8868060 w 32573896"/>
              <a:gd name="connsiteY619" fmla="*/ 816500 h 2953042"/>
              <a:gd name="connsiteX620" fmla="*/ 8809890 w 32573896"/>
              <a:gd name="connsiteY620" fmla="*/ 780390 h 2953042"/>
              <a:gd name="connsiteX621" fmla="*/ 8751721 w 32573896"/>
              <a:gd name="connsiteY621" fmla="*/ 746285 h 2953042"/>
              <a:gd name="connsiteX622" fmla="*/ 8693549 w 32573896"/>
              <a:gd name="connsiteY622" fmla="*/ 716193 h 2953042"/>
              <a:gd name="connsiteX623" fmla="*/ 8637386 w 32573896"/>
              <a:gd name="connsiteY623" fmla="*/ 688107 h 2953042"/>
              <a:gd name="connsiteX624" fmla="*/ 8579217 w 32573896"/>
              <a:gd name="connsiteY624" fmla="*/ 658015 h 2953042"/>
              <a:gd name="connsiteX625" fmla="*/ 8523051 w 32573896"/>
              <a:gd name="connsiteY625" fmla="*/ 633941 h 2953042"/>
              <a:gd name="connsiteX626" fmla="*/ 8464883 w 32573896"/>
              <a:gd name="connsiteY626" fmla="*/ 611874 h 2953042"/>
              <a:gd name="connsiteX627" fmla="*/ 8410723 w 32573896"/>
              <a:gd name="connsiteY627" fmla="*/ 593818 h 2953042"/>
              <a:gd name="connsiteX628" fmla="*/ 8352554 w 32573896"/>
              <a:gd name="connsiteY628" fmla="*/ 577769 h 2953042"/>
              <a:gd name="connsiteX629" fmla="*/ 8298395 w 32573896"/>
              <a:gd name="connsiteY629" fmla="*/ 563726 h 2953042"/>
              <a:gd name="connsiteX630" fmla="*/ 8242231 w 32573896"/>
              <a:gd name="connsiteY630" fmla="*/ 549683 h 2953042"/>
              <a:gd name="connsiteX631" fmla="*/ 8186068 w 32573896"/>
              <a:gd name="connsiteY631" fmla="*/ 541659 h 2953042"/>
              <a:gd name="connsiteX632" fmla="*/ 8131909 w 32573896"/>
              <a:gd name="connsiteY632" fmla="*/ 537646 h 2953042"/>
              <a:gd name="connsiteX633" fmla="*/ 8077752 w 32573896"/>
              <a:gd name="connsiteY633" fmla="*/ 535640 h 2953042"/>
              <a:gd name="connsiteX634" fmla="*/ 8023593 w 32573896"/>
              <a:gd name="connsiteY634" fmla="*/ 537646 h 2953042"/>
              <a:gd name="connsiteX635" fmla="*/ 7967429 w 32573896"/>
              <a:gd name="connsiteY635" fmla="*/ 541659 h 2953042"/>
              <a:gd name="connsiteX636" fmla="*/ 7913270 w 32573896"/>
              <a:gd name="connsiteY636" fmla="*/ 549683 h 2953042"/>
              <a:gd name="connsiteX637" fmla="*/ 7857105 w 32573896"/>
              <a:gd name="connsiteY637" fmla="*/ 563726 h 2953042"/>
              <a:gd name="connsiteX638" fmla="*/ 7802948 w 32573896"/>
              <a:gd name="connsiteY638" fmla="*/ 577769 h 2953042"/>
              <a:gd name="connsiteX639" fmla="*/ 7744778 w 32573896"/>
              <a:gd name="connsiteY639" fmla="*/ 593818 h 2953042"/>
              <a:gd name="connsiteX640" fmla="*/ 7690619 w 32573896"/>
              <a:gd name="connsiteY640" fmla="*/ 611874 h 2953042"/>
              <a:gd name="connsiteX641" fmla="*/ 7632449 w 32573896"/>
              <a:gd name="connsiteY641" fmla="*/ 633941 h 2953042"/>
              <a:gd name="connsiteX642" fmla="*/ 7576284 w 32573896"/>
              <a:gd name="connsiteY642" fmla="*/ 658015 h 2953042"/>
              <a:gd name="connsiteX643" fmla="*/ 7518116 w 32573896"/>
              <a:gd name="connsiteY643" fmla="*/ 688107 h 2953042"/>
              <a:gd name="connsiteX644" fmla="*/ 7461951 w 32573896"/>
              <a:gd name="connsiteY644" fmla="*/ 716193 h 2953042"/>
              <a:gd name="connsiteX645" fmla="*/ 7403780 w 32573896"/>
              <a:gd name="connsiteY645" fmla="*/ 746285 h 2953042"/>
              <a:gd name="connsiteX646" fmla="*/ 7345611 w 32573896"/>
              <a:gd name="connsiteY646" fmla="*/ 780390 h 2953042"/>
              <a:gd name="connsiteX647" fmla="*/ 7287439 w 32573896"/>
              <a:gd name="connsiteY647" fmla="*/ 816500 h 2953042"/>
              <a:gd name="connsiteX648" fmla="*/ 7229271 w 32573896"/>
              <a:gd name="connsiteY648" fmla="*/ 854617 h 2953042"/>
              <a:gd name="connsiteX649" fmla="*/ 7169095 w 32573896"/>
              <a:gd name="connsiteY649" fmla="*/ 892734 h 2953042"/>
              <a:gd name="connsiteX650" fmla="*/ 7112930 w 32573896"/>
              <a:gd name="connsiteY650" fmla="*/ 934863 h 2953042"/>
              <a:gd name="connsiteX651" fmla="*/ 7052754 w 32573896"/>
              <a:gd name="connsiteY651" fmla="*/ 976992 h 2953042"/>
              <a:gd name="connsiteX652" fmla="*/ 6994585 w 32573896"/>
              <a:gd name="connsiteY652" fmla="*/ 1019121 h 2953042"/>
              <a:gd name="connsiteX653" fmla="*/ 6934409 w 32573896"/>
              <a:gd name="connsiteY653" fmla="*/ 1067268 h 2953042"/>
              <a:gd name="connsiteX654" fmla="*/ 6814058 w 32573896"/>
              <a:gd name="connsiteY654" fmla="*/ 1159551 h 2953042"/>
              <a:gd name="connsiteX655" fmla="*/ 6695710 w 32573896"/>
              <a:gd name="connsiteY655" fmla="*/ 1257852 h 2953042"/>
              <a:gd name="connsiteX656" fmla="*/ 6575360 w 32573896"/>
              <a:gd name="connsiteY656" fmla="*/ 1360165 h 2953042"/>
              <a:gd name="connsiteX657" fmla="*/ 6455006 w 32573896"/>
              <a:gd name="connsiteY657" fmla="*/ 1464484 h 2953042"/>
              <a:gd name="connsiteX658" fmla="*/ 6334656 w 32573896"/>
              <a:gd name="connsiteY658" fmla="*/ 1570810 h 2953042"/>
              <a:gd name="connsiteX659" fmla="*/ 6214304 w 32573896"/>
              <a:gd name="connsiteY659" fmla="*/ 1677135 h 2953042"/>
              <a:gd name="connsiteX660" fmla="*/ 6079910 w 32573896"/>
              <a:gd name="connsiteY660" fmla="*/ 1797504 h 2953042"/>
              <a:gd name="connsiteX661" fmla="*/ 5945517 w 32573896"/>
              <a:gd name="connsiteY661" fmla="*/ 1915866 h 2953042"/>
              <a:gd name="connsiteX662" fmla="*/ 5811124 w 32573896"/>
              <a:gd name="connsiteY662" fmla="*/ 2032223 h 2953042"/>
              <a:gd name="connsiteX663" fmla="*/ 5674725 w 32573896"/>
              <a:gd name="connsiteY663" fmla="*/ 2144567 h 2953042"/>
              <a:gd name="connsiteX664" fmla="*/ 5538327 w 32573896"/>
              <a:gd name="connsiteY664" fmla="*/ 2254904 h 2953042"/>
              <a:gd name="connsiteX665" fmla="*/ 5403936 w 32573896"/>
              <a:gd name="connsiteY665" fmla="*/ 2361230 h 2953042"/>
              <a:gd name="connsiteX666" fmla="*/ 5333730 w 32573896"/>
              <a:gd name="connsiteY666" fmla="*/ 2413390 h 2953042"/>
              <a:gd name="connsiteX667" fmla="*/ 5267536 w 32573896"/>
              <a:gd name="connsiteY667" fmla="*/ 2461537 h 2953042"/>
              <a:gd name="connsiteX668" fmla="*/ 5197330 w 32573896"/>
              <a:gd name="connsiteY668" fmla="*/ 2507678 h 2953042"/>
              <a:gd name="connsiteX669" fmla="*/ 5129130 w 32573896"/>
              <a:gd name="connsiteY669" fmla="*/ 2553820 h 2953042"/>
              <a:gd name="connsiteX670" fmla="*/ 5060931 w 32573896"/>
              <a:gd name="connsiteY670" fmla="*/ 2597955 h 2953042"/>
              <a:gd name="connsiteX671" fmla="*/ 4992732 w 32573896"/>
              <a:gd name="connsiteY671" fmla="*/ 2640084 h 2953042"/>
              <a:gd name="connsiteX672" fmla="*/ 4922527 w 32573896"/>
              <a:gd name="connsiteY672" fmla="*/ 2680207 h 2953042"/>
              <a:gd name="connsiteX673" fmla="*/ 4852323 w 32573896"/>
              <a:gd name="connsiteY673" fmla="*/ 2716317 h 2953042"/>
              <a:gd name="connsiteX674" fmla="*/ 4782118 w 32573896"/>
              <a:gd name="connsiteY674" fmla="*/ 2752428 h 2953042"/>
              <a:gd name="connsiteX675" fmla="*/ 4711912 w 32573896"/>
              <a:gd name="connsiteY675" fmla="*/ 2786532 h 2953042"/>
              <a:gd name="connsiteX676" fmla="*/ 4643713 w 32573896"/>
              <a:gd name="connsiteY676" fmla="*/ 2816624 h 2953042"/>
              <a:gd name="connsiteX677" fmla="*/ 4571500 w 32573896"/>
              <a:gd name="connsiteY677" fmla="*/ 2842704 h 2953042"/>
              <a:gd name="connsiteX678" fmla="*/ 4499292 w 32573896"/>
              <a:gd name="connsiteY678" fmla="*/ 2866778 h 2953042"/>
              <a:gd name="connsiteX679" fmla="*/ 4429086 w 32573896"/>
              <a:gd name="connsiteY679" fmla="*/ 2888846 h 2953042"/>
              <a:gd name="connsiteX680" fmla="*/ 4356875 w 32573896"/>
              <a:gd name="connsiteY680" fmla="*/ 2908907 h 2953042"/>
              <a:gd name="connsiteX681" fmla="*/ 4284664 w 32573896"/>
              <a:gd name="connsiteY681" fmla="*/ 2924956 h 2953042"/>
              <a:gd name="connsiteX682" fmla="*/ 4214459 w 32573896"/>
              <a:gd name="connsiteY682" fmla="*/ 2936993 h 2953042"/>
              <a:gd name="connsiteX683" fmla="*/ 4142248 w 32573896"/>
              <a:gd name="connsiteY683" fmla="*/ 2945018 h 2953042"/>
              <a:gd name="connsiteX684" fmla="*/ 4070037 w 32573896"/>
              <a:gd name="connsiteY684" fmla="*/ 2951036 h 2953042"/>
              <a:gd name="connsiteX685" fmla="*/ 3995821 w 32573896"/>
              <a:gd name="connsiteY685" fmla="*/ 2953042 h 2953042"/>
              <a:gd name="connsiteX686" fmla="*/ 3921603 w 32573896"/>
              <a:gd name="connsiteY686" fmla="*/ 2951036 h 2953042"/>
              <a:gd name="connsiteX687" fmla="*/ 3851398 w 32573896"/>
              <a:gd name="connsiteY687" fmla="*/ 2945018 h 2953042"/>
              <a:gd name="connsiteX688" fmla="*/ 3777181 w 32573896"/>
              <a:gd name="connsiteY688" fmla="*/ 2936993 h 2953042"/>
              <a:gd name="connsiteX689" fmla="*/ 3706976 w 32573896"/>
              <a:gd name="connsiteY689" fmla="*/ 2924956 h 2953042"/>
              <a:gd name="connsiteX690" fmla="*/ 3634764 w 32573896"/>
              <a:gd name="connsiteY690" fmla="*/ 2908907 h 2953042"/>
              <a:gd name="connsiteX691" fmla="*/ 3562553 w 32573896"/>
              <a:gd name="connsiteY691" fmla="*/ 2888846 h 2953042"/>
              <a:gd name="connsiteX692" fmla="*/ 3492348 w 32573896"/>
              <a:gd name="connsiteY692" fmla="*/ 2866778 h 2953042"/>
              <a:gd name="connsiteX693" fmla="*/ 3420137 w 32573896"/>
              <a:gd name="connsiteY693" fmla="*/ 2842704 h 2953042"/>
              <a:gd name="connsiteX694" fmla="*/ 3347927 w 32573896"/>
              <a:gd name="connsiteY694" fmla="*/ 2816624 h 2953042"/>
              <a:gd name="connsiteX695" fmla="*/ 3279727 w 32573896"/>
              <a:gd name="connsiteY695" fmla="*/ 2786532 h 2953042"/>
              <a:gd name="connsiteX696" fmla="*/ 3209521 w 32573896"/>
              <a:gd name="connsiteY696" fmla="*/ 2752428 h 2953042"/>
              <a:gd name="connsiteX697" fmla="*/ 3139316 w 32573896"/>
              <a:gd name="connsiteY697" fmla="*/ 2716317 h 2953042"/>
              <a:gd name="connsiteX698" fmla="*/ 3069112 w 32573896"/>
              <a:gd name="connsiteY698" fmla="*/ 2680207 h 2953042"/>
              <a:gd name="connsiteX699" fmla="*/ 2998906 w 32573896"/>
              <a:gd name="connsiteY699" fmla="*/ 2640084 h 2953042"/>
              <a:gd name="connsiteX700" fmla="*/ 2930707 w 32573896"/>
              <a:gd name="connsiteY700" fmla="*/ 2597955 h 2953042"/>
              <a:gd name="connsiteX701" fmla="*/ 2862508 w 32573896"/>
              <a:gd name="connsiteY701" fmla="*/ 2553820 h 2953042"/>
              <a:gd name="connsiteX702" fmla="*/ 2794308 w 32573896"/>
              <a:gd name="connsiteY702" fmla="*/ 2507678 h 2953042"/>
              <a:gd name="connsiteX703" fmla="*/ 2724103 w 32573896"/>
              <a:gd name="connsiteY703" fmla="*/ 2461537 h 2953042"/>
              <a:gd name="connsiteX704" fmla="*/ 2657909 w 32573896"/>
              <a:gd name="connsiteY704" fmla="*/ 2413390 h 2953042"/>
              <a:gd name="connsiteX705" fmla="*/ 2587705 w 32573896"/>
              <a:gd name="connsiteY705" fmla="*/ 2361230 h 2953042"/>
              <a:gd name="connsiteX706" fmla="*/ 2453311 w 32573896"/>
              <a:gd name="connsiteY706" fmla="*/ 2254904 h 2953042"/>
              <a:gd name="connsiteX707" fmla="*/ 2316913 w 32573896"/>
              <a:gd name="connsiteY707" fmla="*/ 2144567 h 2953042"/>
              <a:gd name="connsiteX708" fmla="*/ 2180514 w 32573896"/>
              <a:gd name="connsiteY708" fmla="*/ 2032223 h 2953042"/>
              <a:gd name="connsiteX709" fmla="*/ 2046121 w 32573896"/>
              <a:gd name="connsiteY709" fmla="*/ 1915866 h 2953042"/>
              <a:gd name="connsiteX710" fmla="*/ 1911728 w 32573896"/>
              <a:gd name="connsiteY710" fmla="*/ 1797504 h 2953042"/>
              <a:gd name="connsiteX711" fmla="*/ 1777336 w 32573896"/>
              <a:gd name="connsiteY711" fmla="*/ 1677135 h 2953042"/>
              <a:gd name="connsiteX712" fmla="*/ 1656983 w 32573896"/>
              <a:gd name="connsiteY712" fmla="*/ 1570810 h 2953042"/>
              <a:gd name="connsiteX713" fmla="*/ 1536632 w 32573896"/>
              <a:gd name="connsiteY713" fmla="*/ 1464484 h 2953042"/>
              <a:gd name="connsiteX714" fmla="*/ 1416280 w 32573896"/>
              <a:gd name="connsiteY714" fmla="*/ 1360165 h 2953042"/>
              <a:gd name="connsiteX715" fmla="*/ 1295929 w 32573896"/>
              <a:gd name="connsiteY715" fmla="*/ 1257852 h 2953042"/>
              <a:gd name="connsiteX716" fmla="*/ 1177583 w 32573896"/>
              <a:gd name="connsiteY716" fmla="*/ 1159551 h 2953042"/>
              <a:gd name="connsiteX717" fmla="*/ 1057230 w 32573896"/>
              <a:gd name="connsiteY717" fmla="*/ 1067268 h 2953042"/>
              <a:gd name="connsiteX718" fmla="*/ 997055 w 32573896"/>
              <a:gd name="connsiteY718" fmla="*/ 1019121 h 2953042"/>
              <a:gd name="connsiteX719" fmla="*/ 938884 w 32573896"/>
              <a:gd name="connsiteY719" fmla="*/ 976992 h 2953042"/>
              <a:gd name="connsiteX720" fmla="*/ 878709 w 32573896"/>
              <a:gd name="connsiteY720" fmla="*/ 934863 h 2953042"/>
              <a:gd name="connsiteX721" fmla="*/ 822544 w 32573896"/>
              <a:gd name="connsiteY721" fmla="*/ 892734 h 2953042"/>
              <a:gd name="connsiteX722" fmla="*/ 762368 w 32573896"/>
              <a:gd name="connsiteY722" fmla="*/ 854617 h 2953042"/>
              <a:gd name="connsiteX723" fmla="*/ 704198 w 32573896"/>
              <a:gd name="connsiteY723" fmla="*/ 816500 h 2953042"/>
              <a:gd name="connsiteX724" fmla="*/ 646028 w 32573896"/>
              <a:gd name="connsiteY724" fmla="*/ 780390 h 2953042"/>
              <a:gd name="connsiteX725" fmla="*/ 587859 w 32573896"/>
              <a:gd name="connsiteY725" fmla="*/ 746285 h 2953042"/>
              <a:gd name="connsiteX726" fmla="*/ 529689 w 32573896"/>
              <a:gd name="connsiteY726" fmla="*/ 716193 h 2953042"/>
              <a:gd name="connsiteX727" fmla="*/ 473524 w 32573896"/>
              <a:gd name="connsiteY727" fmla="*/ 688107 h 2953042"/>
              <a:gd name="connsiteX728" fmla="*/ 415354 w 32573896"/>
              <a:gd name="connsiteY728" fmla="*/ 658015 h 2953042"/>
              <a:gd name="connsiteX729" fmla="*/ 359190 w 32573896"/>
              <a:gd name="connsiteY729" fmla="*/ 633941 h 2953042"/>
              <a:gd name="connsiteX730" fmla="*/ 301020 w 32573896"/>
              <a:gd name="connsiteY730" fmla="*/ 611874 h 2953042"/>
              <a:gd name="connsiteX731" fmla="*/ 246862 w 32573896"/>
              <a:gd name="connsiteY731" fmla="*/ 593818 h 2953042"/>
              <a:gd name="connsiteX732" fmla="*/ 188692 w 32573896"/>
              <a:gd name="connsiteY732" fmla="*/ 577769 h 2953042"/>
              <a:gd name="connsiteX733" fmla="*/ 134533 w 32573896"/>
              <a:gd name="connsiteY733" fmla="*/ 563726 h 2953042"/>
              <a:gd name="connsiteX734" fmla="*/ 76363 w 32573896"/>
              <a:gd name="connsiteY734" fmla="*/ 549683 h 2953042"/>
              <a:gd name="connsiteX735" fmla="*/ 22205 w 32573896"/>
              <a:gd name="connsiteY735" fmla="*/ 541659 h 2953042"/>
              <a:gd name="connsiteX736" fmla="*/ 1470 w 32573896"/>
              <a:gd name="connsiteY736" fmla="*/ 540123 h 2953042"/>
              <a:gd name="connsiteX737" fmla="*/ 35846 w 32573896"/>
              <a:gd name="connsiteY737" fmla="*/ 277196 h 2953042"/>
              <a:gd name="connsiteX738" fmla="*/ 0 w 32573896"/>
              <a:gd name="connsiteY738" fmla="*/ 3026 h 2953042"/>
              <a:gd name="connsiteX739" fmla="*/ 58311 w 32573896"/>
              <a:gd name="connsiteY739" fmla="*/ 8025 h 2953042"/>
              <a:gd name="connsiteX740" fmla="*/ 132527 w 32573896"/>
              <a:gd name="connsiteY740" fmla="*/ 16049 h 2953042"/>
              <a:gd name="connsiteX741" fmla="*/ 202733 w 32573896"/>
              <a:gd name="connsiteY741" fmla="*/ 28086 h 2953042"/>
              <a:gd name="connsiteX742" fmla="*/ 274944 w 32573896"/>
              <a:gd name="connsiteY742" fmla="*/ 44135 h 2953042"/>
              <a:gd name="connsiteX743" fmla="*/ 347155 w 32573896"/>
              <a:gd name="connsiteY743" fmla="*/ 64197 h 2953042"/>
              <a:gd name="connsiteX744" fmla="*/ 417360 w 32573896"/>
              <a:gd name="connsiteY744" fmla="*/ 86264 h 2953042"/>
              <a:gd name="connsiteX745" fmla="*/ 489572 w 32573896"/>
              <a:gd name="connsiteY745" fmla="*/ 110338 h 2953042"/>
              <a:gd name="connsiteX746" fmla="*/ 561782 w 32573896"/>
              <a:gd name="connsiteY746" fmla="*/ 136418 h 2953042"/>
              <a:gd name="connsiteX747" fmla="*/ 629981 w 32573896"/>
              <a:gd name="connsiteY747" fmla="*/ 166510 h 2953042"/>
              <a:gd name="connsiteX748" fmla="*/ 700187 w 32573896"/>
              <a:gd name="connsiteY748" fmla="*/ 200615 h 2953042"/>
              <a:gd name="connsiteX749" fmla="*/ 770392 w 32573896"/>
              <a:gd name="connsiteY749" fmla="*/ 236725 h 2953042"/>
              <a:gd name="connsiteX750" fmla="*/ 840597 w 32573896"/>
              <a:gd name="connsiteY750" fmla="*/ 272836 h 2953042"/>
              <a:gd name="connsiteX751" fmla="*/ 910802 w 32573896"/>
              <a:gd name="connsiteY751" fmla="*/ 314965 h 2953042"/>
              <a:gd name="connsiteX752" fmla="*/ 979002 w 32573896"/>
              <a:gd name="connsiteY752" fmla="*/ 355087 h 2953042"/>
              <a:gd name="connsiteX753" fmla="*/ 1047201 w 32573896"/>
              <a:gd name="connsiteY753" fmla="*/ 399223 h 2953042"/>
              <a:gd name="connsiteX754" fmla="*/ 1115400 w 32573896"/>
              <a:gd name="connsiteY754" fmla="*/ 445364 h 2953042"/>
              <a:gd name="connsiteX755" fmla="*/ 1185605 w 32573896"/>
              <a:gd name="connsiteY755" fmla="*/ 491505 h 2953042"/>
              <a:gd name="connsiteX756" fmla="*/ 1251800 w 32573896"/>
              <a:gd name="connsiteY756" fmla="*/ 539653 h 2953042"/>
              <a:gd name="connsiteX757" fmla="*/ 1322004 w 32573896"/>
              <a:gd name="connsiteY757" fmla="*/ 591812 h 2953042"/>
              <a:gd name="connsiteX758" fmla="*/ 1456397 w 32573896"/>
              <a:gd name="connsiteY758" fmla="*/ 698138 h 2953042"/>
              <a:gd name="connsiteX759" fmla="*/ 1592796 w 32573896"/>
              <a:gd name="connsiteY759" fmla="*/ 808476 h 2953042"/>
              <a:gd name="connsiteX760" fmla="*/ 1729194 w 32573896"/>
              <a:gd name="connsiteY760" fmla="*/ 920820 h 2953042"/>
              <a:gd name="connsiteX761" fmla="*/ 1863587 w 32573896"/>
              <a:gd name="connsiteY761" fmla="*/ 1037176 h 2953042"/>
              <a:gd name="connsiteX762" fmla="*/ 1997981 w 32573896"/>
              <a:gd name="connsiteY762" fmla="*/ 1155538 h 2953042"/>
              <a:gd name="connsiteX763" fmla="*/ 2132373 w 32573896"/>
              <a:gd name="connsiteY763" fmla="*/ 1275907 h 2953042"/>
              <a:gd name="connsiteX764" fmla="*/ 2252725 w 32573896"/>
              <a:gd name="connsiteY764" fmla="*/ 1382232 h 2953042"/>
              <a:gd name="connsiteX765" fmla="*/ 2373076 w 32573896"/>
              <a:gd name="connsiteY765" fmla="*/ 1488558 h 2953042"/>
              <a:gd name="connsiteX766" fmla="*/ 2493429 w 32573896"/>
              <a:gd name="connsiteY766" fmla="*/ 1592877 h 2953042"/>
              <a:gd name="connsiteX767" fmla="*/ 2613780 w 32573896"/>
              <a:gd name="connsiteY767" fmla="*/ 1695191 h 2953042"/>
              <a:gd name="connsiteX768" fmla="*/ 2732126 w 32573896"/>
              <a:gd name="connsiteY768" fmla="*/ 1793492 h 2953042"/>
              <a:gd name="connsiteX769" fmla="*/ 2852478 w 32573896"/>
              <a:gd name="connsiteY769" fmla="*/ 1887780 h 2953042"/>
              <a:gd name="connsiteX770" fmla="*/ 2912654 w 32573896"/>
              <a:gd name="connsiteY770" fmla="*/ 1933922 h 2953042"/>
              <a:gd name="connsiteX771" fmla="*/ 2970824 w 32573896"/>
              <a:gd name="connsiteY771" fmla="*/ 1976051 h 2953042"/>
              <a:gd name="connsiteX772" fmla="*/ 3028994 w 32573896"/>
              <a:gd name="connsiteY772" fmla="*/ 2018180 h 2953042"/>
              <a:gd name="connsiteX773" fmla="*/ 3087164 w 32573896"/>
              <a:gd name="connsiteY773" fmla="*/ 2060309 h 2953042"/>
              <a:gd name="connsiteX774" fmla="*/ 3147340 w 32573896"/>
              <a:gd name="connsiteY774" fmla="*/ 2098425 h 2953042"/>
              <a:gd name="connsiteX775" fmla="*/ 3205510 w 32573896"/>
              <a:gd name="connsiteY775" fmla="*/ 2136542 h 2953042"/>
              <a:gd name="connsiteX776" fmla="*/ 3263680 w 32573896"/>
              <a:gd name="connsiteY776" fmla="*/ 2172653 h 2953042"/>
              <a:gd name="connsiteX777" fmla="*/ 3321850 w 32573896"/>
              <a:gd name="connsiteY777" fmla="*/ 2206757 h 2953042"/>
              <a:gd name="connsiteX778" fmla="*/ 3380020 w 32573896"/>
              <a:gd name="connsiteY778" fmla="*/ 2236849 h 2953042"/>
              <a:gd name="connsiteX779" fmla="*/ 3436185 w 32573896"/>
              <a:gd name="connsiteY779" fmla="*/ 2264935 h 2953042"/>
              <a:gd name="connsiteX780" fmla="*/ 3494354 w 32573896"/>
              <a:gd name="connsiteY780" fmla="*/ 2295027 h 2953042"/>
              <a:gd name="connsiteX781" fmla="*/ 3550519 w 32573896"/>
              <a:gd name="connsiteY781" fmla="*/ 2319101 h 2953042"/>
              <a:gd name="connsiteX782" fmla="*/ 3608689 w 32573896"/>
              <a:gd name="connsiteY782" fmla="*/ 2341169 h 2953042"/>
              <a:gd name="connsiteX783" fmla="*/ 3662847 w 32573896"/>
              <a:gd name="connsiteY783" fmla="*/ 2359224 h 2953042"/>
              <a:gd name="connsiteX784" fmla="*/ 3721017 w 32573896"/>
              <a:gd name="connsiteY784" fmla="*/ 2375273 h 2953042"/>
              <a:gd name="connsiteX785" fmla="*/ 3775176 w 32573896"/>
              <a:gd name="connsiteY785" fmla="*/ 2389316 h 2953042"/>
              <a:gd name="connsiteX786" fmla="*/ 3833345 w 32573896"/>
              <a:gd name="connsiteY786" fmla="*/ 2403359 h 2953042"/>
              <a:gd name="connsiteX787" fmla="*/ 3887503 w 32573896"/>
              <a:gd name="connsiteY787" fmla="*/ 2411384 h 2953042"/>
              <a:gd name="connsiteX788" fmla="*/ 3941662 w 32573896"/>
              <a:gd name="connsiteY788" fmla="*/ 2415396 h 2953042"/>
              <a:gd name="connsiteX789" fmla="*/ 3995821 w 32573896"/>
              <a:gd name="connsiteY789" fmla="*/ 2417402 h 2953042"/>
              <a:gd name="connsiteX790" fmla="*/ 4049979 w 32573896"/>
              <a:gd name="connsiteY790" fmla="*/ 2415396 h 2953042"/>
              <a:gd name="connsiteX791" fmla="*/ 4106142 w 32573896"/>
              <a:gd name="connsiteY791" fmla="*/ 2411384 h 2953042"/>
              <a:gd name="connsiteX792" fmla="*/ 4160301 w 32573896"/>
              <a:gd name="connsiteY792" fmla="*/ 2403359 h 2953042"/>
              <a:gd name="connsiteX793" fmla="*/ 4216465 w 32573896"/>
              <a:gd name="connsiteY793" fmla="*/ 2389316 h 2953042"/>
              <a:gd name="connsiteX794" fmla="*/ 4270623 w 32573896"/>
              <a:gd name="connsiteY794" fmla="*/ 2375273 h 2953042"/>
              <a:gd name="connsiteX795" fmla="*/ 4328793 w 32573896"/>
              <a:gd name="connsiteY795" fmla="*/ 2359224 h 2953042"/>
              <a:gd name="connsiteX796" fmla="*/ 4382952 w 32573896"/>
              <a:gd name="connsiteY796" fmla="*/ 2341169 h 2953042"/>
              <a:gd name="connsiteX797" fmla="*/ 4441120 w 32573896"/>
              <a:gd name="connsiteY797" fmla="*/ 2319101 h 2953042"/>
              <a:gd name="connsiteX798" fmla="*/ 4497286 w 32573896"/>
              <a:gd name="connsiteY798" fmla="*/ 2295027 h 2953042"/>
              <a:gd name="connsiteX799" fmla="*/ 4555455 w 32573896"/>
              <a:gd name="connsiteY799" fmla="*/ 2264935 h 2953042"/>
              <a:gd name="connsiteX800" fmla="*/ 4611619 w 32573896"/>
              <a:gd name="connsiteY800" fmla="*/ 2236849 h 2953042"/>
              <a:gd name="connsiteX801" fmla="*/ 4669789 w 32573896"/>
              <a:gd name="connsiteY801" fmla="*/ 2206757 h 2953042"/>
              <a:gd name="connsiteX802" fmla="*/ 4727959 w 32573896"/>
              <a:gd name="connsiteY802" fmla="*/ 2172653 h 2953042"/>
              <a:gd name="connsiteX803" fmla="*/ 4786129 w 32573896"/>
              <a:gd name="connsiteY803" fmla="*/ 2136542 h 2953042"/>
              <a:gd name="connsiteX804" fmla="*/ 4844299 w 32573896"/>
              <a:gd name="connsiteY804" fmla="*/ 2098425 h 2953042"/>
              <a:gd name="connsiteX805" fmla="*/ 4904475 w 32573896"/>
              <a:gd name="connsiteY805" fmla="*/ 2060309 h 2953042"/>
              <a:gd name="connsiteX806" fmla="*/ 4960640 w 32573896"/>
              <a:gd name="connsiteY806" fmla="*/ 2018180 h 2953042"/>
              <a:gd name="connsiteX807" fmla="*/ 5020814 w 32573896"/>
              <a:gd name="connsiteY807" fmla="*/ 1976051 h 2953042"/>
              <a:gd name="connsiteX808" fmla="*/ 5078986 w 32573896"/>
              <a:gd name="connsiteY808" fmla="*/ 1933922 h 2953042"/>
              <a:gd name="connsiteX809" fmla="*/ 5139162 w 32573896"/>
              <a:gd name="connsiteY809" fmla="*/ 1887780 h 2953042"/>
              <a:gd name="connsiteX810" fmla="*/ 5259512 w 32573896"/>
              <a:gd name="connsiteY810" fmla="*/ 1793492 h 2953042"/>
              <a:gd name="connsiteX811" fmla="*/ 5377859 w 32573896"/>
              <a:gd name="connsiteY811" fmla="*/ 1695191 h 2953042"/>
              <a:gd name="connsiteX812" fmla="*/ 5498211 w 32573896"/>
              <a:gd name="connsiteY812" fmla="*/ 1592877 h 2953042"/>
              <a:gd name="connsiteX813" fmla="*/ 5618562 w 32573896"/>
              <a:gd name="connsiteY813" fmla="*/ 1488558 h 2953042"/>
              <a:gd name="connsiteX814" fmla="*/ 5738915 w 32573896"/>
              <a:gd name="connsiteY814" fmla="*/ 1382232 h 2953042"/>
              <a:gd name="connsiteX815" fmla="*/ 5857259 w 32573896"/>
              <a:gd name="connsiteY815" fmla="*/ 1275907 h 2953042"/>
              <a:gd name="connsiteX816" fmla="*/ 5993659 w 32573896"/>
              <a:gd name="connsiteY816" fmla="*/ 1155538 h 2953042"/>
              <a:gd name="connsiteX817" fmla="*/ 6128052 w 32573896"/>
              <a:gd name="connsiteY817" fmla="*/ 1037176 h 2953042"/>
              <a:gd name="connsiteX818" fmla="*/ 6262445 w 32573896"/>
              <a:gd name="connsiteY818" fmla="*/ 920820 h 2953042"/>
              <a:gd name="connsiteX819" fmla="*/ 6398843 w 32573896"/>
              <a:gd name="connsiteY819" fmla="*/ 808476 h 2953042"/>
              <a:gd name="connsiteX820" fmla="*/ 6535240 w 32573896"/>
              <a:gd name="connsiteY820" fmla="*/ 698138 h 2953042"/>
              <a:gd name="connsiteX821" fmla="*/ 6669635 w 32573896"/>
              <a:gd name="connsiteY821" fmla="*/ 591812 h 2953042"/>
              <a:gd name="connsiteX822" fmla="*/ 6739839 w 32573896"/>
              <a:gd name="connsiteY822" fmla="*/ 539653 h 2953042"/>
              <a:gd name="connsiteX823" fmla="*/ 6806032 w 32573896"/>
              <a:gd name="connsiteY823" fmla="*/ 491505 h 2953042"/>
              <a:gd name="connsiteX824" fmla="*/ 6876239 w 32573896"/>
              <a:gd name="connsiteY824" fmla="*/ 445364 h 2953042"/>
              <a:gd name="connsiteX825" fmla="*/ 6944437 w 32573896"/>
              <a:gd name="connsiteY825" fmla="*/ 399223 h 2953042"/>
              <a:gd name="connsiteX826" fmla="*/ 7012637 w 32573896"/>
              <a:gd name="connsiteY826" fmla="*/ 355087 h 2953042"/>
              <a:gd name="connsiteX827" fmla="*/ 7080837 w 32573896"/>
              <a:gd name="connsiteY827" fmla="*/ 314965 h 2953042"/>
              <a:gd name="connsiteX828" fmla="*/ 7151040 w 32573896"/>
              <a:gd name="connsiteY828" fmla="*/ 272836 h 2953042"/>
              <a:gd name="connsiteX829" fmla="*/ 7221247 w 32573896"/>
              <a:gd name="connsiteY829" fmla="*/ 236725 h 2953042"/>
              <a:gd name="connsiteX830" fmla="*/ 7291452 w 32573896"/>
              <a:gd name="connsiteY830" fmla="*/ 200615 h 2953042"/>
              <a:gd name="connsiteX831" fmla="*/ 7361658 w 32573896"/>
              <a:gd name="connsiteY831" fmla="*/ 166510 h 2953042"/>
              <a:gd name="connsiteX832" fmla="*/ 7429858 w 32573896"/>
              <a:gd name="connsiteY832" fmla="*/ 136418 h 2953042"/>
              <a:gd name="connsiteX833" fmla="*/ 7502067 w 32573896"/>
              <a:gd name="connsiteY833" fmla="*/ 110338 h 2953042"/>
              <a:gd name="connsiteX834" fmla="*/ 7574279 w 32573896"/>
              <a:gd name="connsiteY834" fmla="*/ 86264 h 2953042"/>
              <a:gd name="connsiteX835" fmla="*/ 7644484 w 32573896"/>
              <a:gd name="connsiteY835" fmla="*/ 64197 h 2953042"/>
              <a:gd name="connsiteX836" fmla="*/ 7716695 w 32573896"/>
              <a:gd name="connsiteY836" fmla="*/ 44135 h 2953042"/>
              <a:gd name="connsiteX837" fmla="*/ 7788907 w 32573896"/>
              <a:gd name="connsiteY837" fmla="*/ 28086 h 2953042"/>
              <a:gd name="connsiteX838" fmla="*/ 7859110 w 32573896"/>
              <a:gd name="connsiteY838" fmla="*/ 16049 h 2953042"/>
              <a:gd name="connsiteX839" fmla="*/ 7931323 w 32573896"/>
              <a:gd name="connsiteY839" fmla="*/ 8025 h 2953042"/>
              <a:gd name="connsiteX840" fmla="*/ 8003534 w 32573896"/>
              <a:gd name="connsiteY840" fmla="*/ 2006 h 295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</a:cxnLst>
            <a:rect l="l" t="t" r="r" b="b"/>
            <a:pathLst>
              <a:path w="32573896" h="2953042">
                <a:moveTo>
                  <a:pt x="8077752" y="0"/>
                </a:moveTo>
                <a:lnTo>
                  <a:pt x="8151967" y="2006"/>
                </a:lnTo>
                <a:lnTo>
                  <a:pt x="8222174" y="8025"/>
                </a:lnTo>
                <a:lnTo>
                  <a:pt x="8296388" y="16049"/>
                </a:lnTo>
                <a:lnTo>
                  <a:pt x="8366595" y="28086"/>
                </a:lnTo>
                <a:lnTo>
                  <a:pt x="8438805" y="44135"/>
                </a:lnTo>
                <a:lnTo>
                  <a:pt x="8511018" y="64197"/>
                </a:lnTo>
                <a:lnTo>
                  <a:pt x="8581223" y="86264"/>
                </a:lnTo>
                <a:lnTo>
                  <a:pt x="8653432" y="110338"/>
                </a:lnTo>
                <a:lnTo>
                  <a:pt x="8725644" y="136418"/>
                </a:lnTo>
                <a:lnTo>
                  <a:pt x="8793844" y="166510"/>
                </a:lnTo>
                <a:lnTo>
                  <a:pt x="8864050" y="200615"/>
                </a:lnTo>
                <a:lnTo>
                  <a:pt x="8934255" y="236725"/>
                </a:lnTo>
                <a:lnTo>
                  <a:pt x="9004458" y="272836"/>
                </a:lnTo>
                <a:lnTo>
                  <a:pt x="9074663" y="314965"/>
                </a:lnTo>
                <a:lnTo>
                  <a:pt x="9142863" y="355087"/>
                </a:lnTo>
                <a:lnTo>
                  <a:pt x="9211063" y="399223"/>
                </a:lnTo>
                <a:lnTo>
                  <a:pt x="9279262" y="445364"/>
                </a:lnTo>
                <a:lnTo>
                  <a:pt x="9349468" y="491505"/>
                </a:lnTo>
                <a:lnTo>
                  <a:pt x="9415662" y="539653"/>
                </a:lnTo>
                <a:lnTo>
                  <a:pt x="9485867" y="591812"/>
                </a:lnTo>
                <a:lnTo>
                  <a:pt x="9620260" y="698138"/>
                </a:lnTo>
                <a:lnTo>
                  <a:pt x="9756657" y="808476"/>
                </a:lnTo>
                <a:lnTo>
                  <a:pt x="9893056" y="920820"/>
                </a:lnTo>
                <a:lnTo>
                  <a:pt x="10027449" y="1037176"/>
                </a:lnTo>
                <a:lnTo>
                  <a:pt x="10161842" y="1155538"/>
                </a:lnTo>
                <a:lnTo>
                  <a:pt x="10298242" y="1275907"/>
                </a:lnTo>
                <a:lnTo>
                  <a:pt x="10416587" y="1382232"/>
                </a:lnTo>
                <a:lnTo>
                  <a:pt x="10536939" y="1488558"/>
                </a:lnTo>
                <a:lnTo>
                  <a:pt x="10657290" y="1592877"/>
                </a:lnTo>
                <a:lnTo>
                  <a:pt x="10777642" y="1695191"/>
                </a:lnTo>
                <a:lnTo>
                  <a:pt x="10895989" y="1793492"/>
                </a:lnTo>
                <a:lnTo>
                  <a:pt x="11016340" y="1887780"/>
                </a:lnTo>
                <a:lnTo>
                  <a:pt x="11076516" y="1933922"/>
                </a:lnTo>
                <a:lnTo>
                  <a:pt x="11134686" y="1976051"/>
                </a:lnTo>
                <a:lnTo>
                  <a:pt x="11192856" y="2018180"/>
                </a:lnTo>
                <a:lnTo>
                  <a:pt x="11251025" y="2060309"/>
                </a:lnTo>
                <a:lnTo>
                  <a:pt x="11311203" y="2098425"/>
                </a:lnTo>
                <a:lnTo>
                  <a:pt x="11369371" y="2136542"/>
                </a:lnTo>
                <a:lnTo>
                  <a:pt x="11427543" y="2172653"/>
                </a:lnTo>
                <a:lnTo>
                  <a:pt x="11485712" y="2206757"/>
                </a:lnTo>
                <a:lnTo>
                  <a:pt x="11543882" y="2236849"/>
                </a:lnTo>
                <a:lnTo>
                  <a:pt x="11600047" y="2264935"/>
                </a:lnTo>
                <a:lnTo>
                  <a:pt x="11658216" y="2295027"/>
                </a:lnTo>
                <a:lnTo>
                  <a:pt x="11714379" y="2319101"/>
                </a:lnTo>
                <a:lnTo>
                  <a:pt x="11772551" y="2341169"/>
                </a:lnTo>
                <a:lnTo>
                  <a:pt x="11826709" y="2359224"/>
                </a:lnTo>
                <a:lnTo>
                  <a:pt x="11884880" y="2375273"/>
                </a:lnTo>
                <a:lnTo>
                  <a:pt x="11939037" y="2389316"/>
                </a:lnTo>
                <a:lnTo>
                  <a:pt x="11995202" y="2403359"/>
                </a:lnTo>
                <a:lnTo>
                  <a:pt x="12049360" y="2411384"/>
                </a:lnTo>
                <a:lnTo>
                  <a:pt x="12105525" y="2415396"/>
                </a:lnTo>
                <a:lnTo>
                  <a:pt x="12159682" y="2417402"/>
                </a:lnTo>
                <a:lnTo>
                  <a:pt x="12213841" y="2415396"/>
                </a:lnTo>
                <a:lnTo>
                  <a:pt x="12267999" y="2411384"/>
                </a:lnTo>
                <a:lnTo>
                  <a:pt x="12322157" y="2403359"/>
                </a:lnTo>
                <a:lnTo>
                  <a:pt x="12380327" y="2389316"/>
                </a:lnTo>
                <a:lnTo>
                  <a:pt x="12434486" y="2375273"/>
                </a:lnTo>
                <a:lnTo>
                  <a:pt x="12490649" y="2359224"/>
                </a:lnTo>
                <a:lnTo>
                  <a:pt x="12546815" y="2341169"/>
                </a:lnTo>
                <a:lnTo>
                  <a:pt x="12604983" y="2319101"/>
                </a:lnTo>
                <a:lnTo>
                  <a:pt x="12661149" y="2295027"/>
                </a:lnTo>
                <a:lnTo>
                  <a:pt x="12719319" y="2264935"/>
                </a:lnTo>
                <a:lnTo>
                  <a:pt x="12775480" y="2236849"/>
                </a:lnTo>
                <a:lnTo>
                  <a:pt x="12833652" y="2206757"/>
                </a:lnTo>
                <a:lnTo>
                  <a:pt x="12891820" y="2172653"/>
                </a:lnTo>
                <a:lnTo>
                  <a:pt x="12949992" y="2136542"/>
                </a:lnTo>
                <a:lnTo>
                  <a:pt x="13008160" y="2098425"/>
                </a:lnTo>
                <a:lnTo>
                  <a:pt x="13068336" y="2060309"/>
                </a:lnTo>
                <a:lnTo>
                  <a:pt x="13124500" y="2018180"/>
                </a:lnTo>
                <a:lnTo>
                  <a:pt x="13184676" y="1976051"/>
                </a:lnTo>
                <a:lnTo>
                  <a:pt x="13242848" y="1933922"/>
                </a:lnTo>
                <a:lnTo>
                  <a:pt x="13303024" y="1887780"/>
                </a:lnTo>
                <a:lnTo>
                  <a:pt x="13423376" y="1793492"/>
                </a:lnTo>
                <a:lnTo>
                  <a:pt x="13541720" y="1695191"/>
                </a:lnTo>
                <a:lnTo>
                  <a:pt x="13662072" y="1592877"/>
                </a:lnTo>
                <a:lnTo>
                  <a:pt x="13782424" y="1488558"/>
                </a:lnTo>
                <a:lnTo>
                  <a:pt x="13902776" y="1382232"/>
                </a:lnTo>
                <a:lnTo>
                  <a:pt x="14023128" y="1275907"/>
                </a:lnTo>
                <a:lnTo>
                  <a:pt x="14089320" y="1217729"/>
                </a:lnTo>
                <a:lnTo>
                  <a:pt x="14153508" y="1157545"/>
                </a:lnTo>
                <a:lnTo>
                  <a:pt x="14221708" y="1101373"/>
                </a:lnTo>
                <a:lnTo>
                  <a:pt x="14285896" y="1041188"/>
                </a:lnTo>
                <a:lnTo>
                  <a:pt x="14404272" y="940881"/>
                </a:lnTo>
                <a:lnTo>
                  <a:pt x="14522646" y="840574"/>
                </a:lnTo>
                <a:lnTo>
                  <a:pt x="14643028" y="742273"/>
                </a:lnTo>
                <a:lnTo>
                  <a:pt x="14761404" y="645978"/>
                </a:lnTo>
                <a:lnTo>
                  <a:pt x="14881784" y="557708"/>
                </a:lnTo>
                <a:lnTo>
                  <a:pt x="15002168" y="471444"/>
                </a:lnTo>
                <a:lnTo>
                  <a:pt x="15062356" y="427309"/>
                </a:lnTo>
                <a:lnTo>
                  <a:pt x="15122548" y="389192"/>
                </a:lnTo>
                <a:lnTo>
                  <a:pt x="15182740" y="351075"/>
                </a:lnTo>
                <a:lnTo>
                  <a:pt x="15242932" y="314965"/>
                </a:lnTo>
                <a:lnTo>
                  <a:pt x="15305128" y="278854"/>
                </a:lnTo>
                <a:lnTo>
                  <a:pt x="15365320" y="246756"/>
                </a:lnTo>
                <a:lnTo>
                  <a:pt x="15427516" y="214658"/>
                </a:lnTo>
                <a:lnTo>
                  <a:pt x="15489712" y="182559"/>
                </a:lnTo>
                <a:lnTo>
                  <a:pt x="15549904" y="156479"/>
                </a:lnTo>
                <a:lnTo>
                  <a:pt x="15612100" y="130400"/>
                </a:lnTo>
                <a:lnTo>
                  <a:pt x="15674300" y="106326"/>
                </a:lnTo>
                <a:lnTo>
                  <a:pt x="15736496" y="86264"/>
                </a:lnTo>
                <a:lnTo>
                  <a:pt x="15798692" y="66203"/>
                </a:lnTo>
                <a:lnTo>
                  <a:pt x="15860892" y="48148"/>
                </a:lnTo>
                <a:lnTo>
                  <a:pt x="15923088" y="34105"/>
                </a:lnTo>
                <a:lnTo>
                  <a:pt x="15987292" y="22068"/>
                </a:lnTo>
                <a:lnTo>
                  <a:pt x="16049488" y="12037"/>
                </a:lnTo>
                <a:lnTo>
                  <a:pt x="16113692" y="6019"/>
                </a:lnTo>
                <a:lnTo>
                  <a:pt x="16177896" y="2006"/>
                </a:lnTo>
                <a:lnTo>
                  <a:pt x="16242100" y="0"/>
                </a:lnTo>
                <a:lnTo>
                  <a:pt x="16316336" y="2006"/>
                </a:lnTo>
                <a:lnTo>
                  <a:pt x="16386556" y="8025"/>
                </a:lnTo>
                <a:lnTo>
                  <a:pt x="16460792" y="16049"/>
                </a:lnTo>
                <a:lnTo>
                  <a:pt x="16531016" y="28086"/>
                </a:lnTo>
                <a:lnTo>
                  <a:pt x="16603244" y="44135"/>
                </a:lnTo>
                <a:lnTo>
                  <a:pt x="16675472" y="64197"/>
                </a:lnTo>
                <a:lnTo>
                  <a:pt x="16745696" y="86264"/>
                </a:lnTo>
                <a:lnTo>
                  <a:pt x="16817924" y="110338"/>
                </a:lnTo>
                <a:lnTo>
                  <a:pt x="16890156" y="136418"/>
                </a:lnTo>
                <a:lnTo>
                  <a:pt x="16958372" y="166510"/>
                </a:lnTo>
                <a:lnTo>
                  <a:pt x="17028592" y="200615"/>
                </a:lnTo>
                <a:lnTo>
                  <a:pt x="17098816" y="236725"/>
                </a:lnTo>
                <a:lnTo>
                  <a:pt x="17169040" y="272836"/>
                </a:lnTo>
                <a:lnTo>
                  <a:pt x="17239260" y="314965"/>
                </a:lnTo>
                <a:lnTo>
                  <a:pt x="17307480" y="355087"/>
                </a:lnTo>
                <a:lnTo>
                  <a:pt x="17375696" y="399223"/>
                </a:lnTo>
                <a:lnTo>
                  <a:pt x="17443912" y="445364"/>
                </a:lnTo>
                <a:lnTo>
                  <a:pt x="17514132" y="491505"/>
                </a:lnTo>
                <a:lnTo>
                  <a:pt x="17580344" y="539653"/>
                </a:lnTo>
                <a:lnTo>
                  <a:pt x="17650568" y="591812"/>
                </a:lnTo>
                <a:lnTo>
                  <a:pt x="17784992" y="698138"/>
                </a:lnTo>
                <a:lnTo>
                  <a:pt x="17921424" y="808476"/>
                </a:lnTo>
                <a:lnTo>
                  <a:pt x="18057856" y="920820"/>
                </a:lnTo>
                <a:lnTo>
                  <a:pt x="18192284" y="1037176"/>
                </a:lnTo>
                <a:lnTo>
                  <a:pt x="18326712" y="1155538"/>
                </a:lnTo>
                <a:lnTo>
                  <a:pt x="18461136" y="1275907"/>
                </a:lnTo>
                <a:lnTo>
                  <a:pt x="18581520" y="1382232"/>
                </a:lnTo>
                <a:lnTo>
                  <a:pt x="18701900" y="1488558"/>
                </a:lnTo>
                <a:lnTo>
                  <a:pt x="18822284" y="1592877"/>
                </a:lnTo>
                <a:lnTo>
                  <a:pt x="18942664" y="1695191"/>
                </a:lnTo>
                <a:lnTo>
                  <a:pt x="19061040" y="1793492"/>
                </a:lnTo>
                <a:lnTo>
                  <a:pt x="19181420" y="1887780"/>
                </a:lnTo>
                <a:lnTo>
                  <a:pt x="19241612" y="1933922"/>
                </a:lnTo>
                <a:lnTo>
                  <a:pt x="19299796" y="1976051"/>
                </a:lnTo>
                <a:lnTo>
                  <a:pt x="19359988" y="2018180"/>
                </a:lnTo>
                <a:lnTo>
                  <a:pt x="19416164" y="2060309"/>
                </a:lnTo>
                <a:lnTo>
                  <a:pt x="19476356" y="2098425"/>
                </a:lnTo>
                <a:lnTo>
                  <a:pt x="19534540" y="2136542"/>
                </a:lnTo>
                <a:lnTo>
                  <a:pt x="19592724" y="2172653"/>
                </a:lnTo>
                <a:lnTo>
                  <a:pt x="19650912" y="2206757"/>
                </a:lnTo>
                <a:lnTo>
                  <a:pt x="19709096" y="2236849"/>
                </a:lnTo>
                <a:lnTo>
                  <a:pt x="19765272" y="2264935"/>
                </a:lnTo>
                <a:lnTo>
                  <a:pt x="19823456" y="2295027"/>
                </a:lnTo>
                <a:lnTo>
                  <a:pt x="19879636" y="2319101"/>
                </a:lnTo>
                <a:lnTo>
                  <a:pt x="19937820" y="2341169"/>
                </a:lnTo>
                <a:lnTo>
                  <a:pt x="19991992" y="2359224"/>
                </a:lnTo>
                <a:lnTo>
                  <a:pt x="20050176" y="2375273"/>
                </a:lnTo>
                <a:lnTo>
                  <a:pt x="20104348" y="2389316"/>
                </a:lnTo>
                <a:lnTo>
                  <a:pt x="20160528" y="2403359"/>
                </a:lnTo>
                <a:lnTo>
                  <a:pt x="20216704" y="2411384"/>
                </a:lnTo>
                <a:lnTo>
                  <a:pt x="20270876" y="2415396"/>
                </a:lnTo>
                <a:lnTo>
                  <a:pt x="20325048" y="2417402"/>
                </a:lnTo>
                <a:lnTo>
                  <a:pt x="20379220" y="2415396"/>
                </a:lnTo>
                <a:lnTo>
                  <a:pt x="20435400" y="2411384"/>
                </a:lnTo>
                <a:lnTo>
                  <a:pt x="20489572" y="2403359"/>
                </a:lnTo>
                <a:lnTo>
                  <a:pt x="20545748" y="2389316"/>
                </a:lnTo>
                <a:lnTo>
                  <a:pt x="20599920" y="2375273"/>
                </a:lnTo>
                <a:lnTo>
                  <a:pt x="20658104" y="2359224"/>
                </a:lnTo>
                <a:lnTo>
                  <a:pt x="20712276" y="2341169"/>
                </a:lnTo>
                <a:lnTo>
                  <a:pt x="20770460" y="2319101"/>
                </a:lnTo>
                <a:lnTo>
                  <a:pt x="20826640" y="2295027"/>
                </a:lnTo>
                <a:lnTo>
                  <a:pt x="20884824" y="2264935"/>
                </a:lnTo>
                <a:lnTo>
                  <a:pt x="20941000" y="2236849"/>
                </a:lnTo>
                <a:lnTo>
                  <a:pt x="20999188" y="2206757"/>
                </a:lnTo>
                <a:lnTo>
                  <a:pt x="21057372" y="2172653"/>
                </a:lnTo>
                <a:lnTo>
                  <a:pt x="21115556" y="2136542"/>
                </a:lnTo>
                <a:lnTo>
                  <a:pt x="21173740" y="2098425"/>
                </a:lnTo>
                <a:lnTo>
                  <a:pt x="21233932" y="2060309"/>
                </a:lnTo>
                <a:lnTo>
                  <a:pt x="21290108" y="2018180"/>
                </a:lnTo>
                <a:lnTo>
                  <a:pt x="21350300" y="1976051"/>
                </a:lnTo>
                <a:lnTo>
                  <a:pt x="21408484" y="1933922"/>
                </a:lnTo>
                <a:lnTo>
                  <a:pt x="21468676" y="1887780"/>
                </a:lnTo>
                <a:lnTo>
                  <a:pt x="21589056" y="1793492"/>
                </a:lnTo>
                <a:lnTo>
                  <a:pt x="21707432" y="1695191"/>
                </a:lnTo>
                <a:lnTo>
                  <a:pt x="21827816" y="1592877"/>
                </a:lnTo>
                <a:lnTo>
                  <a:pt x="21948196" y="1488558"/>
                </a:lnTo>
                <a:lnTo>
                  <a:pt x="22068576" y="1382232"/>
                </a:lnTo>
                <a:lnTo>
                  <a:pt x="22186952" y="1275907"/>
                </a:lnTo>
                <a:lnTo>
                  <a:pt x="22323384" y="1155538"/>
                </a:lnTo>
                <a:lnTo>
                  <a:pt x="22457812" y="1037176"/>
                </a:lnTo>
                <a:lnTo>
                  <a:pt x="22592240" y="920820"/>
                </a:lnTo>
                <a:lnTo>
                  <a:pt x="22728672" y="808476"/>
                </a:lnTo>
                <a:lnTo>
                  <a:pt x="22865104" y="698138"/>
                </a:lnTo>
                <a:lnTo>
                  <a:pt x="22999532" y="591812"/>
                </a:lnTo>
                <a:lnTo>
                  <a:pt x="23069752" y="539653"/>
                </a:lnTo>
                <a:lnTo>
                  <a:pt x="23135964" y="491505"/>
                </a:lnTo>
                <a:lnTo>
                  <a:pt x="23206188" y="445364"/>
                </a:lnTo>
                <a:lnTo>
                  <a:pt x="23274404" y="399223"/>
                </a:lnTo>
                <a:lnTo>
                  <a:pt x="23342620" y="355087"/>
                </a:lnTo>
                <a:lnTo>
                  <a:pt x="23410836" y="314965"/>
                </a:lnTo>
                <a:lnTo>
                  <a:pt x="23481056" y="272836"/>
                </a:lnTo>
                <a:lnTo>
                  <a:pt x="23551280" y="236725"/>
                </a:lnTo>
                <a:lnTo>
                  <a:pt x="23621504" y="200615"/>
                </a:lnTo>
                <a:lnTo>
                  <a:pt x="23691724" y="166510"/>
                </a:lnTo>
                <a:lnTo>
                  <a:pt x="23759944" y="136418"/>
                </a:lnTo>
                <a:lnTo>
                  <a:pt x="23832172" y="110338"/>
                </a:lnTo>
                <a:lnTo>
                  <a:pt x="23904400" y="86264"/>
                </a:lnTo>
                <a:lnTo>
                  <a:pt x="23974624" y="64197"/>
                </a:lnTo>
                <a:lnTo>
                  <a:pt x="24046852" y="44135"/>
                </a:lnTo>
                <a:lnTo>
                  <a:pt x="24119080" y="28086"/>
                </a:lnTo>
                <a:lnTo>
                  <a:pt x="24189304" y="16049"/>
                </a:lnTo>
                <a:lnTo>
                  <a:pt x="24263540" y="8025"/>
                </a:lnTo>
                <a:lnTo>
                  <a:pt x="24333764" y="2006"/>
                </a:lnTo>
                <a:lnTo>
                  <a:pt x="24407996" y="0"/>
                </a:lnTo>
                <a:lnTo>
                  <a:pt x="24482232" y="2006"/>
                </a:lnTo>
                <a:lnTo>
                  <a:pt x="24552456" y="8025"/>
                </a:lnTo>
                <a:lnTo>
                  <a:pt x="24626692" y="16049"/>
                </a:lnTo>
                <a:lnTo>
                  <a:pt x="24696912" y="28086"/>
                </a:lnTo>
                <a:lnTo>
                  <a:pt x="24769144" y="44135"/>
                </a:lnTo>
                <a:lnTo>
                  <a:pt x="24841372" y="64197"/>
                </a:lnTo>
                <a:lnTo>
                  <a:pt x="24911596" y="86264"/>
                </a:lnTo>
                <a:lnTo>
                  <a:pt x="24983824" y="110338"/>
                </a:lnTo>
                <a:lnTo>
                  <a:pt x="25056052" y="136418"/>
                </a:lnTo>
                <a:lnTo>
                  <a:pt x="25124268" y="166510"/>
                </a:lnTo>
                <a:lnTo>
                  <a:pt x="25194492" y="200615"/>
                </a:lnTo>
                <a:lnTo>
                  <a:pt x="25264716" y="236725"/>
                </a:lnTo>
                <a:lnTo>
                  <a:pt x="25334936" y="272836"/>
                </a:lnTo>
                <a:lnTo>
                  <a:pt x="25405160" y="314965"/>
                </a:lnTo>
                <a:lnTo>
                  <a:pt x="25473376" y="355087"/>
                </a:lnTo>
                <a:lnTo>
                  <a:pt x="25541592" y="399223"/>
                </a:lnTo>
                <a:lnTo>
                  <a:pt x="25609808" y="445364"/>
                </a:lnTo>
                <a:lnTo>
                  <a:pt x="25680032" y="491505"/>
                </a:lnTo>
                <a:lnTo>
                  <a:pt x="25746240" y="539653"/>
                </a:lnTo>
                <a:lnTo>
                  <a:pt x="25816464" y="591812"/>
                </a:lnTo>
                <a:lnTo>
                  <a:pt x="25950892" y="698138"/>
                </a:lnTo>
                <a:lnTo>
                  <a:pt x="26087324" y="808476"/>
                </a:lnTo>
                <a:lnTo>
                  <a:pt x="26223756" y="920820"/>
                </a:lnTo>
                <a:lnTo>
                  <a:pt x="26358184" y="1037176"/>
                </a:lnTo>
                <a:lnTo>
                  <a:pt x="26492608" y="1155538"/>
                </a:lnTo>
                <a:lnTo>
                  <a:pt x="26629040" y="1275907"/>
                </a:lnTo>
                <a:lnTo>
                  <a:pt x="26747416" y="1382232"/>
                </a:lnTo>
                <a:lnTo>
                  <a:pt x="26867800" y="1488558"/>
                </a:lnTo>
                <a:lnTo>
                  <a:pt x="26988180" y="1592877"/>
                </a:lnTo>
                <a:lnTo>
                  <a:pt x="27108564" y="1695191"/>
                </a:lnTo>
                <a:lnTo>
                  <a:pt x="27226936" y="1793492"/>
                </a:lnTo>
                <a:lnTo>
                  <a:pt x="27347320" y="1887780"/>
                </a:lnTo>
                <a:lnTo>
                  <a:pt x="27407512" y="1933922"/>
                </a:lnTo>
                <a:lnTo>
                  <a:pt x="27465696" y="1976051"/>
                </a:lnTo>
                <a:lnTo>
                  <a:pt x="27525884" y="2018180"/>
                </a:lnTo>
                <a:lnTo>
                  <a:pt x="27582064" y="2060309"/>
                </a:lnTo>
                <a:lnTo>
                  <a:pt x="27642256" y="2098425"/>
                </a:lnTo>
                <a:lnTo>
                  <a:pt x="27700440" y="2136542"/>
                </a:lnTo>
                <a:lnTo>
                  <a:pt x="27758624" y="2172653"/>
                </a:lnTo>
                <a:lnTo>
                  <a:pt x="27816808" y="2206757"/>
                </a:lnTo>
                <a:lnTo>
                  <a:pt x="27874992" y="2236849"/>
                </a:lnTo>
                <a:lnTo>
                  <a:pt x="27931172" y="2264935"/>
                </a:lnTo>
                <a:lnTo>
                  <a:pt x="27989356" y="2295027"/>
                </a:lnTo>
                <a:lnTo>
                  <a:pt x="28045532" y="2319101"/>
                </a:lnTo>
                <a:lnTo>
                  <a:pt x="28103720" y="2341169"/>
                </a:lnTo>
                <a:lnTo>
                  <a:pt x="28157892" y="2359224"/>
                </a:lnTo>
                <a:lnTo>
                  <a:pt x="28216076" y="2375273"/>
                </a:lnTo>
                <a:lnTo>
                  <a:pt x="28270248" y="2389316"/>
                </a:lnTo>
                <a:lnTo>
                  <a:pt x="28326424" y="2403359"/>
                </a:lnTo>
                <a:lnTo>
                  <a:pt x="28380596" y="2411384"/>
                </a:lnTo>
                <a:lnTo>
                  <a:pt x="28436776" y="2415396"/>
                </a:lnTo>
                <a:lnTo>
                  <a:pt x="28490948" y="2417402"/>
                </a:lnTo>
                <a:lnTo>
                  <a:pt x="28545120" y="2415396"/>
                </a:lnTo>
                <a:lnTo>
                  <a:pt x="28599292" y="2411384"/>
                </a:lnTo>
                <a:lnTo>
                  <a:pt x="28653460" y="2403359"/>
                </a:lnTo>
                <a:lnTo>
                  <a:pt x="28711648" y="2389316"/>
                </a:lnTo>
                <a:lnTo>
                  <a:pt x="28765820" y="2375273"/>
                </a:lnTo>
                <a:lnTo>
                  <a:pt x="28824004" y="2359224"/>
                </a:lnTo>
                <a:lnTo>
                  <a:pt x="28878176" y="2341169"/>
                </a:lnTo>
                <a:lnTo>
                  <a:pt x="28936360" y="2319101"/>
                </a:lnTo>
                <a:lnTo>
                  <a:pt x="28992536" y="2295027"/>
                </a:lnTo>
                <a:lnTo>
                  <a:pt x="29050720" y="2264935"/>
                </a:lnTo>
                <a:lnTo>
                  <a:pt x="29106900" y="2236849"/>
                </a:lnTo>
                <a:lnTo>
                  <a:pt x="29165084" y="2206757"/>
                </a:lnTo>
                <a:lnTo>
                  <a:pt x="29223268" y="2172653"/>
                </a:lnTo>
                <a:lnTo>
                  <a:pt x="29281452" y="2136542"/>
                </a:lnTo>
                <a:lnTo>
                  <a:pt x="29339640" y="2098425"/>
                </a:lnTo>
                <a:lnTo>
                  <a:pt x="29399828" y="2060309"/>
                </a:lnTo>
                <a:lnTo>
                  <a:pt x="29456008" y="2018180"/>
                </a:lnTo>
                <a:lnTo>
                  <a:pt x="29516200" y="1976051"/>
                </a:lnTo>
                <a:lnTo>
                  <a:pt x="29574384" y="1933922"/>
                </a:lnTo>
                <a:lnTo>
                  <a:pt x="29634576" y="1887780"/>
                </a:lnTo>
                <a:lnTo>
                  <a:pt x="29754956" y="1793492"/>
                </a:lnTo>
                <a:lnTo>
                  <a:pt x="29873332" y="1695191"/>
                </a:lnTo>
                <a:lnTo>
                  <a:pt x="29993712" y="1592877"/>
                </a:lnTo>
                <a:lnTo>
                  <a:pt x="30114096" y="1488558"/>
                </a:lnTo>
                <a:lnTo>
                  <a:pt x="30234476" y="1382232"/>
                </a:lnTo>
                <a:lnTo>
                  <a:pt x="30354856" y="1275907"/>
                </a:lnTo>
                <a:lnTo>
                  <a:pt x="30489284" y="1155538"/>
                </a:lnTo>
                <a:lnTo>
                  <a:pt x="30623712" y="1037176"/>
                </a:lnTo>
                <a:lnTo>
                  <a:pt x="30758136" y="920820"/>
                </a:lnTo>
                <a:lnTo>
                  <a:pt x="30894568" y="808476"/>
                </a:lnTo>
                <a:lnTo>
                  <a:pt x="31031004" y="698138"/>
                </a:lnTo>
                <a:lnTo>
                  <a:pt x="31165432" y="591812"/>
                </a:lnTo>
                <a:lnTo>
                  <a:pt x="31235652" y="539653"/>
                </a:lnTo>
                <a:lnTo>
                  <a:pt x="31301864" y="491505"/>
                </a:lnTo>
                <a:lnTo>
                  <a:pt x="31372084" y="445364"/>
                </a:lnTo>
                <a:lnTo>
                  <a:pt x="31440300" y="399223"/>
                </a:lnTo>
                <a:lnTo>
                  <a:pt x="31508520" y="355087"/>
                </a:lnTo>
                <a:lnTo>
                  <a:pt x="31576736" y="314965"/>
                </a:lnTo>
                <a:lnTo>
                  <a:pt x="31646956" y="272836"/>
                </a:lnTo>
                <a:lnTo>
                  <a:pt x="31717176" y="236725"/>
                </a:lnTo>
                <a:lnTo>
                  <a:pt x="31787400" y="200615"/>
                </a:lnTo>
                <a:lnTo>
                  <a:pt x="31857624" y="166510"/>
                </a:lnTo>
                <a:lnTo>
                  <a:pt x="31925840" y="136418"/>
                </a:lnTo>
                <a:lnTo>
                  <a:pt x="31998072" y="110338"/>
                </a:lnTo>
                <a:lnTo>
                  <a:pt x="32070296" y="86264"/>
                </a:lnTo>
                <a:lnTo>
                  <a:pt x="32140520" y="64197"/>
                </a:lnTo>
                <a:lnTo>
                  <a:pt x="32212752" y="44135"/>
                </a:lnTo>
                <a:lnTo>
                  <a:pt x="32284980" y="28086"/>
                </a:lnTo>
                <a:lnTo>
                  <a:pt x="32355200" y="16049"/>
                </a:lnTo>
                <a:lnTo>
                  <a:pt x="32429440" y="8025"/>
                </a:lnTo>
                <a:lnTo>
                  <a:pt x="32499660" y="2006"/>
                </a:lnTo>
                <a:lnTo>
                  <a:pt x="32573896" y="0"/>
                </a:lnTo>
                <a:lnTo>
                  <a:pt x="32573896" y="535640"/>
                </a:lnTo>
                <a:lnTo>
                  <a:pt x="32519724" y="537646"/>
                </a:lnTo>
                <a:lnTo>
                  <a:pt x="32463544" y="541659"/>
                </a:lnTo>
                <a:lnTo>
                  <a:pt x="32409376" y="549683"/>
                </a:lnTo>
                <a:lnTo>
                  <a:pt x="32353196" y="563726"/>
                </a:lnTo>
                <a:lnTo>
                  <a:pt x="32299024" y="577769"/>
                </a:lnTo>
                <a:lnTo>
                  <a:pt x="32240840" y="593818"/>
                </a:lnTo>
                <a:lnTo>
                  <a:pt x="32186668" y="611874"/>
                </a:lnTo>
                <a:lnTo>
                  <a:pt x="32128484" y="633941"/>
                </a:lnTo>
                <a:lnTo>
                  <a:pt x="32072304" y="658015"/>
                </a:lnTo>
                <a:lnTo>
                  <a:pt x="32014120" y="688107"/>
                </a:lnTo>
                <a:lnTo>
                  <a:pt x="31957944" y="716193"/>
                </a:lnTo>
                <a:lnTo>
                  <a:pt x="31899760" y="746285"/>
                </a:lnTo>
                <a:lnTo>
                  <a:pt x="31841576" y="780390"/>
                </a:lnTo>
                <a:lnTo>
                  <a:pt x="31783388" y="816500"/>
                </a:lnTo>
                <a:lnTo>
                  <a:pt x="31725204" y="854617"/>
                </a:lnTo>
                <a:lnTo>
                  <a:pt x="31665016" y="892734"/>
                </a:lnTo>
                <a:lnTo>
                  <a:pt x="31608836" y="934863"/>
                </a:lnTo>
                <a:lnTo>
                  <a:pt x="31548644" y="976992"/>
                </a:lnTo>
                <a:lnTo>
                  <a:pt x="31490460" y="1019121"/>
                </a:lnTo>
                <a:lnTo>
                  <a:pt x="31430272" y="1067268"/>
                </a:lnTo>
                <a:lnTo>
                  <a:pt x="31309888" y="1159551"/>
                </a:lnTo>
                <a:lnTo>
                  <a:pt x="31191512" y="1257852"/>
                </a:lnTo>
                <a:lnTo>
                  <a:pt x="31071128" y="1360165"/>
                </a:lnTo>
                <a:lnTo>
                  <a:pt x="30950748" y="1464484"/>
                </a:lnTo>
                <a:lnTo>
                  <a:pt x="30830368" y="1570810"/>
                </a:lnTo>
                <a:lnTo>
                  <a:pt x="30709984" y="1677135"/>
                </a:lnTo>
                <a:lnTo>
                  <a:pt x="30575560" y="1797504"/>
                </a:lnTo>
                <a:lnTo>
                  <a:pt x="30441132" y="1915866"/>
                </a:lnTo>
                <a:lnTo>
                  <a:pt x="30306704" y="2032223"/>
                </a:lnTo>
                <a:lnTo>
                  <a:pt x="30170272" y="2144567"/>
                </a:lnTo>
                <a:lnTo>
                  <a:pt x="30033840" y="2254904"/>
                </a:lnTo>
                <a:lnTo>
                  <a:pt x="29899416" y="2361230"/>
                </a:lnTo>
                <a:lnTo>
                  <a:pt x="29829192" y="2413390"/>
                </a:lnTo>
                <a:lnTo>
                  <a:pt x="29762980" y="2461537"/>
                </a:lnTo>
                <a:lnTo>
                  <a:pt x="29692760" y="2507678"/>
                </a:lnTo>
                <a:lnTo>
                  <a:pt x="29624544" y="2553820"/>
                </a:lnTo>
                <a:lnTo>
                  <a:pt x="29556328" y="2597955"/>
                </a:lnTo>
                <a:lnTo>
                  <a:pt x="29488108" y="2640084"/>
                </a:lnTo>
                <a:lnTo>
                  <a:pt x="29417888" y="2680207"/>
                </a:lnTo>
                <a:lnTo>
                  <a:pt x="29347664" y="2716317"/>
                </a:lnTo>
                <a:lnTo>
                  <a:pt x="29277440" y="2752428"/>
                </a:lnTo>
                <a:lnTo>
                  <a:pt x="29207220" y="2786532"/>
                </a:lnTo>
                <a:lnTo>
                  <a:pt x="29139000" y="2816624"/>
                </a:lnTo>
                <a:lnTo>
                  <a:pt x="29066772" y="2842704"/>
                </a:lnTo>
                <a:lnTo>
                  <a:pt x="28994544" y="2866778"/>
                </a:lnTo>
                <a:lnTo>
                  <a:pt x="28924320" y="2888846"/>
                </a:lnTo>
                <a:lnTo>
                  <a:pt x="28852092" y="2908907"/>
                </a:lnTo>
                <a:lnTo>
                  <a:pt x="28779864" y="2924956"/>
                </a:lnTo>
                <a:lnTo>
                  <a:pt x="28709640" y="2936993"/>
                </a:lnTo>
                <a:lnTo>
                  <a:pt x="28635404" y="2945018"/>
                </a:lnTo>
                <a:lnTo>
                  <a:pt x="28565180" y="2951036"/>
                </a:lnTo>
                <a:lnTo>
                  <a:pt x="28490948" y="2953042"/>
                </a:lnTo>
                <a:lnTo>
                  <a:pt x="28416712" y="2951036"/>
                </a:lnTo>
                <a:lnTo>
                  <a:pt x="28344484" y="2945018"/>
                </a:lnTo>
                <a:lnTo>
                  <a:pt x="28272252" y="2936993"/>
                </a:lnTo>
                <a:lnTo>
                  <a:pt x="28202032" y="2924956"/>
                </a:lnTo>
                <a:lnTo>
                  <a:pt x="28127796" y="2908907"/>
                </a:lnTo>
                <a:lnTo>
                  <a:pt x="28055564" y="2888846"/>
                </a:lnTo>
                <a:lnTo>
                  <a:pt x="27987348" y="2866778"/>
                </a:lnTo>
                <a:lnTo>
                  <a:pt x="27915120" y="2842704"/>
                </a:lnTo>
                <a:lnTo>
                  <a:pt x="27842892" y="2816624"/>
                </a:lnTo>
                <a:lnTo>
                  <a:pt x="27774676" y="2786532"/>
                </a:lnTo>
                <a:lnTo>
                  <a:pt x="27704452" y="2752428"/>
                </a:lnTo>
                <a:lnTo>
                  <a:pt x="27634228" y="2716317"/>
                </a:lnTo>
                <a:lnTo>
                  <a:pt x="27564008" y="2680207"/>
                </a:lnTo>
                <a:lnTo>
                  <a:pt x="27493784" y="2640084"/>
                </a:lnTo>
                <a:lnTo>
                  <a:pt x="27425568" y="2597955"/>
                </a:lnTo>
                <a:lnTo>
                  <a:pt x="27357352" y="2553820"/>
                </a:lnTo>
                <a:lnTo>
                  <a:pt x="27289136" y="2507678"/>
                </a:lnTo>
                <a:lnTo>
                  <a:pt x="27218912" y="2461537"/>
                </a:lnTo>
                <a:lnTo>
                  <a:pt x="27152704" y="2413390"/>
                </a:lnTo>
                <a:lnTo>
                  <a:pt x="27082480" y="2361230"/>
                </a:lnTo>
                <a:lnTo>
                  <a:pt x="26948052" y="2254904"/>
                </a:lnTo>
                <a:lnTo>
                  <a:pt x="26811620" y="2144567"/>
                </a:lnTo>
                <a:lnTo>
                  <a:pt x="26675188" y="2032223"/>
                </a:lnTo>
                <a:lnTo>
                  <a:pt x="26540760" y="1915866"/>
                </a:lnTo>
                <a:lnTo>
                  <a:pt x="26406336" y="1797504"/>
                </a:lnTo>
                <a:lnTo>
                  <a:pt x="26271908" y="1677135"/>
                </a:lnTo>
                <a:lnTo>
                  <a:pt x="26151528" y="1570810"/>
                </a:lnTo>
                <a:lnTo>
                  <a:pt x="26031144" y="1464484"/>
                </a:lnTo>
                <a:lnTo>
                  <a:pt x="25910764" y="1360165"/>
                </a:lnTo>
                <a:lnTo>
                  <a:pt x="25790380" y="1257852"/>
                </a:lnTo>
                <a:lnTo>
                  <a:pt x="25672008" y="1159551"/>
                </a:lnTo>
                <a:lnTo>
                  <a:pt x="25551624" y="1067268"/>
                </a:lnTo>
                <a:lnTo>
                  <a:pt x="25491432" y="1019121"/>
                </a:lnTo>
                <a:lnTo>
                  <a:pt x="25433248" y="976992"/>
                </a:lnTo>
                <a:lnTo>
                  <a:pt x="25373060" y="934863"/>
                </a:lnTo>
                <a:lnTo>
                  <a:pt x="25316880" y="892734"/>
                </a:lnTo>
                <a:lnTo>
                  <a:pt x="25256688" y="854617"/>
                </a:lnTo>
                <a:lnTo>
                  <a:pt x="25198504" y="816500"/>
                </a:lnTo>
                <a:lnTo>
                  <a:pt x="25140320" y="780390"/>
                </a:lnTo>
                <a:lnTo>
                  <a:pt x="25082136" y="746285"/>
                </a:lnTo>
                <a:lnTo>
                  <a:pt x="25023952" y="716193"/>
                </a:lnTo>
                <a:lnTo>
                  <a:pt x="24967772" y="688107"/>
                </a:lnTo>
                <a:lnTo>
                  <a:pt x="24909588" y="658015"/>
                </a:lnTo>
                <a:lnTo>
                  <a:pt x="24853412" y="633941"/>
                </a:lnTo>
                <a:lnTo>
                  <a:pt x="24795224" y="611874"/>
                </a:lnTo>
                <a:lnTo>
                  <a:pt x="24741052" y="593818"/>
                </a:lnTo>
                <a:lnTo>
                  <a:pt x="24682868" y="577769"/>
                </a:lnTo>
                <a:lnTo>
                  <a:pt x="24628696" y="563726"/>
                </a:lnTo>
                <a:lnTo>
                  <a:pt x="24572520" y="549683"/>
                </a:lnTo>
                <a:lnTo>
                  <a:pt x="24518348" y="541659"/>
                </a:lnTo>
                <a:lnTo>
                  <a:pt x="24462168" y="537646"/>
                </a:lnTo>
                <a:lnTo>
                  <a:pt x="24407996" y="535640"/>
                </a:lnTo>
                <a:lnTo>
                  <a:pt x="24353824" y="537646"/>
                </a:lnTo>
                <a:lnTo>
                  <a:pt x="24297648" y="541659"/>
                </a:lnTo>
                <a:lnTo>
                  <a:pt x="24243476" y="549683"/>
                </a:lnTo>
                <a:lnTo>
                  <a:pt x="24187296" y="563726"/>
                </a:lnTo>
                <a:lnTo>
                  <a:pt x="24133124" y="577769"/>
                </a:lnTo>
                <a:lnTo>
                  <a:pt x="24074940" y="593818"/>
                </a:lnTo>
                <a:lnTo>
                  <a:pt x="24020768" y="611874"/>
                </a:lnTo>
                <a:lnTo>
                  <a:pt x="23962584" y="633941"/>
                </a:lnTo>
                <a:lnTo>
                  <a:pt x="23906408" y="658015"/>
                </a:lnTo>
                <a:lnTo>
                  <a:pt x="23848224" y="688107"/>
                </a:lnTo>
                <a:lnTo>
                  <a:pt x="23792044" y="716193"/>
                </a:lnTo>
                <a:lnTo>
                  <a:pt x="23733860" y="746285"/>
                </a:lnTo>
                <a:lnTo>
                  <a:pt x="23675676" y="780390"/>
                </a:lnTo>
                <a:lnTo>
                  <a:pt x="23617492" y="816500"/>
                </a:lnTo>
                <a:lnTo>
                  <a:pt x="23559304" y="854617"/>
                </a:lnTo>
                <a:lnTo>
                  <a:pt x="23499116" y="892734"/>
                </a:lnTo>
                <a:lnTo>
                  <a:pt x="23442936" y="934863"/>
                </a:lnTo>
                <a:lnTo>
                  <a:pt x="23382744" y="976992"/>
                </a:lnTo>
                <a:lnTo>
                  <a:pt x="23324560" y="1019121"/>
                </a:lnTo>
                <a:lnTo>
                  <a:pt x="23264372" y="1067268"/>
                </a:lnTo>
                <a:lnTo>
                  <a:pt x="23143988" y="1159551"/>
                </a:lnTo>
                <a:lnTo>
                  <a:pt x="23025612" y="1257852"/>
                </a:lnTo>
                <a:lnTo>
                  <a:pt x="22905232" y="1360165"/>
                </a:lnTo>
                <a:lnTo>
                  <a:pt x="22784848" y="1464484"/>
                </a:lnTo>
                <a:lnTo>
                  <a:pt x="22664468" y="1570810"/>
                </a:lnTo>
                <a:lnTo>
                  <a:pt x="22544084" y="1677135"/>
                </a:lnTo>
                <a:lnTo>
                  <a:pt x="22409660" y="1797504"/>
                </a:lnTo>
                <a:lnTo>
                  <a:pt x="22275232" y="1915866"/>
                </a:lnTo>
                <a:lnTo>
                  <a:pt x="22140808" y="2032223"/>
                </a:lnTo>
                <a:lnTo>
                  <a:pt x="22004376" y="2144567"/>
                </a:lnTo>
                <a:lnTo>
                  <a:pt x="21867940" y="2254904"/>
                </a:lnTo>
                <a:lnTo>
                  <a:pt x="21733516" y="2361230"/>
                </a:lnTo>
                <a:lnTo>
                  <a:pt x="21663292" y="2413390"/>
                </a:lnTo>
                <a:lnTo>
                  <a:pt x="21597084" y="2461537"/>
                </a:lnTo>
                <a:lnTo>
                  <a:pt x="21526860" y="2507678"/>
                </a:lnTo>
                <a:lnTo>
                  <a:pt x="21458644" y="2553820"/>
                </a:lnTo>
                <a:lnTo>
                  <a:pt x="21390428" y="2597955"/>
                </a:lnTo>
                <a:lnTo>
                  <a:pt x="21322212" y="2640084"/>
                </a:lnTo>
                <a:lnTo>
                  <a:pt x="21251988" y="2680207"/>
                </a:lnTo>
                <a:lnTo>
                  <a:pt x="21181764" y="2716317"/>
                </a:lnTo>
                <a:lnTo>
                  <a:pt x="21111544" y="2752428"/>
                </a:lnTo>
                <a:lnTo>
                  <a:pt x="21041320" y="2786532"/>
                </a:lnTo>
                <a:lnTo>
                  <a:pt x="20973104" y="2816624"/>
                </a:lnTo>
                <a:lnTo>
                  <a:pt x="20900876" y="2842704"/>
                </a:lnTo>
                <a:lnTo>
                  <a:pt x="20828644" y="2866778"/>
                </a:lnTo>
                <a:lnTo>
                  <a:pt x="20758424" y="2888846"/>
                </a:lnTo>
                <a:lnTo>
                  <a:pt x="20686192" y="2908907"/>
                </a:lnTo>
                <a:lnTo>
                  <a:pt x="20613964" y="2924956"/>
                </a:lnTo>
                <a:lnTo>
                  <a:pt x="20543740" y="2936993"/>
                </a:lnTo>
                <a:lnTo>
                  <a:pt x="20471512" y="2945018"/>
                </a:lnTo>
                <a:lnTo>
                  <a:pt x="20399284" y="2951036"/>
                </a:lnTo>
                <a:lnTo>
                  <a:pt x="20325048" y="2953042"/>
                </a:lnTo>
                <a:lnTo>
                  <a:pt x="20250812" y="2951036"/>
                </a:lnTo>
                <a:lnTo>
                  <a:pt x="20180592" y="2945018"/>
                </a:lnTo>
                <a:lnTo>
                  <a:pt x="20106356" y="2936993"/>
                </a:lnTo>
                <a:lnTo>
                  <a:pt x="20036132" y="2924956"/>
                </a:lnTo>
                <a:lnTo>
                  <a:pt x="19963904" y="2908907"/>
                </a:lnTo>
                <a:lnTo>
                  <a:pt x="19891672" y="2888846"/>
                </a:lnTo>
                <a:lnTo>
                  <a:pt x="19821452" y="2866778"/>
                </a:lnTo>
                <a:lnTo>
                  <a:pt x="19749224" y="2842704"/>
                </a:lnTo>
                <a:lnTo>
                  <a:pt x="19676992" y="2816624"/>
                </a:lnTo>
                <a:lnTo>
                  <a:pt x="19608776" y="2786532"/>
                </a:lnTo>
                <a:lnTo>
                  <a:pt x="19538552" y="2752428"/>
                </a:lnTo>
                <a:lnTo>
                  <a:pt x="19468332" y="2716317"/>
                </a:lnTo>
                <a:lnTo>
                  <a:pt x="19398108" y="2680207"/>
                </a:lnTo>
                <a:lnTo>
                  <a:pt x="19327884" y="2640084"/>
                </a:lnTo>
                <a:lnTo>
                  <a:pt x="19259668" y="2597955"/>
                </a:lnTo>
                <a:lnTo>
                  <a:pt x="19191452" y="2553820"/>
                </a:lnTo>
                <a:lnTo>
                  <a:pt x="19123236" y="2507678"/>
                </a:lnTo>
                <a:lnTo>
                  <a:pt x="19053016" y="2461537"/>
                </a:lnTo>
                <a:lnTo>
                  <a:pt x="18986804" y="2413390"/>
                </a:lnTo>
                <a:lnTo>
                  <a:pt x="18916580" y="2361230"/>
                </a:lnTo>
                <a:lnTo>
                  <a:pt x="18782156" y="2254904"/>
                </a:lnTo>
                <a:lnTo>
                  <a:pt x="18645724" y="2144567"/>
                </a:lnTo>
                <a:lnTo>
                  <a:pt x="18509288" y="2032223"/>
                </a:lnTo>
                <a:lnTo>
                  <a:pt x="18374864" y="1915866"/>
                </a:lnTo>
                <a:lnTo>
                  <a:pt x="18240436" y="1797504"/>
                </a:lnTo>
                <a:lnTo>
                  <a:pt x="18106012" y="1677135"/>
                </a:lnTo>
                <a:lnTo>
                  <a:pt x="17985628" y="1570810"/>
                </a:lnTo>
                <a:lnTo>
                  <a:pt x="17865248" y="1464484"/>
                </a:lnTo>
                <a:lnTo>
                  <a:pt x="17744864" y="1360165"/>
                </a:lnTo>
                <a:lnTo>
                  <a:pt x="17624484" y="1257852"/>
                </a:lnTo>
                <a:lnTo>
                  <a:pt x="17506108" y="1159551"/>
                </a:lnTo>
                <a:lnTo>
                  <a:pt x="17385728" y="1067268"/>
                </a:lnTo>
                <a:lnTo>
                  <a:pt x="17325536" y="1019121"/>
                </a:lnTo>
                <a:lnTo>
                  <a:pt x="17267352" y="976992"/>
                </a:lnTo>
                <a:lnTo>
                  <a:pt x="17207160" y="934863"/>
                </a:lnTo>
                <a:lnTo>
                  <a:pt x="17150980" y="892734"/>
                </a:lnTo>
                <a:lnTo>
                  <a:pt x="17090792" y="854617"/>
                </a:lnTo>
                <a:lnTo>
                  <a:pt x="17032608" y="816500"/>
                </a:lnTo>
                <a:lnTo>
                  <a:pt x="16974420" y="780390"/>
                </a:lnTo>
                <a:lnTo>
                  <a:pt x="16916236" y="746285"/>
                </a:lnTo>
                <a:lnTo>
                  <a:pt x="16858052" y="716193"/>
                </a:lnTo>
                <a:lnTo>
                  <a:pt x="16801876" y="688107"/>
                </a:lnTo>
                <a:lnTo>
                  <a:pt x="16743688" y="658015"/>
                </a:lnTo>
                <a:lnTo>
                  <a:pt x="16687512" y="633941"/>
                </a:lnTo>
                <a:lnTo>
                  <a:pt x="16629328" y="611874"/>
                </a:lnTo>
                <a:lnTo>
                  <a:pt x="16575156" y="593818"/>
                </a:lnTo>
                <a:lnTo>
                  <a:pt x="16516972" y="577769"/>
                </a:lnTo>
                <a:lnTo>
                  <a:pt x="16462800" y="563726"/>
                </a:lnTo>
                <a:lnTo>
                  <a:pt x="16406620" y="549683"/>
                </a:lnTo>
                <a:lnTo>
                  <a:pt x="16350444" y="541659"/>
                </a:lnTo>
                <a:lnTo>
                  <a:pt x="16296272" y="537646"/>
                </a:lnTo>
                <a:lnTo>
                  <a:pt x="16242100" y="535640"/>
                </a:lnTo>
                <a:lnTo>
                  <a:pt x="16187928" y="537646"/>
                </a:lnTo>
                <a:lnTo>
                  <a:pt x="16131748" y="541659"/>
                </a:lnTo>
                <a:lnTo>
                  <a:pt x="16077576" y="549683"/>
                </a:lnTo>
                <a:lnTo>
                  <a:pt x="16021400" y="563726"/>
                </a:lnTo>
                <a:lnTo>
                  <a:pt x="15967228" y="577769"/>
                </a:lnTo>
                <a:lnTo>
                  <a:pt x="15909044" y="593818"/>
                </a:lnTo>
                <a:lnTo>
                  <a:pt x="15854872" y="611874"/>
                </a:lnTo>
                <a:lnTo>
                  <a:pt x="15796688" y="633941"/>
                </a:lnTo>
                <a:lnTo>
                  <a:pt x="15740508" y="658015"/>
                </a:lnTo>
                <a:lnTo>
                  <a:pt x="15682324" y="688107"/>
                </a:lnTo>
                <a:lnTo>
                  <a:pt x="15626144" y="716193"/>
                </a:lnTo>
                <a:lnTo>
                  <a:pt x="15567960" y="746285"/>
                </a:lnTo>
                <a:lnTo>
                  <a:pt x="15509776" y="780390"/>
                </a:lnTo>
                <a:lnTo>
                  <a:pt x="15451592" y="816500"/>
                </a:lnTo>
                <a:lnTo>
                  <a:pt x="15393408" y="854617"/>
                </a:lnTo>
                <a:lnTo>
                  <a:pt x="15333216" y="892734"/>
                </a:lnTo>
                <a:lnTo>
                  <a:pt x="15277040" y="934863"/>
                </a:lnTo>
                <a:lnTo>
                  <a:pt x="15216848" y="976992"/>
                </a:lnTo>
                <a:lnTo>
                  <a:pt x="15158664" y="1019121"/>
                </a:lnTo>
                <a:lnTo>
                  <a:pt x="15098472" y="1067268"/>
                </a:lnTo>
                <a:lnTo>
                  <a:pt x="14978092" y="1159551"/>
                </a:lnTo>
                <a:lnTo>
                  <a:pt x="14859716" y="1257852"/>
                </a:lnTo>
                <a:lnTo>
                  <a:pt x="14739334" y="1360165"/>
                </a:lnTo>
                <a:lnTo>
                  <a:pt x="14618952" y="1464484"/>
                </a:lnTo>
                <a:lnTo>
                  <a:pt x="14498570" y="1570810"/>
                </a:lnTo>
                <a:lnTo>
                  <a:pt x="14378188" y="1677135"/>
                </a:lnTo>
                <a:lnTo>
                  <a:pt x="14356118" y="1697197"/>
                </a:lnTo>
                <a:lnTo>
                  <a:pt x="14334048" y="1717258"/>
                </a:lnTo>
                <a:lnTo>
                  <a:pt x="14309972" y="1737320"/>
                </a:lnTo>
                <a:lnTo>
                  <a:pt x="14285896" y="1757381"/>
                </a:lnTo>
                <a:lnTo>
                  <a:pt x="14157520" y="1871731"/>
                </a:lnTo>
                <a:lnTo>
                  <a:pt x="14029146" y="1984075"/>
                </a:lnTo>
                <a:lnTo>
                  <a:pt x="13898764" y="2094413"/>
                </a:lnTo>
                <a:lnTo>
                  <a:pt x="13770388" y="2202745"/>
                </a:lnTo>
                <a:lnTo>
                  <a:pt x="13640008" y="2307064"/>
                </a:lnTo>
                <a:lnTo>
                  <a:pt x="13509628" y="2405365"/>
                </a:lnTo>
                <a:lnTo>
                  <a:pt x="13443432" y="2451506"/>
                </a:lnTo>
                <a:lnTo>
                  <a:pt x="13377240" y="2497648"/>
                </a:lnTo>
                <a:lnTo>
                  <a:pt x="13311046" y="2541783"/>
                </a:lnTo>
                <a:lnTo>
                  <a:pt x="13244852" y="2583912"/>
                </a:lnTo>
                <a:lnTo>
                  <a:pt x="13180664" y="2624035"/>
                </a:lnTo>
                <a:lnTo>
                  <a:pt x="13112466" y="2664158"/>
                </a:lnTo>
                <a:lnTo>
                  <a:pt x="13048278" y="2700268"/>
                </a:lnTo>
                <a:lnTo>
                  <a:pt x="12980080" y="2736379"/>
                </a:lnTo>
                <a:lnTo>
                  <a:pt x="12911880" y="2770483"/>
                </a:lnTo>
                <a:lnTo>
                  <a:pt x="12845686" y="2798569"/>
                </a:lnTo>
                <a:lnTo>
                  <a:pt x="12777488" y="2826655"/>
                </a:lnTo>
                <a:lnTo>
                  <a:pt x="12711294" y="2852735"/>
                </a:lnTo>
                <a:lnTo>
                  <a:pt x="12643095" y="2874803"/>
                </a:lnTo>
                <a:lnTo>
                  <a:pt x="12574895" y="2896870"/>
                </a:lnTo>
                <a:lnTo>
                  <a:pt x="12506696" y="2912919"/>
                </a:lnTo>
                <a:lnTo>
                  <a:pt x="12436492" y="2926962"/>
                </a:lnTo>
                <a:lnTo>
                  <a:pt x="12368292" y="2938999"/>
                </a:lnTo>
                <a:lnTo>
                  <a:pt x="12298087" y="2947024"/>
                </a:lnTo>
                <a:lnTo>
                  <a:pt x="12229887" y="2951036"/>
                </a:lnTo>
                <a:lnTo>
                  <a:pt x="12159682" y="2953042"/>
                </a:lnTo>
                <a:lnTo>
                  <a:pt x="12085465" y="2951036"/>
                </a:lnTo>
                <a:lnTo>
                  <a:pt x="12013255" y="2945018"/>
                </a:lnTo>
                <a:lnTo>
                  <a:pt x="11941042" y="2936993"/>
                </a:lnTo>
                <a:lnTo>
                  <a:pt x="11870838" y="2924956"/>
                </a:lnTo>
                <a:lnTo>
                  <a:pt x="11796621" y="2908907"/>
                </a:lnTo>
                <a:lnTo>
                  <a:pt x="11724410" y="2888846"/>
                </a:lnTo>
                <a:lnTo>
                  <a:pt x="11656210" y="2866778"/>
                </a:lnTo>
                <a:lnTo>
                  <a:pt x="11583998" y="2842704"/>
                </a:lnTo>
                <a:lnTo>
                  <a:pt x="11511789" y="2816624"/>
                </a:lnTo>
                <a:lnTo>
                  <a:pt x="11443590" y="2786532"/>
                </a:lnTo>
                <a:lnTo>
                  <a:pt x="11373385" y="2752428"/>
                </a:lnTo>
                <a:lnTo>
                  <a:pt x="11303178" y="2716317"/>
                </a:lnTo>
                <a:lnTo>
                  <a:pt x="11232972" y="2680207"/>
                </a:lnTo>
                <a:lnTo>
                  <a:pt x="11162767" y="2640084"/>
                </a:lnTo>
                <a:lnTo>
                  <a:pt x="11094569" y="2597955"/>
                </a:lnTo>
                <a:lnTo>
                  <a:pt x="11026369" y="2553820"/>
                </a:lnTo>
                <a:lnTo>
                  <a:pt x="10958171" y="2507678"/>
                </a:lnTo>
                <a:lnTo>
                  <a:pt x="10887965" y="2461537"/>
                </a:lnTo>
                <a:lnTo>
                  <a:pt x="10821772" y="2413390"/>
                </a:lnTo>
                <a:lnTo>
                  <a:pt x="10751566" y="2361230"/>
                </a:lnTo>
                <a:lnTo>
                  <a:pt x="10617172" y="2254904"/>
                </a:lnTo>
                <a:lnTo>
                  <a:pt x="10480773" y="2144567"/>
                </a:lnTo>
                <a:lnTo>
                  <a:pt x="10344377" y="2032223"/>
                </a:lnTo>
                <a:lnTo>
                  <a:pt x="10209983" y="1915866"/>
                </a:lnTo>
                <a:lnTo>
                  <a:pt x="10075591" y="1797504"/>
                </a:lnTo>
                <a:lnTo>
                  <a:pt x="9941197" y="1677135"/>
                </a:lnTo>
                <a:lnTo>
                  <a:pt x="9820845" y="1570810"/>
                </a:lnTo>
                <a:lnTo>
                  <a:pt x="9700494" y="1464484"/>
                </a:lnTo>
                <a:lnTo>
                  <a:pt x="9580142" y="1360165"/>
                </a:lnTo>
                <a:lnTo>
                  <a:pt x="9459790" y="1257852"/>
                </a:lnTo>
                <a:lnTo>
                  <a:pt x="9341443" y="1159551"/>
                </a:lnTo>
                <a:lnTo>
                  <a:pt x="9221093" y="1067268"/>
                </a:lnTo>
                <a:lnTo>
                  <a:pt x="9160916" y="1019121"/>
                </a:lnTo>
                <a:lnTo>
                  <a:pt x="9102746" y="976992"/>
                </a:lnTo>
                <a:lnTo>
                  <a:pt x="9042572" y="934863"/>
                </a:lnTo>
                <a:lnTo>
                  <a:pt x="8986406" y="892734"/>
                </a:lnTo>
                <a:lnTo>
                  <a:pt x="8926231" y="854617"/>
                </a:lnTo>
                <a:lnTo>
                  <a:pt x="8868060" y="816500"/>
                </a:lnTo>
                <a:lnTo>
                  <a:pt x="8809890" y="780390"/>
                </a:lnTo>
                <a:lnTo>
                  <a:pt x="8751721" y="746285"/>
                </a:lnTo>
                <a:lnTo>
                  <a:pt x="8693549" y="716193"/>
                </a:lnTo>
                <a:lnTo>
                  <a:pt x="8637386" y="688107"/>
                </a:lnTo>
                <a:lnTo>
                  <a:pt x="8579217" y="658015"/>
                </a:lnTo>
                <a:lnTo>
                  <a:pt x="8523051" y="633941"/>
                </a:lnTo>
                <a:lnTo>
                  <a:pt x="8464883" y="611874"/>
                </a:lnTo>
                <a:lnTo>
                  <a:pt x="8410723" y="593818"/>
                </a:lnTo>
                <a:lnTo>
                  <a:pt x="8352554" y="577769"/>
                </a:lnTo>
                <a:lnTo>
                  <a:pt x="8298395" y="563726"/>
                </a:lnTo>
                <a:lnTo>
                  <a:pt x="8242231" y="549683"/>
                </a:lnTo>
                <a:lnTo>
                  <a:pt x="8186068" y="541659"/>
                </a:lnTo>
                <a:lnTo>
                  <a:pt x="8131909" y="537646"/>
                </a:lnTo>
                <a:lnTo>
                  <a:pt x="8077752" y="535640"/>
                </a:lnTo>
                <a:lnTo>
                  <a:pt x="8023593" y="537646"/>
                </a:lnTo>
                <a:lnTo>
                  <a:pt x="7967429" y="541659"/>
                </a:lnTo>
                <a:lnTo>
                  <a:pt x="7913270" y="549683"/>
                </a:lnTo>
                <a:lnTo>
                  <a:pt x="7857105" y="563726"/>
                </a:lnTo>
                <a:lnTo>
                  <a:pt x="7802948" y="577769"/>
                </a:lnTo>
                <a:lnTo>
                  <a:pt x="7744778" y="593818"/>
                </a:lnTo>
                <a:lnTo>
                  <a:pt x="7690619" y="611874"/>
                </a:lnTo>
                <a:lnTo>
                  <a:pt x="7632449" y="633941"/>
                </a:lnTo>
                <a:lnTo>
                  <a:pt x="7576284" y="658015"/>
                </a:lnTo>
                <a:lnTo>
                  <a:pt x="7518116" y="688107"/>
                </a:lnTo>
                <a:lnTo>
                  <a:pt x="7461951" y="716193"/>
                </a:lnTo>
                <a:lnTo>
                  <a:pt x="7403780" y="746285"/>
                </a:lnTo>
                <a:lnTo>
                  <a:pt x="7345611" y="780390"/>
                </a:lnTo>
                <a:lnTo>
                  <a:pt x="7287439" y="816500"/>
                </a:lnTo>
                <a:lnTo>
                  <a:pt x="7229271" y="854617"/>
                </a:lnTo>
                <a:lnTo>
                  <a:pt x="7169095" y="892734"/>
                </a:lnTo>
                <a:lnTo>
                  <a:pt x="7112930" y="934863"/>
                </a:lnTo>
                <a:lnTo>
                  <a:pt x="7052754" y="976992"/>
                </a:lnTo>
                <a:lnTo>
                  <a:pt x="6994585" y="1019121"/>
                </a:lnTo>
                <a:lnTo>
                  <a:pt x="6934409" y="1067268"/>
                </a:lnTo>
                <a:lnTo>
                  <a:pt x="6814058" y="1159551"/>
                </a:lnTo>
                <a:lnTo>
                  <a:pt x="6695710" y="1257852"/>
                </a:lnTo>
                <a:lnTo>
                  <a:pt x="6575360" y="1360165"/>
                </a:lnTo>
                <a:lnTo>
                  <a:pt x="6455006" y="1464484"/>
                </a:lnTo>
                <a:lnTo>
                  <a:pt x="6334656" y="1570810"/>
                </a:lnTo>
                <a:lnTo>
                  <a:pt x="6214304" y="1677135"/>
                </a:lnTo>
                <a:lnTo>
                  <a:pt x="6079910" y="1797504"/>
                </a:lnTo>
                <a:lnTo>
                  <a:pt x="5945517" y="1915866"/>
                </a:lnTo>
                <a:lnTo>
                  <a:pt x="5811124" y="2032223"/>
                </a:lnTo>
                <a:lnTo>
                  <a:pt x="5674725" y="2144567"/>
                </a:lnTo>
                <a:lnTo>
                  <a:pt x="5538327" y="2254904"/>
                </a:lnTo>
                <a:lnTo>
                  <a:pt x="5403936" y="2361230"/>
                </a:lnTo>
                <a:lnTo>
                  <a:pt x="5333730" y="2413390"/>
                </a:lnTo>
                <a:lnTo>
                  <a:pt x="5267536" y="2461537"/>
                </a:lnTo>
                <a:lnTo>
                  <a:pt x="5197330" y="2507678"/>
                </a:lnTo>
                <a:lnTo>
                  <a:pt x="5129130" y="2553820"/>
                </a:lnTo>
                <a:lnTo>
                  <a:pt x="5060931" y="2597955"/>
                </a:lnTo>
                <a:lnTo>
                  <a:pt x="4992732" y="2640084"/>
                </a:lnTo>
                <a:lnTo>
                  <a:pt x="4922527" y="2680207"/>
                </a:lnTo>
                <a:lnTo>
                  <a:pt x="4852323" y="2716317"/>
                </a:lnTo>
                <a:lnTo>
                  <a:pt x="4782118" y="2752428"/>
                </a:lnTo>
                <a:lnTo>
                  <a:pt x="4711912" y="2786532"/>
                </a:lnTo>
                <a:lnTo>
                  <a:pt x="4643713" y="2816624"/>
                </a:lnTo>
                <a:lnTo>
                  <a:pt x="4571500" y="2842704"/>
                </a:lnTo>
                <a:lnTo>
                  <a:pt x="4499292" y="2866778"/>
                </a:lnTo>
                <a:lnTo>
                  <a:pt x="4429086" y="2888846"/>
                </a:lnTo>
                <a:lnTo>
                  <a:pt x="4356875" y="2908907"/>
                </a:lnTo>
                <a:lnTo>
                  <a:pt x="4284664" y="2924956"/>
                </a:lnTo>
                <a:lnTo>
                  <a:pt x="4214459" y="2936993"/>
                </a:lnTo>
                <a:lnTo>
                  <a:pt x="4142248" y="2945018"/>
                </a:lnTo>
                <a:lnTo>
                  <a:pt x="4070037" y="2951036"/>
                </a:lnTo>
                <a:lnTo>
                  <a:pt x="3995821" y="2953042"/>
                </a:lnTo>
                <a:lnTo>
                  <a:pt x="3921603" y="2951036"/>
                </a:lnTo>
                <a:lnTo>
                  <a:pt x="3851398" y="2945018"/>
                </a:lnTo>
                <a:lnTo>
                  <a:pt x="3777181" y="2936993"/>
                </a:lnTo>
                <a:lnTo>
                  <a:pt x="3706976" y="2924956"/>
                </a:lnTo>
                <a:lnTo>
                  <a:pt x="3634764" y="2908907"/>
                </a:lnTo>
                <a:lnTo>
                  <a:pt x="3562553" y="2888846"/>
                </a:lnTo>
                <a:lnTo>
                  <a:pt x="3492348" y="2866778"/>
                </a:lnTo>
                <a:lnTo>
                  <a:pt x="3420137" y="2842704"/>
                </a:lnTo>
                <a:lnTo>
                  <a:pt x="3347927" y="2816624"/>
                </a:lnTo>
                <a:lnTo>
                  <a:pt x="3279727" y="2786532"/>
                </a:lnTo>
                <a:lnTo>
                  <a:pt x="3209521" y="2752428"/>
                </a:lnTo>
                <a:lnTo>
                  <a:pt x="3139316" y="2716317"/>
                </a:lnTo>
                <a:lnTo>
                  <a:pt x="3069112" y="2680207"/>
                </a:lnTo>
                <a:lnTo>
                  <a:pt x="2998906" y="2640084"/>
                </a:lnTo>
                <a:lnTo>
                  <a:pt x="2930707" y="2597955"/>
                </a:lnTo>
                <a:lnTo>
                  <a:pt x="2862508" y="2553820"/>
                </a:lnTo>
                <a:lnTo>
                  <a:pt x="2794308" y="2507678"/>
                </a:lnTo>
                <a:lnTo>
                  <a:pt x="2724103" y="2461537"/>
                </a:lnTo>
                <a:lnTo>
                  <a:pt x="2657909" y="2413390"/>
                </a:lnTo>
                <a:lnTo>
                  <a:pt x="2587705" y="2361230"/>
                </a:lnTo>
                <a:lnTo>
                  <a:pt x="2453311" y="2254904"/>
                </a:lnTo>
                <a:lnTo>
                  <a:pt x="2316913" y="2144567"/>
                </a:lnTo>
                <a:lnTo>
                  <a:pt x="2180514" y="2032223"/>
                </a:lnTo>
                <a:lnTo>
                  <a:pt x="2046121" y="1915866"/>
                </a:lnTo>
                <a:lnTo>
                  <a:pt x="1911728" y="1797504"/>
                </a:lnTo>
                <a:lnTo>
                  <a:pt x="1777336" y="1677135"/>
                </a:lnTo>
                <a:lnTo>
                  <a:pt x="1656983" y="1570810"/>
                </a:lnTo>
                <a:lnTo>
                  <a:pt x="1536632" y="1464484"/>
                </a:lnTo>
                <a:lnTo>
                  <a:pt x="1416280" y="1360165"/>
                </a:lnTo>
                <a:lnTo>
                  <a:pt x="1295929" y="1257852"/>
                </a:lnTo>
                <a:lnTo>
                  <a:pt x="1177583" y="1159551"/>
                </a:lnTo>
                <a:lnTo>
                  <a:pt x="1057230" y="1067268"/>
                </a:lnTo>
                <a:lnTo>
                  <a:pt x="997055" y="1019121"/>
                </a:lnTo>
                <a:lnTo>
                  <a:pt x="938884" y="976992"/>
                </a:lnTo>
                <a:lnTo>
                  <a:pt x="878709" y="934863"/>
                </a:lnTo>
                <a:lnTo>
                  <a:pt x="822544" y="892734"/>
                </a:lnTo>
                <a:lnTo>
                  <a:pt x="762368" y="854617"/>
                </a:lnTo>
                <a:lnTo>
                  <a:pt x="704198" y="816500"/>
                </a:lnTo>
                <a:lnTo>
                  <a:pt x="646028" y="780390"/>
                </a:lnTo>
                <a:lnTo>
                  <a:pt x="587859" y="746285"/>
                </a:lnTo>
                <a:lnTo>
                  <a:pt x="529689" y="716193"/>
                </a:lnTo>
                <a:lnTo>
                  <a:pt x="473524" y="688107"/>
                </a:lnTo>
                <a:lnTo>
                  <a:pt x="415354" y="658015"/>
                </a:lnTo>
                <a:lnTo>
                  <a:pt x="359190" y="633941"/>
                </a:lnTo>
                <a:lnTo>
                  <a:pt x="301020" y="611874"/>
                </a:lnTo>
                <a:lnTo>
                  <a:pt x="246862" y="593818"/>
                </a:lnTo>
                <a:lnTo>
                  <a:pt x="188692" y="577769"/>
                </a:lnTo>
                <a:lnTo>
                  <a:pt x="134533" y="563726"/>
                </a:lnTo>
                <a:lnTo>
                  <a:pt x="76363" y="549683"/>
                </a:lnTo>
                <a:lnTo>
                  <a:pt x="22205" y="541659"/>
                </a:lnTo>
                <a:lnTo>
                  <a:pt x="1470" y="540123"/>
                </a:lnTo>
                <a:lnTo>
                  <a:pt x="35846" y="277196"/>
                </a:lnTo>
                <a:lnTo>
                  <a:pt x="0" y="3026"/>
                </a:lnTo>
                <a:lnTo>
                  <a:pt x="58311" y="8025"/>
                </a:lnTo>
                <a:lnTo>
                  <a:pt x="132527" y="16049"/>
                </a:lnTo>
                <a:lnTo>
                  <a:pt x="202733" y="28086"/>
                </a:lnTo>
                <a:lnTo>
                  <a:pt x="274944" y="44135"/>
                </a:lnTo>
                <a:lnTo>
                  <a:pt x="347155" y="64197"/>
                </a:lnTo>
                <a:lnTo>
                  <a:pt x="417360" y="86264"/>
                </a:lnTo>
                <a:lnTo>
                  <a:pt x="489572" y="110338"/>
                </a:lnTo>
                <a:lnTo>
                  <a:pt x="561782" y="136418"/>
                </a:lnTo>
                <a:lnTo>
                  <a:pt x="629981" y="166510"/>
                </a:lnTo>
                <a:lnTo>
                  <a:pt x="700187" y="200615"/>
                </a:lnTo>
                <a:lnTo>
                  <a:pt x="770392" y="236725"/>
                </a:lnTo>
                <a:lnTo>
                  <a:pt x="840597" y="272836"/>
                </a:lnTo>
                <a:lnTo>
                  <a:pt x="910802" y="314965"/>
                </a:lnTo>
                <a:lnTo>
                  <a:pt x="979002" y="355087"/>
                </a:lnTo>
                <a:lnTo>
                  <a:pt x="1047201" y="399223"/>
                </a:lnTo>
                <a:lnTo>
                  <a:pt x="1115400" y="445364"/>
                </a:lnTo>
                <a:lnTo>
                  <a:pt x="1185605" y="491505"/>
                </a:lnTo>
                <a:lnTo>
                  <a:pt x="1251800" y="539653"/>
                </a:lnTo>
                <a:lnTo>
                  <a:pt x="1322004" y="591812"/>
                </a:lnTo>
                <a:lnTo>
                  <a:pt x="1456397" y="698138"/>
                </a:lnTo>
                <a:lnTo>
                  <a:pt x="1592796" y="808476"/>
                </a:lnTo>
                <a:lnTo>
                  <a:pt x="1729194" y="920820"/>
                </a:lnTo>
                <a:lnTo>
                  <a:pt x="1863587" y="1037176"/>
                </a:lnTo>
                <a:lnTo>
                  <a:pt x="1997981" y="1155538"/>
                </a:lnTo>
                <a:lnTo>
                  <a:pt x="2132373" y="1275907"/>
                </a:lnTo>
                <a:lnTo>
                  <a:pt x="2252725" y="1382232"/>
                </a:lnTo>
                <a:lnTo>
                  <a:pt x="2373076" y="1488558"/>
                </a:lnTo>
                <a:lnTo>
                  <a:pt x="2493429" y="1592877"/>
                </a:lnTo>
                <a:lnTo>
                  <a:pt x="2613780" y="1695191"/>
                </a:lnTo>
                <a:lnTo>
                  <a:pt x="2732126" y="1793492"/>
                </a:lnTo>
                <a:lnTo>
                  <a:pt x="2852478" y="1887780"/>
                </a:lnTo>
                <a:lnTo>
                  <a:pt x="2912654" y="1933922"/>
                </a:lnTo>
                <a:lnTo>
                  <a:pt x="2970824" y="1976051"/>
                </a:lnTo>
                <a:lnTo>
                  <a:pt x="3028994" y="2018180"/>
                </a:lnTo>
                <a:lnTo>
                  <a:pt x="3087164" y="2060309"/>
                </a:lnTo>
                <a:lnTo>
                  <a:pt x="3147340" y="2098425"/>
                </a:lnTo>
                <a:lnTo>
                  <a:pt x="3205510" y="2136542"/>
                </a:lnTo>
                <a:lnTo>
                  <a:pt x="3263680" y="2172653"/>
                </a:lnTo>
                <a:lnTo>
                  <a:pt x="3321850" y="2206757"/>
                </a:lnTo>
                <a:lnTo>
                  <a:pt x="3380020" y="2236849"/>
                </a:lnTo>
                <a:lnTo>
                  <a:pt x="3436185" y="2264935"/>
                </a:lnTo>
                <a:lnTo>
                  <a:pt x="3494354" y="2295027"/>
                </a:lnTo>
                <a:lnTo>
                  <a:pt x="3550519" y="2319101"/>
                </a:lnTo>
                <a:lnTo>
                  <a:pt x="3608689" y="2341169"/>
                </a:lnTo>
                <a:lnTo>
                  <a:pt x="3662847" y="2359224"/>
                </a:lnTo>
                <a:lnTo>
                  <a:pt x="3721017" y="2375273"/>
                </a:lnTo>
                <a:lnTo>
                  <a:pt x="3775176" y="2389316"/>
                </a:lnTo>
                <a:lnTo>
                  <a:pt x="3833345" y="2403359"/>
                </a:lnTo>
                <a:lnTo>
                  <a:pt x="3887503" y="2411384"/>
                </a:lnTo>
                <a:lnTo>
                  <a:pt x="3941662" y="2415396"/>
                </a:lnTo>
                <a:lnTo>
                  <a:pt x="3995821" y="2417402"/>
                </a:lnTo>
                <a:lnTo>
                  <a:pt x="4049979" y="2415396"/>
                </a:lnTo>
                <a:lnTo>
                  <a:pt x="4106142" y="2411384"/>
                </a:lnTo>
                <a:lnTo>
                  <a:pt x="4160301" y="2403359"/>
                </a:lnTo>
                <a:lnTo>
                  <a:pt x="4216465" y="2389316"/>
                </a:lnTo>
                <a:lnTo>
                  <a:pt x="4270623" y="2375273"/>
                </a:lnTo>
                <a:lnTo>
                  <a:pt x="4328793" y="2359224"/>
                </a:lnTo>
                <a:lnTo>
                  <a:pt x="4382952" y="2341169"/>
                </a:lnTo>
                <a:lnTo>
                  <a:pt x="4441120" y="2319101"/>
                </a:lnTo>
                <a:lnTo>
                  <a:pt x="4497286" y="2295027"/>
                </a:lnTo>
                <a:lnTo>
                  <a:pt x="4555455" y="2264935"/>
                </a:lnTo>
                <a:lnTo>
                  <a:pt x="4611619" y="2236849"/>
                </a:lnTo>
                <a:lnTo>
                  <a:pt x="4669789" y="2206757"/>
                </a:lnTo>
                <a:lnTo>
                  <a:pt x="4727959" y="2172653"/>
                </a:lnTo>
                <a:lnTo>
                  <a:pt x="4786129" y="2136542"/>
                </a:lnTo>
                <a:lnTo>
                  <a:pt x="4844299" y="2098425"/>
                </a:lnTo>
                <a:lnTo>
                  <a:pt x="4904475" y="2060309"/>
                </a:lnTo>
                <a:lnTo>
                  <a:pt x="4960640" y="2018180"/>
                </a:lnTo>
                <a:lnTo>
                  <a:pt x="5020814" y="1976051"/>
                </a:lnTo>
                <a:lnTo>
                  <a:pt x="5078986" y="1933922"/>
                </a:lnTo>
                <a:lnTo>
                  <a:pt x="5139162" y="1887780"/>
                </a:lnTo>
                <a:lnTo>
                  <a:pt x="5259512" y="1793492"/>
                </a:lnTo>
                <a:lnTo>
                  <a:pt x="5377859" y="1695191"/>
                </a:lnTo>
                <a:lnTo>
                  <a:pt x="5498211" y="1592877"/>
                </a:lnTo>
                <a:lnTo>
                  <a:pt x="5618562" y="1488558"/>
                </a:lnTo>
                <a:lnTo>
                  <a:pt x="5738915" y="1382232"/>
                </a:lnTo>
                <a:lnTo>
                  <a:pt x="5857259" y="1275907"/>
                </a:lnTo>
                <a:lnTo>
                  <a:pt x="5993659" y="1155538"/>
                </a:lnTo>
                <a:lnTo>
                  <a:pt x="6128052" y="1037176"/>
                </a:lnTo>
                <a:lnTo>
                  <a:pt x="6262445" y="920820"/>
                </a:lnTo>
                <a:lnTo>
                  <a:pt x="6398843" y="808476"/>
                </a:lnTo>
                <a:lnTo>
                  <a:pt x="6535240" y="698138"/>
                </a:lnTo>
                <a:lnTo>
                  <a:pt x="6669635" y="591812"/>
                </a:lnTo>
                <a:lnTo>
                  <a:pt x="6739839" y="539653"/>
                </a:lnTo>
                <a:lnTo>
                  <a:pt x="6806032" y="491505"/>
                </a:lnTo>
                <a:lnTo>
                  <a:pt x="6876239" y="445364"/>
                </a:lnTo>
                <a:lnTo>
                  <a:pt x="6944437" y="399223"/>
                </a:lnTo>
                <a:lnTo>
                  <a:pt x="7012637" y="355087"/>
                </a:lnTo>
                <a:lnTo>
                  <a:pt x="7080837" y="314965"/>
                </a:lnTo>
                <a:lnTo>
                  <a:pt x="7151040" y="272836"/>
                </a:lnTo>
                <a:lnTo>
                  <a:pt x="7221247" y="236725"/>
                </a:lnTo>
                <a:lnTo>
                  <a:pt x="7291452" y="200615"/>
                </a:lnTo>
                <a:lnTo>
                  <a:pt x="7361658" y="166510"/>
                </a:lnTo>
                <a:lnTo>
                  <a:pt x="7429858" y="136418"/>
                </a:lnTo>
                <a:lnTo>
                  <a:pt x="7502067" y="110338"/>
                </a:lnTo>
                <a:lnTo>
                  <a:pt x="7574279" y="86264"/>
                </a:lnTo>
                <a:lnTo>
                  <a:pt x="7644484" y="64197"/>
                </a:lnTo>
                <a:lnTo>
                  <a:pt x="7716695" y="44135"/>
                </a:lnTo>
                <a:lnTo>
                  <a:pt x="7788907" y="28086"/>
                </a:lnTo>
                <a:lnTo>
                  <a:pt x="7859110" y="16049"/>
                </a:lnTo>
                <a:lnTo>
                  <a:pt x="7931323" y="8025"/>
                </a:lnTo>
                <a:lnTo>
                  <a:pt x="8003534" y="2006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>
              <a:solidFill>
                <a:schemeClr val="lt1"/>
              </a:solidFill>
              <a:latin typeface="+mn-lt"/>
            </a:endParaRP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3C90C14A-9630-4513-96FD-82DDE0CAC4BE}"/>
              </a:ext>
            </a:extLst>
          </p:cNvPr>
          <p:cNvSpPr/>
          <p:nvPr userDrawn="1"/>
        </p:nvSpPr>
        <p:spPr>
          <a:xfrm>
            <a:off x="-23368000" y="-15646399"/>
            <a:ext cx="65024000" cy="48463199"/>
          </a:xfrm>
          <a:custGeom>
            <a:avLst/>
            <a:gdLst>
              <a:gd name="connsiteX0" fmla="*/ 23368001 w 65024000"/>
              <a:gd name="connsiteY0" fmla="*/ 15646402 h 48463199"/>
              <a:gd name="connsiteX1" fmla="*/ 23368001 w 65024000"/>
              <a:gd name="connsiteY1" fmla="*/ 25934983 h 48463199"/>
              <a:gd name="connsiteX2" fmla="*/ 41656000 w 65024000"/>
              <a:gd name="connsiteY2" fmla="*/ 25934983 h 48463199"/>
              <a:gd name="connsiteX3" fmla="*/ 41656000 w 65024000"/>
              <a:gd name="connsiteY3" fmla="*/ 15646402 h 48463199"/>
              <a:gd name="connsiteX4" fmla="*/ 0 w 65024000"/>
              <a:gd name="connsiteY4" fmla="*/ 0 h 48463199"/>
              <a:gd name="connsiteX5" fmla="*/ 65024000 w 65024000"/>
              <a:gd name="connsiteY5" fmla="*/ 0 h 48463199"/>
              <a:gd name="connsiteX6" fmla="*/ 65024000 w 65024000"/>
              <a:gd name="connsiteY6" fmla="*/ 36677599 h 48463199"/>
              <a:gd name="connsiteX7" fmla="*/ 65024000 w 65024000"/>
              <a:gd name="connsiteY7" fmla="*/ 41581391 h 48463199"/>
              <a:gd name="connsiteX8" fmla="*/ 65024000 w 65024000"/>
              <a:gd name="connsiteY8" fmla="*/ 48463199 h 48463199"/>
              <a:gd name="connsiteX9" fmla="*/ 0 w 65024000"/>
              <a:gd name="connsiteY9" fmla="*/ 48463199 h 48463199"/>
              <a:gd name="connsiteX10" fmla="*/ 0 w 65024000"/>
              <a:gd name="connsiteY10" fmla="*/ 41581391 h 48463199"/>
              <a:gd name="connsiteX11" fmla="*/ 0 w 65024000"/>
              <a:gd name="connsiteY11" fmla="*/ 36677599 h 4846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024000" h="48463199">
                <a:moveTo>
                  <a:pt x="23368001" y="15646402"/>
                </a:moveTo>
                <a:lnTo>
                  <a:pt x="23368001" y="25934983"/>
                </a:lnTo>
                <a:lnTo>
                  <a:pt x="41656000" y="25934983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36677599"/>
                </a:lnTo>
                <a:lnTo>
                  <a:pt x="65024000" y="41581391"/>
                </a:lnTo>
                <a:lnTo>
                  <a:pt x="65024000" y="48463199"/>
                </a:lnTo>
                <a:lnTo>
                  <a:pt x="0" y="48463199"/>
                </a:lnTo>
                <a:lnTo>
                  <a:pt x="0" y="41581391"/>
                </a:lnTo>
                <a:lnTo>
                  <a:pt x="0" y="3667759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1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32FF29-F734-4C90-8D17-3C3D76A63555}"/>
              </a:ext>
            </a:extLst>
          </p:cNvPr>
          <p:cNvSpPr/>
          <p:nvPr userDrawn="1"/>
        </p:nvSpPr>
        <p:spPr>
          <a:xfrm>
            <a:off x="-730" y="0"/>
            <a:ext cx="18288730" cy="10288588"/>
          </a:xfrm>
          <a:prstGeom prst="rect">
            <a:avLst/>
          </a:prstGeom>
          <a:solidFill>
            <a:srgbClr val="EEF0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3C90C14A-9630-4513-96FD-82DDE0CAC4BE}"/>
              </a:ext>
            </a:extLst>
          </p:cNvPr>
          <p:cNvSpPr/>
          <p:nvPr userDrawn="1"/>
        </p:nvSpPr>
        <p:spPr>
          <a:xfrm>
            <a:off x="-23368000" y="-15646399"/>
            <a:ext cx="65024000" cy="48463199"/>
          </a:xfrm>
          <a:custGeom>
            <a:avLst/>
            <a:gdLst>
              <a:gd name="connsiteX0" fmla="*/ 23368001 w 65024000"/>
              <a:gd name="connsiteY0" fmla="*/ 15646402 h 48463199"/>
              <a:gd name="connsiteX1" fmla="*/ 23368001 w 65024000"/>
              <a:gd name="connsiteY1" fmla="*/ 25934983 h 48463199"/>
              <a:gd name="connsiteX2" fmla="*/ 41656000 w 65024000"/>
              <a:gd name="connsiteY2" fmla="*/ 25934983 h 48463199"/>
              <a:gd name="connsiteX3" fmla="*/ 41656000 w 65024000"/>
              <a:gd name="connsiteY3" fmla="*/ 15646402 h 48463199"/>
              <a:gd name="connsiteX4" fmla="*/ 0 w 65024000"/>
              <a:gd name="connsiteY4" fmla="*/ 0 h 48463199"/>
              <a:gd name="connsiteX5" fmla="*/ 65024000 w 65024000"/>
              <a:gd name="connsiteY5" fmla="*/ 0 h 48463199"/>
              <a:gd name="connsiteX6" fmla="*/ 65024000 w 65024000"/>
              <a:gd name="connsiteY6" fmla="*/ 36677599 h 48463199"/>
              <a:gd name="connsiteX7" fmla="*/ 65024000 w 65024000"/>
              <a:gd name="connsiteY7" fmla="*/ 41581391 h 48463199"/>
              <a:gd name="connsiteX8" fmla="*/ 65024000 w 65024000"/>
              <a:gd name="connsiteY8" fmla="*/ 48463199 h 48463199"/>
              <a:gd name="connsiteX9" fmla="*/ 0 w 65024000"/>
              <a:gd name="connsiteY9" fmla="*/ 48463199 h 48463199"/>
              <a:gd name="connsiteX10" fmla="*/ 0 w 65024000"/>
              <a:gd name="connsiteY10" fmla="*/ 41581391 h 48463199"/>
              <a:gd name="connsiteX11" fmla="*/ 0 w 65024000"/>
              <a:gd name="connsiteY11" fmla="*/ 36677599 h 4846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024000" h="48463199">
                <a:moveTo>
                  <a:pt x="23368001" y="15646402"/>
                </a:moveTo>
                <a:lnTo>
                  <a:pt x="23368001" y="25934983"/>
                </a:lnTo>
                <a:lnTo>
                  <a:pt x="41656000" y="25934983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36677599"/>
                </a:lnTo>
                <a:lnTo>
                  <a:pt x="65024000" y="41581391"/>
                </a:lnTo>
                <a:lnTo>
                  <a:pt x="65024000" y="48463199"/>
                </a:lnTo>
                <a:lnTo>
                  <a:pt x="0" y="48463199"/>
                </a:lnTo>
                <a:lnTo>
                  <a:pt x="0" y="41581391"/>
                </a:lnTo>
                <a:lnTo>
                  <a:pt x="0" y="36677599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1957A23A-3407-489F-957F-66C687AC8B7F}"/>
              </a:ext>
            </a:extLst>
          </p:cNvPr>
          <p:cNvSpPr/>
          <p:nvPr userDrawn="1"/>
        </p:nvSpPr>
        <p:spPr>
          <a:xfrm rot="19244394">
            <a:off x="16267686" y="6467110"/>
            <a:ext cx="105845" cy="5114"/>
          </a:xfrm>
          <a:custGeom>
            <a:avLst/>
            <a:gdLst>
              <a:gd name="connsiteX0" fmla="*/ 105845 w 105845"/>
              <a:gd name="connsiteY0" fmla="*/ 465 h 5114"/>
              <a:gd name="connsiteX1" fmla="*/ 2759 w 105845"/>
              <a:gd name="connsiteY1" fmla="*/ 5114 h 5114"/>
              <a:gd name="connsiteX2" fmla="*/ 0 w 105845"/>
              <a:gd name="connsiteY2" fmla="*/ 0 h 5114"/>
              <a:gd name="connsiteX3" fmla="*/ 66365 w 105845"/>
              <a:gd name="connsiteY3" fmla="*/ 1147 h 5114"/>
              <a:gd name="connsiteX4" fmla="*/ 105845 w 105845"/>
              <a:gd name="connsiteY4" fmla="*/ 465 h 5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45" h="5114">
                <a:moveTo>
                  <a:pt x="105845" y="465"/>
                </a:moveTo>
                <a:lnTo>
                  <a:pt x="2759" y="5114"/>
                </a:lnTo>
                <a:lnTo>
                  <a:pt x="0" y="0"/>
                </a:lnTo>
                <a:lnTo>
                  <a:pt x="66365" y="1147"/>
                </a:lnTo>
                <a:lnTo>
                  <a:pt x="105845" y="465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50" name="Полилиния: фигура 49">
            <a:extLst>
              <a:ext uri="{FF2B5EF4-FFF2-40B4-BE49-F238E27FC236}">
                <a16:creationId xmlns:a16="http://schemas.microsoft.com/office/drawing/2014/main" id="{8792ABA5-6E1A-4087-9C87-505D9A6E239C}"/>
              </a:ext>
            </a:extLst>
          </p:cNvPr>
          <p:cNvSpPr/>
          <p:nvPr userDrawn="1"/>
        </p:nvSpPr>
        <p:spPr>
          <a:xfrm rot="19244394">
            <a:off x="15619936" y="6699911"/>
            <a:ext cx="728961" cy="35989"/>
          </a:xfrm>
          <a:custGeom>
            <a:avLst/>
            <a:gdLst>
              <a:gd name="connsiteX0" fmla="*/ 728961 w 728961"/>
              <a:gd name="connsiteY0" fmla="*/ 35989 h 35989"/>
              <a:gd name="connsiteX1" fmla="*/ 728961 w 728961"/>
              <a:gd name="connsiteY1" fmla="*/ 35989 h 35989"/>
              <a:gd name="connsiteX2" fmla="*/ 468725 w 728961"/>
              <a:gd name="connsiteY2" fmla="*/ 31493 h 35989"/>
              <a:gd name="connsiteX3" fmla="*/ 164529 w 728961"/>
              <a:gd name="connsiteY3" fmla="*/ 15308 h 35989"/>
              <a:gd name="connsiteX4" fmla="*/ 0 w 728961"/>
              <a:gd name="connsiteY4" fmla="*/ 0 h 35989"/>
              <a:gd name="connsiteX5" fmla="*/ 164530 w 728961"/>
              <a:gd name="connsiteY5" fmla="*/ 15307 h 35989"/>
              <a:gd name="connsiteX6" fmla="*/ 468727 w 728961"/>
              <a:gd name="connsiteY6" fmla="*/ 31493 h 35989"/>
              <a:gd name="connsiteX7" fmla="*/ 728961 w 728961"/>
              <a:gd name="connsiteY7" fmla="*/ 35989 h 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8961" h="35989">
                <a:moveTo>
                  <a:pt x="728961" y="35989"/>
                </a:moveTo>
                <a:lnTo>
                  <a:pt x="728961" y="35989"/>
                </a:lnTo>
                <a:lnTo>
                  <a:pt x="468725" y="31493"/>
                </a:lnTo>
                <a:cubicBezTo>
                  <a:pt x="363231" y="27793"/>
                  <a:pt x="261470" y="22335"/>
                  <a:pt x="164529" y="15308"/>
                </a:cubicBezTo>
                <a:lnTo>
                  <a:pt x="0" y="0"/>
                </a:lnTo>
                <a:lnTo>
                  <a:pt x="164530" y="15307"/>
                </a:lnTo>
                <a:cubicBezTo>
                  <a:pt x="261472" y="22336"/>
                  <a:pt x="363232" y="27793"/>
                  <a:pt x="468727" y="31493"/>
                </a:cubicBezTo>
                <a:lnTo>
                  <a:pt x="728961" y="35989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2698FD7C-2B4D-45AB-BBBD-38F28D9C81FA}"/>
              </a:ext>
            </a:extLst>
          </p:cNvPr>
          <p:cNvSpPr/>
          <p:nvPr userDrawn="1"/>
        </p:nvSpPr>
        <p:spPr>
          <a:xfrm rot="19244394">
            <a:off x="15544849" y="6970248"/>
            <a:ext cx="158673" cy="16446"/>
          </a:xfrm>
          <a:custGeom>
            <a:avLst/>
            <a:gdLst>
              <a:gd name="connsiteX0" fmla="*/ 158673 w 158673"/>
              <a:gd name="connsiteY0" fmla="*/ 16446 h 16446"/>
              <a:gd name="connsiteX1" fmla="*/ 47927 w 158673"/>
              <a:gd name="connsiteY1" fmla="*/ 6143 h 16446"/>
              <a:gd name="connsiteX2" fmla="*/ 0 w 158673"/>
              <a:gd name="connsiteY2" fmla="*/ 0 h 16446"/>
              <a:gd name="connsiteX3" fmla="*/ 47926 w 158673"/>
              <a:gd name="connsiteY3" fmla="*/ 6142 h 16446"/>
              <a:gd name="connsiteX4" fmla="*/ 158673 w 158673"/>
              <a:gd name="connsiteY4" fmla="*/ 16446 h 16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73" h="16446">
                <a:moveTo>
                  <a:pt x="158673" y="16446"/>
                </a:moveTo>
                <a:lnTo>
                  <a:pt x="47927" y="6143"/>
                </a:lnTo>
                <a:lnTo>
                  <a:pt x="0" y="0"/>
                </a:lnTo>
                <a:lnTo>
                  <a:pt x="47926" y="6142"/>
                </a:lnTo>
                <a:lnTo>
                  <a:pt x="158673" y="16446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964363B2-18A3-450A-939C-2115E5DDC7D1}"/>
              </a:ext>
            </a:extLst>
          </p:cNvPr>
          <p:cNvSpPr/>
          <p:nvPr userDrawn="1"/>
        </p:nvSpPr>
        <p:spPr>
          <a:xfrm rot="19244394">
            <a:off x="15418364" y="7050811"/>
            <a:ext cx="149353" cy="21146"/>
          </a:xfrm>
          <a:custGeom>
            <a:avLst/>
            <a:gdLst>
              <a:gd name="connsiteX0" fmla="*/ 149353 w 149353"/>
              <a:gd name="connsiteY0" fmla="*/ 21146 h 21146"/>
              <a:gd name="connsiteX1" fmla="*/ 72523 w 149353"/>
              <a:gd name="connsiteY1" fmla="*/ 11298 h 21146"/>
              <a:gd name="connsiteX2" fmla="*/ 0 w 149353"/>
              <a:gd name="connsiteY2" fmla="*/ 0 h 21146"/>
              <a:gd name="connsiteX3" fmla="*/ 72523 w 149353"/>
              <a:gd name="connsiteY3" fmla="*/ 11297 h 21146"/>
              <a:gd name="connsiteX4" fmla="*/ 149353 w 149353"/>
              <a:gd name="connsiteY4" fmla="*/ 21146 h 21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353" h="21146">
                <a:moveTo>
                  <a:pt x="149353" y="21146"/>
                </a:moveTo>
                <a:lnTo>
                  <a:pt x="72523" y="11298"/>
                </a:lnTo>
                <a:lnTo>
                  <a:pt x="0" y="0"/>
                </a:lnTo>
                <a:lnTo>
                  <a:pt x="72523" y="11297"/>
                </a:lnTo>
                <a:lnTo>
                  <a:pt x="149353" y="21146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47" name="Полилиния: фигура 46">
            <a:extLst>
              <a:ext uri="{FF2B5EF4-FFF2-40B4-BE49-F238E27FC236}">
                <a16:creationId xmlns:a16="http://schemas.microsoft.com/office/drawing/2014/main" id="{9DDBD67C-BBAC-45E2-AFBE-27602F9F1D9F}"/>
              </a:ext>
            </a:extLst>
          </p:cNvPr>
          <p:cNvSpPr/>
          <p:nvPr userDrawn="1"/>
        </p:nvSpPr>
        <p:spPr>
          <a:xfrm rot="19244394">
            <a:off x="15334726" y="7116537"/>
            <a:ext cx="99538" cy="17376"/>
          </a:xfrm>
          <a:custGeom>
            <a:avLst/>
            <a:gdLst>
              <a:gd name="connsiteX0" fmla="*/ 99538 w 99538"/>
              <a:gd name="connsiteY0" fmla="*/ 17376 h 17376"/>
              <a:gd name="connsiteX1" fmla="*/ 56979 w 99538"/>
              <a:gd name="connsiteY1" fmla="*/ 10746 h 17376"/>
              <a:gd name="connsiteX2" fmla="*/ 0 w 99538"/>
              <a:gd name="connsiteY2" fmla="*/ 0 h 17376"/>
              <a:gd name="connsiteX3" fmla="*/ 56979 w 99538"/>
              <a:gd name="connsiteY3" fmla="*/ 10745 h 17376"/>
              <a:gd name="connsiteX4" fmla="*/ 99538 w 99538"/>
              <a:gd name="connsiteY4" fmla="*/ 17376 h 1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38" h="17376">
                <a:moveTo>
                  <a:pt x="99538" y="17376"/>
                </a:moveTo>
                <a:lnTo>
                  <a:pt x="56979" y="10746"/>
                </a:lnTo>
                <a:lnTo>
                  <a:pt x="0" y="0"/>
                </a:lnTo>
                <a:lnTo>
                  <a:pt x="56979" y="10745"/>
                </a:lnTo>
                <a:lnTo>
                  <a:pt x="99538" y="17376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46" name="Полилиния: фигура 45">
            <a:extLst>
              <a:ext uri="{FF2B5EF4-FFF2-40B4-BE49-F238E27FC236}">
                <a16:creationId xmlns:a16="http://schemas.microsoft.com/office/drawing/2014/main" id="{A9AF44D4-C127-41A6-81F7-E06CF16482D7}"/>
              </a:ext>
            </a:extLst>
          </p:cNvPr>
          <p:cNvSpPr/>
          <p:nvPr userDrawn="1"/>
        </p:nvSpPr>
        <p:spPr>
          <a:xfrm rot="19244394">
            <a:off x="14879874" y="7135628"/>
            <a:ext cx="112408" cy="181580"/>
          </a:xfrm>
          <a:custGeom>
            <a:avLst/>
            <a:gdLst>
              <a:gd name="connsiteX0" fmla="*/ 112408 w 112408"/>
              <a:gd name="connsiteY0" fmla="*/ 0 h 181580"/>
              <a:gd name="connsiteX1" fmla="*/ 2 w 112408"/>
              <a:gd name="connsiteY1" fmla="*/ 101855 h 181580"/>
              <a:gd name="connsiteX2" fmla="*/ 32926 w 112408"/>
              <a:gd name="connsiteY2" fmla="*/ 157837 h 181580"/>
              <a:gd name="connsiteX3" fmla="*/ 68541 w 112408"/>
              <a:gd name="connsiteY3" fmla="*/ 181580 h 181580"/>
              <a:gd name="connsiteX4" fmla="*/ 32923 w 112408"/>
              <a:gd name="connsiteY4" fmla="*/ 157837 h 181580"/>
              <a:gd name="connsiteX5" fmla="*/ 0 w 112408"/>
              <a:gd name="connsiteY5" fmla="*/ 101855 h 181580"/>
              <a:gd name="connsiteX6" fmla="*/ 112408 w 112408"/>
              <a:gd name="connsiteY6" fmla="*/ 0 h 18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408" h="181580">
                <a:moveTo>
                  <a:pt x="112408" y="0"/>
                </a:moveTo>
                <a:cubicBezTo>
                  <a:pt x="39856" y="31538"/>
                  <a:pt x="1" y="65899"/>
                  <a:pt x="2" y="101855"/>
                </a:cubicBezTo>
                <a:cubicBezTo>
                  <a:pt x="1" y="121031"/>
                  <a:pt x="11338" y="139755"/>
                  <a:pt x="32926" y="157837"/>
                </a:cubicBezTo>
                <a:lnTo>
                  <a:pt x="68541" y="181580"/>
                </a:lnTo>
                <a:lnTo>
                  <a:pt x="32923" y="157837"/>
                </a:lnTo>
                <a:cubicBezTo>
                  <a:pt x="11336" y="139754"/>
                  <a:pt x="0" y="121032"/>
                  <a:pt x="0" y="101855"/>
                </a:cubicBezTo>
                <a:cubicBezTo>
                  <a:pt x="0" y="65899"/>
                  <a:pt x="39856" y="31539"/>
                  <a:pt x="112408" y="0"/>
                </a:cubicBez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45" name="Полилиния: фигура 44">
            <a:extLst>
              <a:ext uri="{FF2B5EF4-FFF2-40B4-BE49-F238E27FC236}">
                <a16:creationId xmlns:a16="http://schemas.microsoft.com/office/drawing/2014/main" id="{1490E10D-319C-4C8D-A947-DAC2065BFEAF}"/>
              </a:ext>
            </a:extLst>
          </p:cNvPr>
          <p:cNvSpPr/>
          <p:nvPr userDrawn="1"/>
        </p:nvSpPr>
        <p:spPr>
          <a:xfrm rot="19244394">
            <a:off x="15205850" y="7167642"/>
            <a:ext cx="140907" cy="30364"/>
          </a:xfrm>
          <a:custGeom>
            <a:avLst/>
            <a:gdLst>
              <a:gd name="connsiteX0" fmla="*/ 140907 w 140907"/>
              <a:gd name="connsiteY0" fmla="*/ 30364 h 30364"/>
              <a:gd name="connsiteX1" fmla="*/ 93291 w 140907"/>
              <a:gd name="connsiteY1" fmla="*/ 21384 h 30364"/>
              <a:gd name="connsiteX2" fmla="*/ 0 w 140907"/>
              <a:gd name="connsiteY2" fmla="*/ 0 h 30364"/>
              <a:gd name="connsiteX3" fmla="*/ 93292 w 140907"/>
              <a:gd name="connsiteY3" fmla="*/ 21384 h 30364"/>
              <a:gd name="connsiteX4" fmla="*/ 140907 w 140907"/>
              <a:gd name="connsiteY4" fmla="*/ 30364 h 3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07" h="30364">
                <a:moveTo>
                  <a:pt x="140907" y="30364"/>
                </a:moveTo>
                <a:lnTo>
                  <a:pt x="93291" y="21384"/>
                </a:lnTo>
                <a:cubicBezTo>
                  <a:pt x="60265" y="14525"/>
                  <a:pt x="29122" y="7389"/>
                  <a:pt x="0" y="0"/>
                </a:cubicBezTo>
                <a:cubicBezTo>
                  <a:pt x="29124" y="7389"/>
                  <a:pt x="60265" y="14524"/>
                  <a:pt x="93292" y="21384"/>
                </a:cubicBezTo>
                <a:lnTo>
                  <a:pt x="140907" y="30364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44" name="Полилиния: фигура 43">
            <a:extLst>
              <a:ext uri="{FF2B5EF4-FFF2-40B4-BE49-F238E27FC236}">
                <a16:creationId xmlns:a16="http://schemas.microsoft.com/office/drawing/2014/main" id="{D1BEEB2D-BA3B-499C-8458-8A165C9B9E56}"/>
              </a:ext>
            </a:extLst>
          </p:cNvPr>
          <p:cNvSpPr/>
          <p:nvPr userDrawn="1"/>
        </p:nvSpPr>
        <p:spPr>
          <a:xfrm rot="19244394">
            <a:off x="15089055" y="7221056"/>
            <a:ext cx="125016" cy="38503"/>
          </a:xfrm>
          <a:custGeom>
            <a:avLst/>
            <a:gdLst>
              <a:gd name="connsiteX0" fmla="*/ 125016 w 125016"/>
              <a:gd name="connsiteY0" fmla="*/ 38503 h 38503"/>
              <a:gd name="connsiteX1" fmla="*/ 43842 w 125016"/>
              <a:gd name="connsiteY1" fmla="*/ 15600 h 38503"/>
              <a:gd name="connsiteX2" fmla="*/ 0 w 125016"/>
              <a:gd name="connsiteY2" fmla="*/ 0 h 38503"/>
              <a:gd name="connsiteX3" fmla="*/ 43844 w 125016"/>
              <a:gd name="connsiteY3" fmla="*/ 15600 h 38503"/>
              <a:gd name="connsiteX4" fmla="*/ 125016 w 125016"/>
              <a:gd name="connsiteY4" fmla="*/ 38503 h 3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16" h="38503">
                <a:moveTo>
                  <a:pt x="125016" y="38503"/>
                </a:moveTo>
                <a:cubicBezTo>
                  <a:pt x="95893" y="31114"/>
                  <a:pt x="68790" y="23472"/>
                  <a:pt x="43842" y="15600"/>
                </a:cubicBezTo>
                <a:lnTo>
                  <a:pt x="0" y="0"/>
                </a:lnTo>
                <a:lnTo>
                  <a:pt x="43844" y="15600"/>
                </a:lnTo>
                <a:cubicBezTo>
                  <a:pt x="68791" y="23472"/>
                  <a:pt x="95894" y="31114"/>
                  <a:pt x="125016" y="38503"/>
                </a:cubicBez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43" name="Полилиния: фигура 42">
            <a:extLst>
              <a:ext uri="{FF2B5EF4-FFF2-40B4-BE49-F238E27FC236}">
                <a16:creationId xmlns:a16="http://schemas.microsoft.com/office/drawing/2014/main" id="{EC081DC4-EE64-4550-A04A-6451446E0BBD}"/>
              </a:ext>
            </a:extLst>
          </p:cNvPr>
          <p:cNvSpPr/>
          <p:nvPr userDrawn="1"/>
        </p:nvSpPr>
        <p:spPr>
          <a:xfrm rot="19244394">
            <a:off x="15005429" y="7258393"/>
            <a:ext cx="83210" cy="37080"/>
          </a:xfrm>
          <a:custGeom>
            <a:avLst/>
            <a:gdLst>
              <a:gd name="connsiteX0" fmla="*/ 83210 w 83210"/>
              <a:gd name="connsiteY0" fmla="*/ 37080 h 37080"/>
              <a:gd name="connsiteX1" fmla="*/ 58811 w 83210"/>
              <a:gd name="connsiteY1" fmla="*/ 28399 h 37080"/>
              <a:gd name="connsiteX2" fmla="*/ 4317 w 83210"/>
              <a:gd name="connsiteY2" fmla="*/ 2878 h 37080"/>
              <a:gd name="connsiteX3" fmla="*/ 0 w 83210"/>
              <a:gd name="connsiteY3" fmla="*/ 0 h 37080"/>
              <a:gd name="connsiteX4" fmla="*/ 4317 w 83210"/>
              <a:gd name="connsiteY4" fmla="*/ 2877 h 37080"/>
              <a:gd name="connsiteX5" fmla="*/ 58810 w 83210"/>
              <a:gd name="connsiteY5" fmla="*/ 28398 h 37080"/>
              <a:gd name="connsiteX6" fmla="*/ 83210 w 83210"/>
              <a:gd name="connsiteY6" fmla="*/ 37080 h 3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210" h="37080">
                <a:moveTo>
                  <a:pt x="83210" y="37080"/>
                </a:moveTo>
                <a:lnTo>
                  <a:pt x="58811" y="28399"/>
                </a:lnTo>
                <a:cubicBezTo>
                  <a:pt x="38311" y="20090"/>
                  <a:pt x="20101" y="11576"/>
                  <a:pt x="4317" y="2878"/>
                </a:cubicBezTo>
                <a:lnTo>
                  <a:pt x="0" y="0"/>
                </a:lnTo>
                <a:lnTo>
                  <a:pt x="4317" y="2877"/>
                </a:lnTo>
                <a:cubicBezTo>
                  <a:pt x="20100" y="11575"/>
                  <a:pt x="38310" y="20090"/>
                  <a:pt x="58810" y="28398"/>
                </a:cubicBezTo>
                <a:lnTo>
                  <a:pt x="83210" y="37080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3CC029C3-3C05-434D-A440-ABA8292EAC34}"/>
              </a:ext>
            </a:extLst>
          </p:cNvPr>
          <p:cNvSpPr/>
          <p:nvPr userDrawn="1"/>
        </p:nvSpPr>
        <p:spPr>
          <a:xfrm rot="19244394">
            <a:off x="16266431" y="6467558"/>
            <a:ext cx="105845" cy="1147"/>
          </a:xfrm>
          <a:custGeom>
            <a:avLst/>
            <a:gdLst>
              <a:gd name="connsiteX0" fmla="*/ 105845 w 105845"/>
              <a:gd name="connsiteY0" fmla="*/ 465 h 1147"/>
              <a:gd name="connsiteX1" fmla="*/ 66365 w 105845"/>
              <a:gd name="connsiteY1" fmla="*/ 1147 h 1147"/>
              <a:gd name="connsiteX2" fmla="*/ 0 w 105845"/>
              <a:gd name="connsiteY2" fmla="*/ 0 h 1147"/>
              <a:gd name="connsiteX3" fmla="*/ 0 w 105845"/>
              <a:gd name="connsiteY3" fmla="*/ 0 h 1147"/>
              <a:gd name="connsiteX4" fmla="*/ 66366 w 105845"/>
              <a:gd name="connsiteY4" fmla="*/ 1147 h 1147"/>
              <a:gd name="connsiteX5" fmla="*/ 105845 w 105845"/>
              <a:gd name="connsiteY5" fmla="*/ 465 h 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5845" h="1147">
                <a:moveTo>
                  <a:pt x="105845" y="465"/>
                </a:moveTo>
                <a:lnTo>
                  <a:pt x="66365" y="1147"/>
                </a:lnTo>
                <a:lnTo>
                  <a:pt x="0" y="0"/>
                </a:lnTo>
                <a:lnTo>
                  <a:pt x="0" y="0"/>
                </a:lnTo>
                <a:lnTo>
                  <a:pt x="66366" y="1147"/>
                </a:lnTo>
                <a:lnTo>
                  <a:pt x="105845" y="465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21094412-A0A5-4B4F-A951-EFF7F43C624A}"/>
              </a:ext>
            </a:extLst>
          </p:cNvPr>
          <p:cNvSpPr/>
          <p:nvPr userDrawn="1"/>
        </p:nvSpPr>
        <p:spPr>
          <a:xfrm rot="8306588" flipH="1">
            <a:off x="-12251650" y="-6341215"/>
            <a:ext cx="25326689" cy="23081762"/>
          </a:xfrm>
          <a:custGeom>
            <a:avLst/>
            <a:gdLst>
              <a:gd name="connsiteX0" fmla="*/ 22172138 w 25326689"/>
              <a:gd name="connsiteY0" fmla="*/ 426253 h 23081762"/>
              <a:gd name="connsiteX1" fmla="*/ 22135920 w 25326689"/>
              <a:gd name="connsiteY1" fmla="*/ 402578 h 23081762"/>
              <a:gd name="connsiteX2" fmla="*/ 22135870 w 25326689"/>
              <a:gd name="connsiteY2" fmla="*/ 402522 h 23081762"/>
              <a:gd name="connsiteX3" fmla="*/ 22113262 w 25326689"/>
              <a:gd name="connsiteY3" fmla="*/ 377530 h 23081762"/>
              <a:gd name="connsiteX4" fmla="*/ 22104839 w 25326689"/>
              <a:gd name="connsiteY4" fmla="*/ 351198 h 23081762"/>
              <a:gd name="connsiteX5" fmla="*/ 22135493 w 25326689"/>
              <a:gd name="connsiteY5" fmla="*/ 293942 h 23081762"/>
              <a:gd name="connsiteX6" fmla="*/ 22170129 w 25326689"/>
              <a:gd name="connsiteY6" fmla="*/ 268791 h 23081762"/>
              <a:gd name="connsiteX7" fmla="*/ 22174328 w 25326689"/>
              <a:gd name="connsiteY7" fmla="*/ 265741 h 23081762"/>
              <a:gd name="connsiteX8" fmla="*/ 22227755 w 25326689"/>
              <a:gd name="connsiteY8" fmla="*/ 238057 h 23081762"/>
              <a:gd name="connsiteX9" fmla="*/ 22174328 w 25326689"/>
              <a:gd name="connsiteY9" fmla="*/ 265743 h 23081762"/>
              <a:gd name="connsiteX10" fmla="*/ 22170129 w 25326689"/>
              <a:gd name="connsiteY10" fmla="*/ 268791 h 23081762"/>
              <a:gd name="connsiteX11" fmla="*/ 22135494 w 25326689"/>
              <a:gd name="connsiteY11" fmla="*/ 293942 h 23081762"/>
              <a:gd name="connsiteX12" fmla="*/ 22104840 w 25326689"/>
              <a:gd name="connsiteY12" fmla="*/ 351198 h 23081762"/>
              <a:gd name="connsiteX13" fmla="*/ 22113262 w 25326689"/>
              <a:gd name="connsiteY13" fmla="*/ 377531 h 23081762"/>
              <a:gd name="connsiteX14" fmla="*/ 22135870 w 25326689"/>
              <a:gd name="connsiteY14" fmla="*/ 402522 h 23081762"/>
              <a:gd name="connsiteX15" fmla="*/ 22135920 w 25326689"/>
              <a:gd name="connsiteY15" fmla="*/ 402578 h 23081762"/>
              <a:gd name="connsiteX16" fmla="*/ 22172138 w 25326689"/>
              <a:gd name="connsiteY16" fmla="*/ 426253 h 23081762"/>
              <a:gd name="connsiteX17" fmla="*/ 22761883 w 25326689"/>
              <a:gd name="connsiteY17" fmla="*/ 100472 h 23081762"/>
              <a:gd name="connsiteX18" fmla="*/ 22685511 w 25326689"/>
              <a:gd name="connsiteY18" fmla="*/ 113392 h 23081762"/>
              <a:gd name="connsiteX19" fmla="*/ 22613498 w 25326689"/>
              <a:gd name="connsiteY19" fmla="*/ 127586 h 23081762"/>
              <a:gd name="connsiteX20" fmla="*/ 22571238 w 25326689"/>
              <a:gd name="connsiteY20" fmla="*/ 135918 h 23081762"/>
              <a:gd name="connsiteX21" fmla="*/ 22514736 w 25326689"/>
              <a:gd name="connsiteY21" fmla="*/ 148937 h 23081762"/>
              <a:gd name="connsiteX22" fmla="*/ 22467520 w 25326689"/>
              <a:gd name="connsiteY22" fmla="*/ 159818 h 23081762"/>
              <a:gd name="connsiteX23" fmla="*/ 22294972 w 25326689"/>
              <a:gd name="connsiteY23" fmla="*/ 211062 h 23081762"/>
              <a:gd name="connsiteX24" fmla="*/ 22251788 w 25326689"/>
              <a:gd name="connsiteY24" fmla="*/ 228407 h 23081762"/>
              <a:gd name="connsiteX25" fmla="*/ 22294968 w 25326689"/>
              <a:gd name="connsiteY25" fmla="*/ 211062 h 23081762"/>
              <a:gd name="connsiteX26" fmla="*/ 22467519 w 25326689"/>
              <a:gd name="connsiteY26" fmla="*/ 159818 h 23081762"/>
              <a:gd name="connsiteX27" fmla="*/ 22514736 w 25326689"/>
              <a:gd name="connsiteY27" fmla="*/ 148937 h 23081762"/>
              <a:gd name="connsiteX28" fmla="*/ 22571238 w 25326689"/>
              <a:gd name="connsiteY28" fmla="*/ 135916 h 23081762"/>
              <a:gd name="connsiteX29" fmla="*/ 22613498 w 25326689"/>
              <a:gd name="connsiteY29" fmla="*/ 127586 h 23081762"/>
              <a:gd name="connsiteX30" fmla="*/ 22685511 w 25326689"/>
              <a:gd name="connsiteY30" fmla="*/ 113391 h 23081762"/>
              <a:gd name="connsiteX31" fmla="*/ 1660131 w 25326689"/>
              <a:gd name="connsiteY31" fmla="*/ 22840435 h 23081762"/>
              <a:gd name="connsiteX32" fmla="*/ 1938795 w 25326689"/>
              <a:gd name="connsiteY32" fmla="*/ 22409539 h 23081762"/>
              <a:gd name="connsiteX33" fmla="*/ 1962047 w 25326689"/>
              <a:gd name="connsiteY33" fmla="*/ 21905887 h 23081762"/>
              <a:gd name="connsiteX34" fmla="*/ 1879393 w 25326689"/>
              <a:gd name="connsiteY34" fmla="*/ 21669018 h 23081762"/>
              <a:gd name="connsiteX35" fmla="*/ 1909087 w 25326689"/>
              <a:gd name="connsiteY35" fmla="*/ 21641228 h 23081762"/>
              <a:gd name="connsiteX36" fmla="*/ 1957628 w 25326689"/>
              <a:gd name="connsiteY36" fmla="*/ 21590152 h 23081762"/>
              <a:gd name="connsiteX37" fmla="*/ 2007840 w 25326689"/>
              <a:gd name="connsiteY37" fmla="*/ 21534916 h 23081762"/>
              <a:gd name="connsiteX38" fmla="*/ 2052391 w 25326689"/>
              <a:gd name="connsiteY38" fmla="*/ 21479336 h 23081762"/>
              <a:gd name="connsiteX39" fmla="*/ 2095780 w 25326689"/>
              <a:gd name="connsiteY39" fmla="*/ 21419425 h 23081762"/>
              <a:gd name="connsiteX40" fmla="*/ 2136507 w 25326689"/>
              <a:gd name="connsiteY40" fmla="*/ 21356510 h 23081762"/>
              <a:gd name="connsiteX41" fmla="*/ 2174403 w 25326689"/>
              <a:gd name="connsiteY41" fmla="*/ 21293425 h 23081762"/>
              <a:gd name="connsiteX42" fmla="*/ 2212468 w 25326689"/>
              <a:gd name="connsiteY42" fmla="*/ 21227510 h 23081762"/>
              <a:gd name="connsiteX43" fmla="*/ 2249203 w 25326689"/>
              <a:gd name="connsiteY43" fmla="*/ 21160093 h 23081762"/>
              <a:gd name="connsiteX44" fmla="*/ 2280276 w 25326689"/>
              <a:gd name="connsiteY44" fmla="*/ 21092333 h 23081762"/>
              <a:gd name="connsiteX45" fmla="*/ 2310187 w 25326689"/>
              <a:gd name="connsiteY45" fmla="*/ 21020240 h 23081762"/>
              <a:gd name="connsiteX46" fmla="*/ 2338765 w 25326689"/>
              <a:gd name="connsiteY46" fmla="*/ 20946649 h 23081762"/>
              <a:gd name="connsiteX47" fmla="*/ 2367344 w 25326689"/>
              <a:gd name="connsiteY47" fmla="*/ 20873055 h 23081762"/>
              <a:gd name="connsiteX48" fmla="*/ 2391933 w 25326689"/>
              <a:gd name="connsiteY48" fmla="*/ 20794956 h 23081762"/>
              <a:gd name="connsiteX49" fmla="*/ 2416350 w 25326689"/>
              <a:gd name="connsiteY49" fmla="*/ 20719693 h 23081762"/>
              <a:gd name="connsiteX50" fmla="*/ 2438107 w 25326689"/>
              <a:gd name="connsiteY50" fmla="*/ 20641426 h 23081762"/>
              <a:gd name="connsiteX51" fmla="*/ 2458532 w 25326689"/>
              <a:gd name="connsiteY51" fmla="*/ 20561658 h 23081762"/>
              <a:gd name="connsiteX52" fmla="*/ 2480456 w 25326689"/>
              <a:gd name="connsiteY52" fmla="*/ 20480559 h 23081762"/>
              <a:gd name="connsiteX53" fmla="*/ 2498050 w 25326689"/>
              <a:gd name="connsiteY53" fmla="*/ 20400620 h 23081762"/>
              <a:gd name="connsiteX54" fmla="*/ 2515984 w 25326689"/>
              <a:gd name="connsiteY54" fmla="*/ 20315018 h 23081762"/>
              <a:gd name="connsiteX55" fmla="*/ 2546018 w 25326689"/>
              <a:gd name="connsiteY55" fmla="*/ 20146301 h 23081762"/>
              <a:gd name="connsiteX56" fmla="*/ 2574889 w 25326689"/>
              <a:gd name="connsiteY56" fmla="*/ 19973256 h 23081762"/>
              <a:gd name="connsiteX57" fmla="*/ 2602432 w 25326689"/>
              <a:gd name="connsiteY57" fmla="*/ 19798707 h 23081762"/>
              <a:gd name="connsiteX58" fmla="*/ 2625811 w 25326689"/>
              <a:gd name="connsiteY58" fmla="*/ 19622487 h 23081762"/>
              <a:gd name="connsiteX59" fmla="*/ 2647862 w 25326689"/>
              <a:gd name="connsiteY59" fmla="*/ 19444765 h 23081762"/>
              <a:gd name="connsiteX60" fmla="*/ 2668578 w 25326689"/>
              <a:gd name="connsiteY60" fmla="*/ 19265542 h 23081762"/>
              <a:gd name="connsiteX61" fmla="*/ 2688106 w 25326689"/>
              <a:gd name="connsiteY61" fmla="*/ 19106142 h 23081762"/>
              <a:gd name="connsiteX62" fmla="*/ 2707631 w 25326689"/>
              <a:gd name="connsiteY62" fmla="*/ 18946743 h 23081762"/>
              <a:gd name="connsiteX63" fmla="*/ 2728489 w 25326689"/>
              <a:gd name="connsiteY63" fmla="*/ 18788842 h 23081762"/>
              <a:gd name="connsiteX64" fmla="*/ 2750676 w 25326689"/>
              <a:gd name="connsiteY64" fmla="*/ 18632445 h 23081762"/>
              <a:gd name="connsiteX65" fmla="*/ 2774025 w 25326689"/>
              <a:gd name="connsiteY65" fmla="*/ 18480381 h 23081762"/>
              <a:gd name="connsiteX66" fmla="*/ 2801538 w 25326689"/>
              <a:gd name="connsiteY66" fmla="*/ 18329988 h 23081762"/>
              <a:gd name="connsiteX67" fmla="*/ 2815958 w 25326689"/>
              <a:gd name="connsiteY67" fmla="*/ 18255542 h 23081762"/>
              <a:gd name="connsiteX68" fmla="*/ 2831539 w 25326689"/>
              <a:gd name="connsiteY68" fmla="*/ 18185429 h 23081762"/>
              <a:gd name="connsiteX69" fmla="*/ 2847122 w 25326689"/>
              <a:gd name="connsiteY69" fmla="*/ 18115315 h 23081762"/>
              <a:gd name="connsiteX70" fmla="*/ 2862703 w 25326689"/>
              <a:gd name="connsiteY70" fmla="*/ 18045204 h 23081762"/>
              <a:gd name="connsiteX71" fmla="*/ 2882446 w 25326689"/>
              <a:gd name="connsiteY71" fmla="*/ 17976763 h 23081762"/>
              <a:gd name="connsiteX72" fmla="*/ 2900691 w 25326689"/>
              <a:gd name="connsiteY72" fmla="*/ 17909650 h 23081762"/>
              <a:gd name="connsiteX73" fmla="*/ 2920264 w 25326689"/>
              <a:gd name="connsiteY73" fmla="*/ 17844042 h 23081762"/>
              <a:gd name="connsiteX74" fmla="*/ 2941168 w 25326689"/>
              <a:gd name="connsiteY74" fmla="*/ 17779935 h 23081762"/>
              <a:gd name="connsiteX75" fmla="*/ 2964737 w 25326689"/>
              <a:gd name="connsiteY75" fmla="*/ 17718829 h 23081762"/>
              <a:gd name="connsiteX76" fmla="*/ 2988133 w 25326689"/>
              <a:gd name="connsiteY76" fmla="*/ 17660554 h 23081762"/>
              <a:gd name="connsiteX77" fmla="*/ 3011697 w 25326689"/>
              <a:gd name="connsiteY77" fmla="*/ 17599450 h 23081762"/>
              <a:gd name="connsiteX78" fmla="*/ 3037758 w 25326689"/>
              <a:gd name="connsiteY78" fmla="*/ 17544177 h 23081762"/>
              <a:gd name="connsiteX79" fmla="*/ 3066646 w 25326689"/>
              <a:gd name="connsiteY79" fmla="*/ 17489076 h 23081762"/>
              <a:gd name="connsiteX80" fmla="*/ 3095196 w 25326689"/>
              <a:gd name="connsiteY80" fmla="*/ 17439640 h 23081762"/>
              <a:gd name="connsiteX81" fmla="*/ 3128077 w 25326689"/>
              <a:gd name="connsiteY81" fmla="*/ 17389043 h 23081762"/>
              <a:gd name="connsiteX82" fmla="*/ 3159289 w 25326689"/>
              <a:gd name="connsiteY82" fmla="*/ 17342605 h 23081762"/>
              <a:gd name="connsiteX83" fmla="*/ 3193501 w 25326689"/>
              <a:gd name="connsiteY83" fmla="*/ 17293510 h 23081762"/>
              <a:gd name="connsiteX84" fmla="*/ 3228703 w 25326689"/>
              <a:gd name="connsiteY84" fmla="*/ 17251579 h 23081762"/>
              <a:gd name="connsiteX85" fmla="*/ 3266570 w 25326689"/>
              <a:gd name="connsiteY85" fmla="*/ 17212650 h 23081762"/>
              <a:gd name="connsiteX86" fmla="*/ 3305767 w 25326689"/>
              <a:gd name="connsiteY86" fmla="*/ 17175223 h 23081762"/>
              <a:gd name="connsiteX87" fmla="*/ 3347623 w 25326689"/>
              <a:gd name="connsiteY87" fmla="*/ 17140796 h 23081762"/>
              <a:gd name="connsiteX88" fmla="*/ 3392311 w 25326689"/>
              <a:gd name="connsiteY88" fmla="*/ 17106541 h 23081762"/>
              <a:gd name="connsiteX89" fmla="*/ 3438162 w 25326689"/>
              <a:gd name="connsiteY89" fmla="*/ 17076621 h 23081762"/>
              <a:gd name="connsiteX90" fmla="*/ 3489504 w 25326689"/>
              <a:gd name="connsiteY90" fmla="*/ 17049872 h 23081762"/>
              <a:gd name="connsiteX91" fmla="*/ 3539347 w 25326689"/>
              <a:gd name="connsiteY91" fmla="*/ 17024453 h 23081762"/>
              <a:gd name="connsiteX92" fmla="*/ 3593522 w 25326689"/>
              <a:gd name="connsiteY92" fmla="*/ 16997876 h 23081762"/>
              <a:gd name="connsiteX93" fmla="*/ 3646026 w 25326689"/>
              <a:gd name="connsiteY93" fmla="*/ 16975459 h 23081762"/>
              <a:gd name="connsiteX94" fmla="*/ 3704193 w 25326689"/>
              <a:gd name="connsiteY94" fmla="*/ 16953385 h 23081762"/>
              <a:gd name="connsiteX95" fmla="*/ 3762189 w 25326689"/>
              <a:gd name="connsiteY95" fmla="*/ 16934142 h 23081762"/>
              <a:gd name="connsiteX96" fmla="*/ 3825681 w 25326689"/>
              <a:gd name="connsiteY96" fmla="*/ 16918070 h 23081762"/>
              <a:gd name="connsiteX97" fmla="*/ 3886337 w 25326689"/>
              <a:gd name="connsiteY97" fmla="*/ 16901833 h 23081762"/>
              <a:gd name="connsiteX98" fmla="*/ 3949830 w 25326689"/>
              <a:gd name="connsiteY98" fmla="*/ 16885760 h 23081762"/>
              <a:gd name="connsiteX99" fmla="*/ 4015981 w 25326689"/>
              <a:gd name="connsiteY99" fmla="*/ 16872694 h 23081762"/>
              <a:gd name="connsiteX100" fmla="*/ 4083464 w 25326689"/>
              <a:gd name="connsiteY100" fmla="*/ 16861127 h 23081762"/>
              <a:gd name="connsiteX101" fmla="*/ 4152278 w 25326689"/>
              <a:gd name="connsiteY101" fmla="*/ 16851061 h 23081762"/>
              <a:gd name="connsiteX102" fmla="*/ 4222592 w 25326689"/>
              <a:gd name="connsiteY102" fmla="*/ 16839666 h 23081762"/>
              <a:gd name="connsiteX103" fmla="*/ 4292568 w 25326689"/>
              <a:gd name="connsiteY103" fmla="*/ 16833933 h 23081762"/>
              <a:gd name="connsiteX104" fmla="*/ 4365542 w 25326689"/>
              <a:gd name="connsiteY104" fmla="*/ 16825540 h 23081762"/>
              <a:gd name="connsiteX105" fmla="*/ 4437019 w 25326689"/>
              <a:gd name="connsiteY105" fmla="*/ 16818478 h 23081762"/>
              <a:gd name="connsiteX106" fmla="*/ 4512656 w 25326689"/>
              <a:gd name="connsiteY106" fmla="*/ 16813087 h 23081762"/>
              <a:gd name="connsiteX107" fmla="*/ 4665262 w 25326689"/>
              <a:gd name="connsiteY107" fmla="*/ 16803805 h 23081762"/>
              <a:gd name="connsiteX108" fmla="*/ 4819030 w 25326689"/>
              <a:gd name="connsiteY108" fmla="*/ 16798857 h 23081762"/>
              <a:gd name="connsiteX109" fmla="*/ 4976960 w 25326689"/>
              <a:gd name="connsiteY109" fmla="*/ 16795582 h 23081762"/>
              <a:gd name="connsiteX110" fmla="*/ 5136221 w 25326689"/>
              <a:gd name="connsiteY110" fmla="*/ 16793806 h 23081762"/>
              <a:gd name="connsiteX111" fmla="*/ 5296814 w 25326689"/>
              <a:gd name="connsiteY111" fmla="*/ 16793533 h 23081762"/>
              <a:gd name="connsiteX112" fmla="*/ 5455902 w 25326689"/>
              <a:gd name="connsiteY112" fmla="*/ 16794590 h 23081762"/>
              <a:gd name="connsiteX113" fmla="*/ 5637819 w 25326689"/>
              <a:gd name="connsiteY113" fmla="*/ 16794180 h 23081762"/>
              <a:gd name="connsiteX114" fmla="*/ 5816900 w 25326689"/>
              <a:gd name="connsiteY114" fmla="*/ 16793599 h 23081762"/>
              <a:gd name="connsiteX115" fmla="*/ 5994652 w 25326689"/>
              <a:gd name="connsiteY115" fmla="*/ 16791516 h 23081762"/>
              <a:gd name="connsiteX116" fmla="*/ 6171243 w 25326689"/>
              <a:gd name="connsiteY116" fmla="*/ 16785102 h 23081762"/>
              <a:gd name="connsiteX117" fmla="*/ 6346504 w 25326689"/>
              <a:gd name="connsiteY117" fmla="*/ 16777186 h 23081762"/>
              <a:gd name="connsiteX118" fmla="*/ 6517603 w 25326689"/>
              <a:gd name="connsiteY118" fmla="*/ 16767597 h 23081762"/>
              <a:gd name="connsiteX119" fmla="*/ 6604737 w 25326689"/>
              <a:gd name="connsiteY119" fmla="*/ 16760057 h 23081762"/>
              <a:gd name="connsiteX120" fmla="*/ 6686211 w 25326689"/>
              <a:gd name="connsiteY120" fmla="*/ 16752175 h 23081762"/>
              <a:gd name="connsiteX121" fmla="*/ 6769354 w 25326689"/>
              <a:gd name="connsiteY121" fmla="*/ 16740131 h 23081762"/>
              <a:gd name="connsiteX122" fmla="*/ 6850993 w 25326689"/>
              <a:gd name="connsiteY122" fmla="*/ 16729417 h 23081762"/>
              <a:gd name="connsiteX123" fmla="*/ 6931305 w 25326689"/>
              <a:gd name="connsiteY123" fmla="*/ 16717204 h 23081762"/>
              <a:gd name="connsiteX124" fmla="*/ 7008956 w 25326689"/>
              <a:gd name="connsiteY124" fmla="*/ 16701986 h 23081762"/>
              <a:gd name="connsiteX125" fmla="*/ 7089434 w 25326689"/>
              <a:gd name="connsiteY125" fmla="*/ 16686940 h 23081762"/>
              <a:gd name="connsiteX126" fmla="*/ 7165926 w 25326689"/>
              <a:gd name="connsiteY126" fmla="*/ 16667387 h 23081762"/>
              <a:gd name="connsiteX127" fmla="*/ 7242414 w 25326689"/>
              <a:gd name="connsiteY127" fmla="*/ 16647840 h 23081762"/>
              <a:gd name="connsiteX128" fmla="*/ 7317573 w 25326689"/>
              <a:gd name="connsiteY128" fmla="*/ 16626787 h 23081762"/>
              <a:gd name="connsiteX129" fmla="*/ 7388568 w 25326689"/>
              <a:gd name="connsiteY129" fmla="*/ 16604064 h 23081762"/>
              <a:gd name="connsiteX130" fmla="*/ 7459904 w 25326689"/>
              <a:gd name="connsiteY130" fmla="*/ 16575679 h 23081762"/>
              <a:gd name="connsiteX131" fmla="*/ 7529909 w 25326689"/>
              <a:gd name="connsiteY131" fmla="*/ 16545790 h 23081762"/>
              <a:gd name="connsiteX132" fmla="*/ 7597081 w 25326689"/>
              <a:gd name="connsiteY132" fmla="*/ 16515731 h 23081762"/>
              <a:gd name="connsiteX133" fmla="*/ 7664425 w 25326689"/>
              <a:gd name="connsiteY133" fmla="*/ 16482843 h 23081762"/>
              <a:gd name="connsiteX134" fmla="*/ 7729107 w 25326689"/>
              <a:gd name="connsiteY134" fmla="*/ 16446949 h 23081762"/>
              <a:gd name="connsiteX135" fmla="*/ 7789625 w 25326689"/>
              <a:gd name="connsiteY135" fmla="*/ 16409384 h 23081762"/>
              <a:gd name="connsiteX136" fmla="*/ 7848985 w 25326689"/>
              <a:gd name="connsiteY136" fmla="*/ 16367487 h 23081762"/>
              <a:gd name="connsiteX137" fmla="*/ 7907013 w 25326689"/>
              <a:gd name="connsiteY137" fmla="*/ 16324089 h 23081762"/>
              <a:gd name="connsiteX138" fmla="*/ 7963880 w 25326689"/>
              <a:gd name="connsiteY138" fmla="*/ 16276356 h 23081762"/>
              <a:gd name="connsiteX139" fmla="*/ 8018086 w 25326689"/>
              <a:gd name="connsiteY139" fmla="*/ 16225623 h 23081762"/>
              <a:gd name="connsiteX140" fmla="*/ 8066627 w 25326689"/>
              <a:gd name="connsiteY140" fmla="*/ 16174548 h 23081762"/>
              <a:gd name="connsiteX141" fmla="*/ 8116839 w 25326689"/>
              <a:gd name="connsiteY141" fmla="*/ 16119311 h 23081762"/>
              <a:gd name="connsiteX142" fmla="*/ 8161392 w 25326689"/>
              <a:gd name="connsiteY142" fmla="*/ 16063731 h 23081762"/>
              <a:gd name="connsiteX143" fmla="*/ 8204779 w 25326689"/>
              <a:gd name="connsiteY143" fmla="*/ 16003821 h 23081762"/>
              <a:gd name="connsiteX144" fmla="*/ 8245505 w 25326689"/>
              <a:gd name="connsiteY144" fmla="*/ 15940905 h 23081762"/>
              <a:gd name="connsiteX145" fmla="*/ 8283403 w 25326689"/>
              <a:gd name="connsiteY145" fmla="*/ 15877821 h 23081762"/>
              <a:gd name="connsiteX146" fmla="*/ 8321467 w 25326689"/>
              <a:gd name="connsiteY146" fmla="*/ 15811905 h 23081762"/>
              <a:gd name="connsiteX147" fmla="*/ 8358203 w 25326689"/>
              <a:gd name="connsiteY147" fmla="*/ 15744487 h 23081762"/>
              <a:gd name="connsiteX148" fmla="*/ 8389274 w 25326689"/>
              <a:gd name="connsiteY148" fmla="*/ 15676730 h 23081762"/>
              <a:gd name="connsiteX149" fmla="*/ 8419184 w 25326689"/>
              <a:gd name="connsiteY149" fmla="*/ 15604636 h 23081762"/>
              <a:gd name="connsiteX150" fmla="*/ 8447765 w 25326689"/>
              <a:gd name="connsiteY150" fmla="*/ 15531043 h 23081762"/>
              <a:gd name="connsiteX151" fmla="*/ 8476344 w 25326689"/>
              <a:gd name="connsiteY151" fmla="*/ 15457450 h 23081762"/>
              <a:gd name="connsiteX152" fmla="*/ 8500932 w 25326689"/>
              <a:gd name="connsiteY152" fmla="*/ 15379353 h 23081762"/>
              <a:gd name="connsiteX153" fmla="*/ 8525351 w 25326689"/>
              <a:gd name="connsiteY153" fmla="*/ 15304090 h 23081762"/>
              <a:gd name="connsiteX154" fmla="*/ 8547105 w 25326689"/>
              <a:gd name="connsiteY154" fmla="*/ 15225821 h 23081762"/>
              <a:gd name="connsiteX155" fmla="*/ 8567531 w 25326689"/>
              <a:gd name="connsiteY155" fmla="*/ 15146054 h 23081762"/>
              <a:gd name="connsiteX156" fmla="*/ 8589456 w 25326689"/>
              <a:gd name="connsiteY156" fmla="*/ 15064955 h 23081762"/>
              <a:gd name="connsiteX157" fmla="*/ 8607050 w 25326689"/>
              <a:gd name="connsiteY157" fmla="*/ 14985015 h 23081762"/>
              <a:gd name="connsiteX158" fmla="*/ 8624983 w 25326689"/>
              <a:gd name="connsiteY158" fmla="*/ 14899414 h 23081762"/>
              <a:gd name="connsiteX159" fmla="*/ 8655017 w 25326689"/>
              <a:gd name="connsiteY159" fmla="*/ 14730698 h 23081762"/>
              <a:gd name="connsiteX160" fmla="*/ 8683889 w 25326689"/>
              <a:gd name="connsiteY160" fmla="*/ 14557651 h 23081762"/>
              <a:gd name="connsiteX161" fmla="*/ 8711431 w 25326689"/>
              <a:gd name="connsiteY161" fmla="*/ 14383103 h 23081762"/>
              <a:gd name="connsiteX162" fmla="*/ 8734809 w 25326689"/>
              <a:gd name="connsiteY162" fmla="*/ 14206882 h 23081762"/>
              <a:gd name="connsiteX163" fmla="*/ 8756860 w 25326689"/>
              <a:gd name="connsiteY163" fmla="*/ 14029161 h 23081762"/>
              <a:gd name="connsiteX164" fmla="*/ 8779078 w 25326689"/>
              <a:gd name="connsiteY164" fmla="*/ 13848607 h 23081762"/>
              <a:gd name="connsiteX165" fmla="*/ 8797105 w 25326689"/>
              <a:gd name="connsiteY165" fmla="*/ 13690538 h 23081762"/>
              <a:gd name="connsiteX166" fmla="*/ 8816631 w 25326689"/>
              <a:gd name="connsiteY166" fmla="*/ 13531138 h 23081762"/>
              <a:gd name="connsiteX167" fmla="*/ 8837487 w 25326689"/>
              <a:gd name="connsiteY167" fmla="*/ 13373240 h 23081762"/>
              <a:gd name="connsiteX168" fmla="*/ 8859675 w 25326689"/>
              <a:gd name="connsiteY168" fmla="*/ 13216842 h 23081762"/>
              <a:gd name="connsiteX169" fmla="*/ 8883024 w 25326689"/>
              <a:gd name="connsiteY169" fmla="*/ 13064775 h 23081762"/>
              <a:gd name="connsiteX170" fmla="*/ 8910536 w 25326689"/>
              <a:gd name="connsiteY170" fmla="*/ 12914383 h 23081762"/>
              <a:gd name="connsiteX171" fmla="*/ 8924957 w 25326689"/>
              <a:gd name="connsiteY171" fmla="*/ 12839936 h 23081762"/>
              <a:gd name="connsiteX172" fmla="*/ 8940538 w 25326689"/>
              <a:gd name="connsiteY172" fmla="*/ 12769825 h 23081762"/>
              <a:gd name="connsiteX173" fmla="*/ 8956122 w 25326689"/>
              <a:gd name="connsiteY173" fmla="*/ 12699710 h 23081762"/>
              <a:gd name="connsiteX174" fmla="*/ 8971701 w 25326689"/>
              <a:gd name="connsiteY174" fmla="*/ 12629600 h 23081762"/>
              <a:gd name="connsiteX175" fmla="*/ 8991447 w 25326689"/>
              <a:gd name="connsiteY175" fmla="*/ 12561158 h 23081762"/>
              <a:gd name="connsiteX176" fmla="*/ 9009689 w 25326689"/>
              <a:gd name="connsiteY176" fmla="*/ 12494048 h 23081762"/>
              <a:gd name="connsiteX177" fmla="*/ 9029264 w 25326689"/>
              <a:gd name="connsiteY177" fmla="*/ 12428438 h 23081762"/>
              <a:gd name="connsiteX178" fmla="*/ 9050168 w 25326689"/>
              <a:gd name="connsiteY178" fmla="*/ 12364331 h 23081762"/>
              <a:gd name="connsiteX179" fmla="*/ 9073736 w 25326689"/>
              <a:gd name="connsiteY179" fmla="*/ 12303224 h 23081762"/>
              <a:gd name="connsiteX180" fmla="*/ 9097133 w 25326689"/>
              <a:gd name="connsiteY180" fmla="*/ 12244950 h 23081762"/>
              <a:gd name="connsiteX181" fmla="*/ 9120698 w 25326689"/>
              <a:gd name="connsiteY181" fmla="*/ 12183845 h 23081762"/>
              <a:gd name="connsiteX182" fmla="*/ 9146755 w 25326689"/>
              <a:gd name="connsiteY182" fmla="*/ 12128574 h 23081762"/>
              <a:gd name="connsiteX183" fmla="*/ 9175645 w 25326689"/>
              <a:gd name="connsiteY183" fmla="*/ 12073471 h 23081762"/>
              <a:gd name="connsiteX184" fmla="*/ 9204196 w 25326689"/>
              <a:gd name="connsiteY184" fmla="*/ 12024035 h 23081762"/>
              <a:gd name="connsiteX185" fmla="*/ 9237077 w 25326689"/>
              <a:gd name="connsiteY185" fmla="*/ 11973437 h 23081762"/>
              <a:gd name="connsiteX186" fmla="*/ 9268288 w 25326689"/>
              <a:gd name="connsiteY186" fmla="*/ 11927002 h 23081762"/>
              <a:gd name="connsiteX187" fmla="*/ 9301000 w 25326689"/>
              <a:gd name="connsiteY187" fmla="*/ 11879237 h 23081762"/>
              <a:gd name="connsiteX188" fmla="*/ 9336202 w 25326689"/>
              <a:gd name="connsiteY188" fmla="*/ 11837304 h 23081762"/>
              <a:gd name="connsiteX189" fmla="*/ 9375570 w 25326689"/>
              <a:gd name="connsiteY189" fmla="*/ 11797044 h 23081762"/>
              <a:gd name="connsiteX190" fmla="*/ 9414764 w 25326689"/>
              <a:gd name="connsiteY190" fmla="*/ 11759617 h 23081762"/>
              <a:gd name="connsiteX191" fmla="*/ 9456621 w 25326689"/>
              <a:gd name="connsiteY191" fmla="*/ 11725193 h 23081762"/>
              <a:gd name="connsiteX192" fmla="*/ 9499809 w 25326689"/>
              <a:gd name="connsiteY192" fmla="*/ 11692267 h 23081762"/>
              <a:gd name="connsiteX193" fmla="*/ 9545660 w 25326689"/>
              <a:gd name="connsiteY193" fmla="*/ 11662347 h 23081762"/>
              <a:gd name="connsiteX194" fmla="*/ 9598503 w 25326689"/>
              <a:gd name="connsiteY194" fmla="*/ 11634267 h 23081762"/>
              <a:gd name="connsiteX195" fmla="*/ 9648346 w 25326689"/>
              <a:gd name="connsiteY195" fmla="*/ 11608849 h 23081762"/>
              <a:gd name="connsiteX196" fmla="*/ 9701020 w 25326689"/>
              <a:gd name="connsiteY196" fmla="*/ 11583601 h 23081762"/>
              <a:gd name="connsiteX197" fmla="*/ 9755025 w 25326689"/>
              <a:gd name="connsiteY197" fmla="*/ 11559853 h 23081762"/>
              <a:gd name="connsiteX198" fmla="*/ 9813192 w 25326689"/>
              <a:gd name="connsiteY198" fmla="*/ 11537780 h 23081762"/>
              <a:gd name="connsiteX199" fmla="*/ 9871190 w 25326689"/>
              <a:gd name="connsiteY199" fmla="*/ 11518537 h 23081762"/>
              <a:gd name="connsiteX200" fmla="*/ 9934681 w 25326689"/>
              <a:gd name="connsiteY200" fmla="*/ 11502466 h 23081762"/>
              <a:gd name="connsiteX201" fmla="*/ 9995336 w 25326689"/>
              <a:gd name="connsiteY201" fmla="*/ 11486227 h 23081762"/>
              <a:gd name="connsiteX202" fmla="*/ 10058827 w 25326689"/>
              <a:gd name="connsiteY202" fmla="*/ 11470156 h 23081762"/>
              <a:gd name="connsiteX203" fmla="*/ 10124979 w 25326689"/>
              <a:gd name="connsiteY203" fmla="*/ 11457089 h 23081762"/>
              <a:gd name="connsiteX204" fmla="*/ 10192464 w 25326689"/>
              <a:gd name="connsiteY204" fmla="*/ 11445523 h 23081762"/>
              <a:gd name="connsiteX205" fmla="*/ 10261277 w 25326689"/>
              <a:gd name="connsiteY205" fmla="*/ 11435459 h 23081762"/>
              <a:gd name="connsiteX206" fmla="*/ 10331591 w 25326689"/>
              <a:gd name="connsiteY206" fmla="*/ 11424061 h 23081762"/>
              <a:gd name="connsiteX207" fmla="*/ 10401565 w 25326689"/>
              <a:gd name="connsiteY207" fmla="*/ 11418330 h 23081762"/>
              <a:gd name="connsiteX208" fmla="*/ 10474541 w 25326689"/>
              <a:gd name="connsiteY208" fmla="*/ 11409937 h 23081762"/>
              <a:gd name="connsiteX209" fmla="*/ 10546019 w 25326689"/>
              <a:gd name="connsiteY209" fmla="*/ 11402872 h 23081762"/>
              <a:gd name="connsiteX210" fmla="*/ 10621656 w 25326689"/>
              <a:gd name="connsiteY210" fmla="*/ 11397482 h 23081762"/>
              <a:gd name="connsiteX211" fmla="*/ 10774263 w 25326689"/>
              <a:gd name="connsiteY211" fmla="*/ 11388199 h 23081762"/>
              <a:gd name="connsiteX212" fmla="*/ 10928027 w 25326689"/>
              <a:gd name="connsiteY212" fmla="*/ 11383254 h 23081762"/>
              <a:gd name="connsiteX213" fmla="*/ 11085959 w 25326689"/>
              <a:gd name="connsiteY213" fmla="*/ 11379977 h 23081762"/>
              <a:gd name="connsiteX214" fmla="*/ 11245219 w 25326689"/>
              <a:gd name="connsiteY214" fmla="*/ 11378203 h 23081762"/>
              <a:gd name="connsiteX215" fmla="*/ 11405811 w 25326689"/>
              <a:gd name="connsiteY215" fmla="*/ 11377928 h 23081762"/>
              <a:gd name="connsiteX216" fmla="*/ 11566402 w 25326689"/>
              <a:gd name="connsiteY216" fmla="*/ 11377655 h 23081762"/>
              <a:gd name="connsiteX217" fmla="*/ 11654528 w 25326689"/>
              <a:gd name="connsiteY217" fmla="*/ 11377280 h 23081762"/>
              <a:gd name="connsiteX218" fmla="*/ 11742483 w 25326689"/>
              <a:gd name="connsiteY218" fmla="*/ 11379735 h 23081762"/>
              <a:gd name="connsiteX219" fmla="*/ 11830779 w 25326689"/>
              <a:gd name="connsiteY219" fmla="*/ 11376526 h 23081762"/>
              <a:gd name="connsiteX220" fmla="*/ 11918735 w 25326689"/>
              <a:gd name="connsiteY220" fmla="*/ 11378984 h 23081762"/>
              <a:gd name="connsiteX221" fmla="*/ 12073856 w 25326689"/>
              <a:gd name="connsiteY221" fmla="*/ 11375517 h 23081762"/>
              <a:gd name="connsiteX222" fmla="*/ 12228975 w 25326689"/>
              <a:gd name="connsiteY222" fmla="*/ 11372052 h 23081762"/>
              <a:gd name="connsiteX223" fmla="*/ 12384267 w 25326689"/>
              <a:gd name="connsiteY223" fmla="*/ 11365753 h 23081762"/>
              <a:gd name="connsiteX224" fmla="*/ 12536726 w 25326689"/>
              <a:gd name="connsiteY224" fmla="*/ 11359284 h 23081762"/>
              <a:gd name="connsiteX225" fmla="*/ 12685360 w 25326689"/>
              <a:gd name="connsiteY225" fmla="*/ 11345480 h 23081762"/>
              <a:gd name="connsiteX226" fmla="*/ 12832668 w 25326689"/>
              <a:gd name="connsiteY226" fmla="*/ 11330173 h 23081762"/>
              <a:gd name="connsiteX227" fmla="*/ 12906984 w 25326689"/>
              <a:gd name="connsiteY227" fmla="*/ 11323272 h 23081762"/>
              <a:gd name="connsiteX228" fmla="*/ 12977311 w 25326689"/>
              <a:gd name="connsiteY228" fmla="*/ 11311867 h 23081762"/>
              <a:gd name="connsiteX229" fmla="*/ 13047638 w 25326689"/>
              <a:gd name="connsiteY229" fmla="*/ 11300460 h 23081762"/>
              <a:gd name="connsiteX230" fmla="*/ 13116633 w 25326689"/>
              <a:gd name="connsiteY230" fmla="*/ 11287551 h 23081762"/>
              <a:gd name="connsiteX231" fmla="*/ 13187129 w 25326689"/>
              <a:gd name="connsiteY231" fmla="*/ 11273315 h 23081762"/>
              <a:gd name="connsiteX232" fmla="*/ 13253464 w 25326689"/>
              <a:gd name="connsiteY232" fmla="*/ 11257405 h 23081762"/>
              <a:gd name="connsiteX233" fmla="*/ 13321297 w 25326689"/>
              <a:gd name="connsiteY233" fmla="*/ 11240165 h 23081762"/>
              <a:gd name="connsiteX234" fmla="*/ 13389130 w 25326689"/>
              <a:gd name="connsiteY234" fmla="*/ 11222927 h 23081762"/>
              <a:gd name="connsiteX235" fmla="*/ 13451473 w 25326689"/>
              <a:gd name="connsiteY235" fmla="*/ 11202512 h 23081762"/>
              <a:gd name="connsiteX236" fmla="*/ 13515315 w 25326689"/>
              <a:gd name="connsiteY236" fmla="*/ 11180769 h 23081762"/>
              <a:gd name="connsiteX237" fmla="*/ 13577829 w 25326689"/>
              <a:gd name="connsiteY237" fmla="*/ 11157523 h 23081762"/>
              <a:gd name="connsiteX238" fmla="*/ 13637678 w 25326689"/>
              <a:gd name="connsiteY238" fmla="*/ 11131276 h 23081762"/>
              <a:gd name="connsiteX239" fmla="*/ 13697527 w 25326689"/>
              <a:gd name="connsiteY239" fmla="*/ 11105030 h 23081762"/>
              <a:gd name="connsiteX240" fmla="*/ 13756048 w 25326689"/>
              <a:gd name="connsiteY240" fmla="*/ 11077278 h 23081762"/>
              <a:gd name="connsiteX241" fmla="*/ 13811904 w 25326689"/>
              <a:gd name="connsiteY241" fmla="*/ 11046529 h 23081762"/>
              <a:gd name="connsiteX242" fmla="*/ 13867933 w 25326689"/>
              <a:gd name="connsiteY242" fmla="*/ 11012945 h 23081762"/>
              <a:gd name="connsiteX243" fmla="*/ 13921129 w 25326689"/>
              <a:gd name="connsiteY243" fmla="*/ 10979193 h 23081762"/>
              <a:gd name="connsiteX244" fmla="*/ 13973164 w 25326689"/>
              <a:gd name="connsiteY244" fmla="*/ 10941106 h 23081762"/>
              <a:gd name="connsiteX245" fmla="*/ 14023870 w 25326689"/>
              <a:gd name="connsiteY245" fmla="*/ 10901518 h 23081762"/>
              <a:gd name="connsiteX246" fmla="*/ 14073244 w 25326689"/>
              <a:gd name="connsiteY246" fmla="*/ 10860427 h 23081762"/>
              <a:gd name="connsiteX247" fmla="*/ 14127464 w 25326689"/>
              <a:gd name="connsiteY247" fmla="*/ 10809681 h 23081762"/>
              <a:gd name="connsiteX248" fmla="*/ 14176017 w 25326689"/>
              <a:gd name="connsiteY248" fmla="*/ 10758597 h 23081762"/>
              <a:gd name="connsiteX249" fmla="*/ 14226244 w 25326689"/>
              <a:gd name="connsiteY249" fmla="*/ 10703347 h 23081762"/>
              <a:gd name="connsiteX250" fmla="*/ 14270808 w 25326689"/>
              <a:gd name="connsiteY250" fmla="*/ 10647756 h 23081762"/>
              <a:gd name="connsiteX251" fmla="*/ 14314210 w 25326689"/>
              <a:gd name="connsiteY251" fmla="*/ 10587832 h 23081762"/>
              <a:gd name="connsiteX252" fmla="*/ 14354950 w 25326689"/>
              <a:gd name="connsiteY252" fmla="*/ 10524907 h 23081762"/>
              <a:gd name="connsiteX253" fmla="*/ 14392860 w 25326689"/>
              <a:gd name="connsiteY253" fmla="*/ 10461810 h 23081762"/>
              <a:gd name="connsiteX254" fmla="*/ 14430937 w 25326689"/>
              <a:gd name="connsiteY254" fmla="*/ 10395881 h 23081762"/>
              <a:gd name="connsiteX255" fmla="*/ 14467689 w 25326689"/>
              <a:gd name="connsiteY255" fmla="*/ 10328451 h 23081762"/>
              <a:gd name="connsiteX256" fmla="*/ 14498773 w 25326689"/>
              <a:gd name="connsiteY256" fmla="*/ 10260681 h 23081762"/>
              <a:gd name="connsiteX257" fmla="*/ 14528694 w 25326689"/>
              <a:gd name="connsiteY257" fmla="*/ 10188579 h 23081762"/>
              <a:gd name="connsiteX258" fmla="*/ 14557289 w 25326689"/>
              <a:gd name="connsiteY258" fmla="*/ 10114974 h 23081762"/>
              <a:gd name="connsiteX259" fmla="*/ 14585882 w 25326689"/>
              <a:gd name="connsiteY259" fmla="*/ 10041367 h 23081762"/>
              <a:gd name="connsiteX260" fmla="*/ 14610480 w 25326689"/>
              <a:gd name="connsiteY260" fmla="*/ 9963261 h 23081762"/>
              <a:gd name="connsiteX261" fmla="*/ 14634914 w 25326689"/>
              <a:gd name="connsiteY261" fmla="*/ 9887984 h 23081762"/>
              <a:gd name="connsiteX262" fmla="*/ 14656682 w 25326689"/>
              <a:gd name="connsiteY262" fmla="*/ 9809706 h 23081762"/>
              <a:gd name="connsiteX263" fmla="*/ 14677120 w 25326689"/>
              <a:gd name="connsiteY263" fmla="*/ 9729925 h 23081762"/>
              <a:gd name="connsiteX264" fmla="*/ 14699057 w 25326689"/>
              <a:gd name="connsiteY264" fmla="*/ 9648817 h 23081762"/>
              <a:gd name="connsiteX265" fmla="*/ 14716663 w 25326689"/>
              <a:gd name="connsiteY265" fmla="*/ 9568865 h 23081762"/>
              <a:gd name="connsiteX266" fmla="*/ 14734611 w 25326689"/>
              <a:gd name="connsiteY266" fmla="*/ 9483251 h 23081762"/>
              <a:gd name="connsiteX267" fmla="*/ 14764668 w 25326689"/>
              <a:gd name="connsiteY267" fmla="*/ 9314516 h 23081762"/>
              <a:gd name="connsiteX268" fmla="*/ 14793566 w 25326689"/>
              <a:gd name="connsiteY268" fmla="*/ 9141446 h 23081762"/>
              <a:gd name="connsiteX269" fmla="*/ 14821132 w 25326689"/>
              <a:gd name="connsiteY269" fmla="*/ 8966875 h 23081762"/>
              <a:gd name="connsiteX270" fmla="*/ 14844538 w 25326689"/>
              <a:gd name="connsiteY270" fmla="*/ 8790632 h 23081762"/>
              <a:gd name="connsiteX271" fmla="*/ 14866614 w 25326689"/>
              <a:gd name="connsiteY271" fmla="*/ 8612887 h 23081762"/>
              <a:gd name="connsiteX272" fmla="*/ 14887355 w 25326689"/>
              <a:gd name="connsiteY272" fmla="*/ 8433644 h 23081762"/>
              <a:gd name="connsiteX273" fmla="*/ 14906907 w 25326689"/>
              <a:gd name="connsiteY273" fmla="*/ 8274222 h 23081762"/>
              <a:gd name="connsiteX274" fmla="*/ 14926453 w 25326689"/>
              <a:gd name="connsiteY274" fmla="*/ 8114804 h 23081762"/>
              <a:gd name="connsiteX275" fmla="*/ 14947335 w 25326689"/>
              <a:gd name="connsiteY275" fmla="*/ 7956883 h 23081762"/>
              <a:gd name="connsiteX276" fmla="*/ 14969543 w 25326689"/>
              <a:gd name="connsiteY276" fmla="*/ 7800466 h 23081762"/>
              <a:gd name="connsiteX277" fmla="*/ 14992914 w 25326689"/>
              <a:gd name="connsiteY277" fmla="*/ 7648381 h 23081762"/>
              <a:gd name="connsiteX278" fmla="*/ 15020447 w 25326689"/>
              <a:gd name="connsiteY278" fmla="*/ 7497969 h 23081762"/>
              <a:gd name="connsiteX279" fmla="*/ 15034880 w 25326689"/>
              <a:gd name="connsiteY279" fmla="*/ 7423513 h 23081762"/>
              <a:gd name="connsiteX280" fmla="*/ 15050473 w 25326689"/>
              <a:gd name="connsiteY280" fmla="*/ 7353391 h 23081762"/>
              <a:gd name="connsiteX281" fmla="*/ 15067566 w 25326689"/>
              <a:gd name="connsiteY281" fmla="*/ 7281938 h 23081762"/>
              <a:gd name="connsiteX282" fmla="*/ 15081656 w 25326689"/>
              <a:gd name="connsiteY282" fmla="*/ 7213147 h 23081762"/>
              <a:gd name="connsiteX283" fmla="*/ 15101413 w 25326689"/>
              <a:gd name="connsiteY283" fmla="*/ 7144695 h 23081762"/>
              <a:gd name="connsiteX284" fmla="*/ 15119666 w 25326689"/>
              <a:gd name="connsiteY284" fmla="*/ 7077575 h 23081762"/>
              <a:gd name="connsiteX285" fmla="*/ 15139251 w 25326689"/>
              <a:gd name="connsiteY285" fmla="*/ 7011956 h 23081762"/>
              <a:gd name="connsiteX286" fmla="*/ 15160170 w 25326689"/>
              <a:gd name="connsiteY286" fmla="*/ 6947837 h 23081762"/>
              <a:gd name="connsiteX287" fmla="*/ 15183747 w 25326689"/>
              <a:gd name="connsiteY287" fmla="*/ 6886721 h 23081762"/>
              <a:gd name="connsiteX288" fmla="*/ 15207152 w 25326689"/>
              <a:gd name="connsiteY288" fmla="*/ 6828439 h 23081762"/>
              <a:gd name="connsiteX289" fmla="*/ 15230728 w 25326689"/>
              <a:gd name="connsiteY289" fmla="*/ 6767325 h 23081762"/>
              <a:gd name="connsiteX290" fmla="*/ 15256798 w 25326689"/>
              <a:gd name="connsiteY290" fmla="*/ 6712042 h 23081762"/>
              <a:gd name="connsiteX291" fmla="*/ 15285698 w 25326689"/>
              <a:gd name="connsiteY291" fmla="*/ 6656933 h 23081762"/>
              <a:gd name="connsiteX292" fmla="*/ 15314258 w 25326689"/>
              <a:gd name="connsiteY292" fmla="*/ 6607485 h 23081762"/>
              <a:gd name="connsiteX293" fmla="*/ 15347150 w 25326689"/>
              <a:gd name="connsiteY293" fmla="*/ 6556881 h 23081762"/>
              <a:gd name="connsiteX294" fmla="*/ 15378372 w 25326689"/>
              <a:gd name="connsiteY294" fmla="*/ 6510436 h 23081762"/>
              <a:gd name="connsiteX295" fmla="*/ 15411096 w 25326689"/>
              <a:gd name="connsiteY295" fmla="*/ 6462660 h 23081762"/>
              <a:gd name="connsiteX296" fmla="*/ 15447809 w 25326689"/>
              <a:gd name="connsiteY296" fmla="*/ 6419390 h 23081762"/>
              <a:gd name="connsiteX297" fmla="*/ 15485684 w 25326689"/>
              <a:gd name="connsiteY297" fmla="*/ 6380452 h 23081762"/>
              <a:gd name="connsiteX298" fmla="*/ 15524891 w 25326689"/>
              <a:gd name="connsiteY298" fmla="*/ 6343015 h 23081762"/>
              <a:gd name="connsiteX299" fmla="*/ 15566757 w 25326689"/>
              <a:gd name="connsiteY299" fmla="*/ 6308579 h 23081762"/>
              <a:gd name="connsiteX300" fmla="*/ 15611458 w 25326689"/>
              <a:gd name="connsiteY300" fmla="*/ 6274315 h 23081762"/>
              <a:gd name="connsiteX301" fmla="*/ 15657318 w 25326689"/>
              <a:gd name="connsiteY301" fmla="*/ 6244383 h 23081762"/>
              <a:gd name="connsiteX302" fmla="*/ 15708670 w 25326689"/>
              <a:gd name="connsiteY302" fmla="*/ 6217628 h 23081762"/>
              <a:gd name="connsiteX303" fmla="*/ 15758523 w 25326689"/>
              <a:gd name="connsiteY303" fmla="*/ 6192200 h 23081762"/>
              <a:gd name="connsiteX304" fmla="*/ 15812708 w 25326689"/>
              <a:gd name="connsiteY304" fmla="*/ 6165613 h 23081762"/>
              <a:gd name="connsiteX305" fmla="*/ 15865221 w 25326689"/>
              <a:gd name="connsiteY305" fmla="*/ 6143186 h 23081762"/>
              <a:gd name="connsiteX306" fmla="*/ 15923400 w 25326689"/>
              <a:gd name="connsiteY306" fmla="*/ 6121104 h 23081762"/>
              <a:gd name="connsiteX307" fmla="*/ 15981409 w 25326689"/>
              <a:gd name="connsiteY307" fmla="*/ 6101851 h 23081762"/>
              <a:gd name="connsiteX308" fmla="*/ 16044910 w 25326689"/>
              <a:gd name="connsiteY308" fmla="*/ 6085771 h 23081762"/>
              <a:gd name="connsiteX309" fmla="*/ 16105577 w 25326689"/>
              <a:gd name="connsiteY309" fmla="*/ 6069523 h 23081762"/>
              <a:gd name="connsiteX310" fmla="*/ 16169082 w 25326689"/>
              <a:gd name="connsiteY310" fmla="*/ 6053441 h 23081762"/>
              <a:gd name="connsiteX311" fmla="*/ 16235243 w 25326689"/>
              <a:gd name="connsiteY311" fmla="*/ 6040364 h 23081762"/>
              <a:gd name="connsiteX312" fmla="*/ 16302738 w 25326689"/>
              <a:gd name="connsiteY312" fmla="*/ 6028788 h 23081762"/>
              <a:gd name="connsiteX313" fmla="*/ 16371561 w 25326689"/>
              <a:gd name="connsiteY313" fmla="*/ 6018714 h 23081762"/>
              <a:gd name="connsiteX314" fmla="*/ 16441888 w 25326689"/>
              <a:gd name="connsiteY314" fmla="*/ 6007307 h 23081762"/>
              <a:gd name="connsiteX315" fmla="*/ 16511870 w 25326689"/>
              <a:gd name="connsiteY315" fmla="*/ 6001566 h 23081762"/>
              <a:gd name="connsiteX316" fmla="*/ 16584860 w 25326689"/>
              <a:gd name="connsiteY316" fmla="*/ 5993163 h 23081762"/>
              <a:gd name="connsiteX317" fmla="*/ 16656346 w 25326689"/>
              <a:gd name="connsiteY317" fmla="*/ 5986090 h 23081762"/>
              <a:gd name="connsiteX318" fmla="*/ 16731995 w 25326689"/>
              <a:gd name="connsiteY318" fmla="*/ 5980690 h 23081762"/>
              <a:gd name="connsiteX319" fmla="*/ 16884623 w 25326689"/>
              <a:gd name="connsiteY319" fmla="*/ 5971388 h 23081762"/>
              <a:gd name="connsiteX320" fmla="*/ 17038413 w 25326689"/>
              <a:gd name="connsiteY320" fmla="*/ 5966421 h 23081762"/>
              <a:gd name="connsiteX321" fmla="*/ 17196368 w 25326689"/>
              <a:gd name="connsiteY321" fmla="*/ 5963124 h 23081762"/>
              <a:gd name="connsiteX322" fmla="*/ 17355648 w 25326689"/>
              <a:gd name="connsiteY322" fmla="*/ 5961331 h 23081762"/>
              <a:gd name="connsiteX323" fmla="*/ 17516261 w 25326689"/>
              <a:gd name="connsiteY323" fmla="*/ 5961038 h 23081762"/>
              <a:gd name="connsiteX324" fmla="*/ 17675374 w 25326689"/>
              <a:gd name="connsiteY324" fmla="*/ 5962076 h 23081762"/>
              <a:gd name="connsiteX325" fmla="*/ 17857315 w 25326689"/>
              <a:gd name="connsiteY325" fmla="*/ 5961641 h 23081762"/>
              <a:gd name="connsiteX326" fmla="*/ 18036423 w 25326689"/>
              <a:gd name="connsiteY326" fmla="*/ 5961038 h 23081762"/>
              <a:gd name="connsiteX327" fmla="*/ 18214202 w 25326689"/>
              <a:gd name="connsiteY327" fmla="*/ 5958932 h 23081762"/>
              <a:gd name="connsiteX328" fmla="*/ 18390817 w 25326689"/>
              <a:gd name="connsiteY328" fmla="*/ 5952495 h 23081762"/>
              <a:gd name="connsiteX329" fmla="*/ 18566104 w 25326689"/>
              <a:gd name="connsiteY329" fmla="*/ 5944556 h 23081762"/>
              <a:gd name="connsiteX330" fmla="*/ 18737228 w 25326689"/>
              <a:gd name="connsiteY330" fmla="*/ 5934947 h 23081762"/>
              <a:gd name="connsiteX331" fmla="*/ 18824376 w 25326689"/>
              <a:gd name="connsiteY331" fmla="*/ 5927395 h 23081762"/>
              <a:gd name="connsiteX332" fmla="*/ 18905861 w 25326689"/>
              <a:gd name="connsiteY332" fmla="*/ 5919502 h 23081762"/>
              <a:gd name="connsiteX333" fmla="*/ 18989016 w 25326689"/>
              <a:gd name="connsiteY333" fmla="*/ 5907445 h 23081762"/>
              <a:gd name="connsiteX334" fmla="*/ 19070672 w 25326689"/>
              <a:gd name="connsiteY334" fmla="*/ 5896720 h 23081762"/>
              <a:gd name="connsiteX335" fmla="*/ 19150995 w 25326689"/>
              <a:gd name="connsiteY335" fmla="*/ 5884494 h 23081762"/>
              <a:gd name="connsiteX336" fmla="*/ 19228657 w 25326689"/>
              <a:gd name="connsiteY336" fmla="*/ 5869266 h 23081762"/>
              <a:gd name="connsiteX337" fmla="*/ 19309148 w 25326689"/>
              <a:gd name="connsiteY337" fmla="*/ 5854209 h 23081762"/>
              <a:gd name="connsiteX338" fmla="*/ 19385654 w 25326689"/>
              <a:gd name="connsiteY338" fmla="*/ 5834648 h 23081762"/>
              <a:gd name="connsiteX339" fmla="*/ 19462156 w 25326689"/>
              <a:gd name="connsiteY339" fmla="*/ 5815084 h 23081762"/>
              <a:gd name="connsiteX340" fmla="*/ 19537324 w 25326689"/>
              <a:gd name="connsiteY340" fmla="*/ 5794024 h 23081762"/>
              <a:gd name="connsiteX341" fmla="*/ 19608335 w 25326689"/>
              <a:gd name="connsiteY341" fmla="*/ 5771287 h 23081762"/>
              <a:gd name="connsiteX342" fmla="*/ 19679685 w 25326689"/>
              <a:gd name="connsiteY342" fmla="*/ 5742889 h 23081762"/>
              <a:gd name="connsiteX343" fmla="*/ 19749703 w 25326689"/>
              <a:gd name="connsiteY343" fmla="*/ 5712990 h 23081762"/>
              <a:gd name="connsiteX344" fmla="*/ 19816887 w 25326689"/>
              <a:gd name="connsiteY344" fmla="*/ 5682919 h 23081762"/>
              <a:gd name="connsiteX345" fmla="*/ 19884245 w 25326689"/>
              <a:gd name="connsiteY345" fmla="*/ 5650018 h 23081762"/>
              <a:gd name="connsiteX346" fmla="*/ 19948940 w 25326689"/>
              <a:gd name="connsiteY346" fmla="*/ 5614114 h 23081762"/>
              <a:gd name="connsiteX347" fmla="*/ 20009473 w 25326689"/>
              <a:gd name="connsiteY347" fmla="*/ 5576538 h 23081762"/>
              <a:gd name="connsiteX348" fmla="*/ 20070347 w 25326689"/>
              <a:gd name="connsiteY348" fmla="*/ 5533296 h 23081762"/>
              <a:gd name="connsiteX349" fmla="*/ 20126886 w 25326689"/>
              <a:gd name="connsiteY349" fmla="*/ 5491215 h 23081762"/>
              <a:gd name="connsiteX350" fmla="*/ 20183767 w 25326689"/>
              <a:gd name="connsiteY350" fmla="*/ 5443475 h 23081762"/>
              <a:gd name="connsiteX351" fmla="*/ 20237984 w 25326689"/>
              <a:gd name="connsiteY351" fmla="*/ 5392727 h 23081762"/>
              <a:gd name="connsiteX352" fmla="*/ 20286540 w 25326689"/>
              <a:gd name="connsiteY352" fmla="*/ 5341640 h 23081762"/>
              <a:gd name="connsiteX353" fmla="*/ 20336771 w 25326689"/>
              <a:gd name="connsiteY353" fmla="*/ 5286391 h 23081762"/>
              <a:gd name="connsiteX354" fmla="*/ 20381330 w 25326689"/>
              <a:gd name="connsiteY354" fmla="*/ 5230801 h 23081762"/>
              <a:gd name="connsiteX355" fmla="*/ 20424736 w 25326689"/>
              <a:gd name="connsiteY355" fmla="*/ 5170877 h 23081762"/>
              <a:gd name="connsiteX356" fmla="*/ 20465475 w 25326689"/>
              <a:gd name="connsiteY356" fmla="*/ 5107950 h 23081762"/>
              <a:gd name="connsiteX357" fmla="*/ 20503384 w 25326689"/>
              <a:gd name="connsiteY357" fmla="*/ 5044854 h 23081762"/>
              <a:gd name="connsiteX358" fmla="*/ 20541461 w 25326689"/>
              <a:gd name="connsiteY358" fmla="*/ 4978925 h 23081762"/>
              <a:gd name="connsiteX359" fmla="*/ 20578210 w 25326689"/>
              <a:gd name="connsiteY359" fmla="*/ 4911498 h 23081762"/>
              <a:gd name="connsiteX360" fmla="*/ 20609293 w 25326689"/>
              <a:gd name="connsiteY360" fmla="*/ 4843726 h 23081762"/>
              <a:gd name="connsiteX361" fmla="*/ 20639219 w 25326689"/>
              <a:gd name="connsiteY361" fmla="*/ 4771622 h 23081762"/>
              <a:gd name="connsiteX362" fmla="*/ 20667813 w 25326689"/>
              <a:gd name="connsiteY362" fmla="*/ 4698018 h 23081762"/>
              <a:gd name="connsiteX363" fmla="*/ 20696402 w 25326689"/>
              <a:gd name="connsiteY363" fmla="*/ 4624415 h 23081762"/>
              <a:gd name="connsiteX364" fmla="*/ 20721004 w 25326689"/>
              <a:gd name="connsiteY364" fmla="*/ 4546306 h 23081762"/>
              <a:gd name="connsiteX365" fmla="*/ 20745435 w 25326689"/>
              <a:gd name="connsiteY365" fmla="*/ 4471031 h 23081762"/>
              <a:gd name="connsiteX366" fmla="*/ 20767203 w 25326689"/>
              <a:gd name="connsiteY366" fmla="*/ 4392751 h 23081762"/>
              <a:gd name="connsiteX367" fmla="*/ 20787642 w 25326689"/>
              <a:gd name="connsiteY367" fmla="*/ 4312972 h 23081762"/>
              <a:gd name="connsiteX368" fmla="*/ 20809581 w 25326689"/>
              <a:gd name="connsiteY368" fmla="*/ 4231860 h 23081762"/>
              <a:gd name="connsiteX369" fmla="*/ 20827183 w 25326689"/>
              <a:gd name="connsiteY369" fmla="*/ 4151912 h 23081762"/>
              <a:gd name="connsiteX370" fmla="*/ 20845131 w 25326689"/>
              <a:gd name="connsiteY370" fmla="*/ 4066298 h 23081762"/>
              <a:gd name="connsiteX371" fmla="*/ 20875192 w 25326689"/>
              <a:gd name="connsiteY371" fmla="*/ 3897558 h 23081762"/>
              <a:gd name="connsiteX372" fmla="*/ 20904090 w 25326689"/>
              <a:gd name="connsiteY372" fmla="*/ 3724489 h 23081762"/>
              <a:gd name="connsiteX373" fmla="*/ 20931656 w 25326689"/>
              <a:gd name="connsiteY373" fmla="*/ 3549920 h 23081762"/>
              <a:gd name="connsiteX374" fmla="*/ 20955062 w 25326689"/>
              <a:gd name="connsiteY374" fmla="*/ 3373676 h 23081762"/>
              <a:gd name="connsiteX375" fmla="*/ 20977135 w 25326689"/>
              <a:gd name="connsiteY375" fmla="*/ 3195932 h 23081762"/>
              <a:gd name="connsiteX376" fmla="*/ 20999378 w 25326689"/>
              <a:gd name="connsiteY376" fmla="*/ 3015358 h 23081762"/>
              <a:gd name="connsiteX377" fmla="*/ 21017427 w 25326689"/>
              <a:gd name="connsiteY377" fmla="*/ 2857270 h 23081762"/>
              <a:gd name="connsiteX378" fmla="*/ 21036976 w 25326689"/>
              <a:gd name="connsiteY378" fmla="*/ 2697846 h 23081762"/>
              <a:gd name="connsiteX379" fmla="*/ 21057856 w 25326689"/>
              <a:gd name="connsiteY379" fmla="*/ 2539931 h 23081762"/>
              <a:gd name="connsiteX380" fmla="*/ 21080067 w 25326689"/>
              <a:gd name="connsiteY380" fmla="*/ 2383511 h 23081762"/>
              <a:gd name="connsiteX381" fmla="*/ 21103435 w 25326689"/>
              <a:gd name="connsiteY381" fmla="*/ 2231428 h 23081762"/>
              <a:gd name="connsiteX382" fmla="*/ 21130971 w 25326689"/>
              <a:gd name="connsiteY382" fmla="*/ 2081014 h 23081762"/>
              <a:gd name="connsiteX383" fmla="*/ 21145403 w 25326689"/>
              <a:gd name="connsiteY383" fmla="*/ 2006558 h 23081762"/>
              <a:gd name="connsiteX384" fmla="*/ 21160997 w 25326689"/>
              <a:gd name="connsiteY384" fmla="*/ 1936435 h 23081762"/>
              <a:gd name="connsiteX385" fmla="*/ 21178088 w 25326689"/>
              <a:gd name="connsiteY385" fmla="*/ 1864982 h 23081762"/>
              <a:gd name="connsiteX386" fmla="*/ 21192180 w 25326689"/>
              <a:gd name="connsiteY386" fmla="*/ 1796190 h 23081762"/>
              <a:gd name="connsiteX387" fmla="*/ 21211935 w 25326689"/>
              <a:gd name="connsiteY387" fmla="*/ 1727740 h 23081762"/>
              <a:gd name="connsiteX388" fmla="*/ 21230192 w 25326689"/>
              <a:gd name="connsiteY388" fmla="*/ 1660618 h 23081762"/>
              <a:gd name="connsiteX389" fmla="*/ 21249774 w 25326689"/>
              <a:gd name="connsiteY389" fmla="*/ 1595001 h 23081762"/>
              <a:gd name="connsiteX390" fmla="*/ 21270689 w 25326689"/>
              <a:gd name="connsiteY390" fmla="*/ 1530883 h 23081762"/>
              <a:gd name="connsiteX391" fmla="*/ 21294267 w 25326689"/>
              <a:gd name="connsiteY391" fmla="*/ 1469769 h 23081762"/>
              <a:gd name="connsiteX392" fmla="*/ 21317676 w 25326689"/>
              <a:gd name="connsiteY392" fmla="*/ 1411484 h 23081762"/>
              <a:gd name="connsiteX393" fmla="*/ 21341252 w 25326689"/>
              <a:gd name="connsiteY393" fmla="*/ 1350370 h 23081762"/>
              <a:gd name="connsiteX394" fmla="*/ 21367319 w 25326689"/>
              <a:gd name="connsiteY394" fmla="*/ 1295089 h 23081762"/>
              <a:gd name="connsiteX395" fmla="*/ 21396223 w 25326689"/>
              <a:gd name="connsiteY395" fmla="*/ 1239975 h 23081762"/>
              <a:gd name="connsiteX396" fmla="*/ 21424781 w 25326689"/>
              <a:gd name="connsiteY396" fmla="*/ 1190530 h 23081762"/>
              <a:gd name="connsiteX397" fmla="*/ 21457675 w 25326689"/>
              <a:gd name="connsiteY397" fmla="*/ 1139923 h 23081762"/>
              <a:gd name="connsiteX398" fmla="*/ 21488895 w 25326689"/>
              <a:gd name="connsiteY398" fmla="*/ 1093479 h 23081762"/>
              <a:gd name="connsiteX399" fmla="*/ 21521617 w 25326689"/>
              <a:gd name="connsiteY399" fmla="*/ 1045705 h 23081762"/>
              <a:gd name="connsiteX400" fmla="*/ 21556830 w 25326689"/>
              <a:gd name="connsiteY400" fmla="*/ 1003764 h 23081762"/>
              <a:gd name="connsiteX401" fmla="*/ 21596208 w 25326689"/>
              <a:gd name="connsiteY401" fmla="*/ 963496 h 23081762"/>
              <a:gd name="connsiteX402" fmla="*/ 21635415 w 25326689"/>
              <a:gd name="connsiteY402" fmla="*/ 926059 h 23081762"/>
              <a:gd name="connsiteX403" fmla="*/ 21677281 w 25326689"/>
              <a:gd name="connsiteY403" fmla="*/ 891623 h 23081762"/>
              <a:gd name="connsiteX404" fmla="*/ 21720480 w 25326689"/>
              <a:gd name="connsiteY404" fmla="*/ 858689 h 23081762"/>
              <a:gd name="connsiteX405" fmla="*/ 21766337 w 25326689"/>
              <a:gd name="connsiteY405" fmla="*/ 828763 h 23081762"/>
              <a:gd name="connsiteX406" fmla="*/ 21819194 w 25326689"/>
              <a:gd name="connsiteY406" fmla="*/ 800671 h 23081762"/>
              <a:gd name="connsiteX407" fmla="*/ 21869047 w 25326689"/>
              <a:gd name="connsiteY407" fmla="*/ 775244 h 23081762"/>
              <a:gd name="connsiteX408" fmla="*/ 21923233 w 25326689"/>
              <a:gd name="connsiteY408" fmla="*/ 748656 h 23081762"/>
              <a:gd name="connsiteX409" fmla="*/ 21975745 w 25326689"/>
              <a:gd name="connsiteY409" fmla="*/ 726231 h 23081762"/>
              <a:gd name="connsiteX410" fmla="*/ 22033924 w 25326689"/>
              <a:gd name="connsiteY410" fmla="*/ 704148 h 23081762"/>
              <a:gd name="connsiteX411" fmla="*/ 22091929 w 25326689"/>
              <a:gd name="connsiteY411" fmla="*/ 684896 h 23081762"/>
              <a:gd name="connsiteX412" fmla="*/ 22155432 w 25326689"/>
              <a:gd name="connsiteY412" fmla="*/ 668818 h 23081762"/>
              <a:gd name="connsiteX413" fmla="*/ 22216102 w 25326689"/>
              <a:gd name="connsiteY413" fmla="*/ 652565 h 23081762"/>
              <a:gd name="connsiteX414" fmla="*/ 22279602 w 25326689"/>
              <a:gd name="connsiteY414" fmla="*/ 636488 h 23081762"/>
              <a:gd name="connsiteX415" fmla="*/ 22345765 w 25326689"/>
              <a:gd name="connsiteY415" fmla="*/ 623410 h 23081762"/>
              <a:gd name="connsiteX416" fmla="*/ 22413260 w 25326689"/>
              <a:gd name="connsiteY416" fmla="*/ 611836 h 23081762"/>
              <a:gd name="connsiteX417" fmla="*/ 22482087 w 25326689"/>
              <a:gd name="connsiteY417" fmla="*/ 601757 h 23081762"/>
              <a:gd name="connsiteX418" fmla="*/ 22552411 w 25326689"/>
              <a:gd name="connsiteY418" fmla="*/ 590354 h 23081762"/>
              <a:gd name="connsiteX419" fmla="*/ 22622397 w 25326689"/>
              <a:gd name="connsiteY419" fmla="*/ 584610 h 23081762"/>
              <a:gd name="connsiteX420" fmla="*/ 22695382 w 25326689"/>
              <a:gd name="connsiteY420" fmla="*/ 576205 h 23081762"/>
              <a:gd name="connsiteX421" fmla="*/ 22766868 w 25326689"/>
              <a:gd name="connsiteY421" fmla="*/ 569134 h 23081762"/>
              <a:gd name="connsiteX422" fmla="*/ 22842521 w 25326689"/>
              <a:gd name="connsiteY422" fmla="*/ 563734 h 23081762"/>
              <a:gd name="connsiteX423" fmla="*/ 22923432 w 25326689"/>
              <a:gd name="connsiteY423" fmla="*/ 558803 h 23081762"/>
              <a:gd name="connsiteX424" fmla="*/ 22995147 w 25326689"/>
              <a:gd name="connsiteY424" fmla="*/ 554434 h 23081762"/>
              <a:gd name="connsiteX425" fmla="*/ 23148939 w 25326689"/>
              <a:gd name="connsiteY425" fmla="*/ 549465 h 23081762"/>
              <a:gd name="connsiteX426" fmla="*/ 23306890 w 25326689"/>
              <a:gd name="connsiteY426" fmla="*/ 546170 h 23081762"/>
              <a:gd name="connsiteX427" fmla="*/ 23366564 w 25326689"/>
              <a:gd name="connsiteY427" fmla="*/ 545497 h 23081762"/>
              <a:gd name="connsiteX428" fmla="*/ 23431691 w 25326689"/>
              <a:gd name="connsiteY428" fmla="*/ 546589 h 23081762"/>
              <a:gd name="connsiteX429" fmla="*/ 23471169 w 25326689"/>
              <a:gd name="connsiteY429" fmla="*/ 545928 h 23081762"/>
              <a:gd name="connsiteX430" fmla="*/ 23505669 w 25326689"/>
              <a:gd name="connsiteY430" fmla="*/ 544416 h 23081762"/>
              <a:gd name="connsiteX431" fmla="*/ 23508928 w 25326689"/>
              <a:gd name="connsiteY431" fmla="*/ 544296 h 23081762"/>
              <a:gd name="connsiteX432" fmla="*/ 23524837 w 25326689"/>
              <a:gd name="connsiteY432" fmla="*/ 544266 h 23081762"/>
              <a:gd name="connsiteX433" fmla="*/ 23524833 w 25326689"/>
              <a:gd name="connsiteY433" fmla="*/ 543705 h 23081762"/>
              <a:gd name="connsiteX434" fmla="*/ 23666169 w 25326689"/>
              <a:gd name="connsiteY434" fmla="*/ 538460 h 23081762"/>
              <a:gd name="connsiteX435" fmla="*/ 23826665 w 25326689"/>
              <a:gd name="connsiteY435" fmla="*/ 532499 h 23081762"/>
              <a:gd name="connsiteX436" fmla="*/ 23985889 w 25326689"/>
              <a:gd name="connsiteY436" fmla="*/ 528044 h 23081762"/>
              <a:gd name="connsiteX437" fmla="*/ 24025948 w 25326689"/>
              <a:gd name="connsiteY437" fmla="*/ 527300 h 23081762"/>
              <a:gd name="connsiteX438" fmla="*/ 24062487 w 25326689"/>
              <a:gd name="connsiteY438" fmla="*/ 525414 h 23081762"/>
              <a:gd name="connsiteX439" fmla="*/ 24462521 w 25326689"/>
              <a:gd name="connsiteY439" fmla="*/ 485054 h 23081762"/>
              <a:gd name="connsiteX440" fmla="*/ 24538259 w 25326689"/>
              <a:gd name="connsiteY440" fmla="*/ 473048 h 23081762"/>
              <a:gd name="connsiteX441" fmla="*/ 24685140 w 25326689"/>
              <a:gd name="connsiteY441" fmla="*/ 451159 h 23081762"/>
              <a:gd name="connsiteX442" fmla="*/ 25296000 w 25326689"/>
              <a:gd name="connsiteY442" fmla="*/ 265632 h 23081762"/>
              <a:gd name="connsiteX443" fmla="*/ 25326651 w 25326689"/>
              <a:gd name="connsiteY443" fmla="*/ 210084 h 23081762"/>
              <a:gd name="connsiteX444" fmla="*/ 24327421 w 25326689"/>
              <a:gd name="connsiteY444" fmla="*/ 462 h 23081762"/>
              <a:gd name="connsiteX445" fmla="*/ 24290832 w 25326689"/>
              <a:gd name="connsiteY445" fmla="*/ 0 h 23081762"/>
              <a:gd name="connsiteX446" fmla="*/ 24250775 w 25326689"/>
              <a:gd name="connsiteY446" fmla="*/ 813 h 23081762"/>
              <a:gd name="connsiteX447" fmla="*/ 24091495 w 25326689"/>
              <a:gd name="connsiteY447" fmla="*/ 2552 h 23081762"/>
              <a:gd name="connsiteX448" fmla="*/ 23930881 w 25326689"/>
              <a:gd name="connsiteY448" fmla="*/ 2837 h 23081762"/>
              <a:gd name="connsiteX449" fmla="*/ 23770264 w 25326689"/>
              <a:gd name="connsiteY449" fmla="*/ 3125 h 23081762"/>
              <a:gd name="connsiteX450" fmla="*/ 23735730 w 25326689"/>
              <a:gd name="connsiteY450" fmla="*/ 2956 h 23081762"/>
              <a:gd name="connsiteX451" fmla="*/ 23696254 w 25326689"/>
              <a:gd name="connsiteY451" fmla="*/ 3830 h 23081762"/>
              <a:gd name="connsiteX452" fmla="*/ 23635458 w 25326689"/>
              <a:gd name="connsiteY452" fmla="*/ 7217 h 23081762"/>
              <a:gd name="connsiteX453" fmla="*/ 23606542 w 25326689"/>
              <a:gd name="connsiteY453" fmla="*/ 7073 h 23081762"/>
              <a:gd name="connsiteX454" fmla="*/ 23427432 w 25326689"/>
              <a:gd name="connsiteY454" fmla="*/ 7675 h 23081762"/>
              <a:gd name="connsiteX455" fmla="*/ 23249654 w 25326689"/>
              <a:gd name="connsiteY455" fmla="*/ 9781 h 23081762"/>
              <a:gd name="connsiteX456" fmla="*/ 23073036 w 25326689"/>
              <a:gd name="connsiteY456" fmla="*/ 16220 h 23081762"/>
              <a:gd name="connsiteX457" fmla="*/ 22897751 w 25326689"/>
              <a:gd name="connsiteY457" fmla="*/ 24159 h 23081762"/>
              <a:gd name="connsiteX458" fmla="*/ 22726629 w 25326689"/>
              <a:gd name="connsiteY458" fmla="*/ 33765 h 23081762"/>
              <a:gd name="connsiteX459" fmla="*/ 22639482 w 25326689"/>
              <a:gd name="connsiteY459" fmla="*/ 41319 h 23081762"/>
              <a:gd name="connsiteX460" fmla="*/ 22557994 w 25326689"/>
              <a:gd name="connsiteY460" fmla="*/ 49211 h 23081762"/>
              <a:gd name="connsiteX461" fmla="*/ 22474841 w 25326689"/>
              <a:gd name="connsiteY461" fmla="*/ 61267 h 23081762"/>
              <a:gd name="connsiteX462" fmla="*/ 22393187 w 25326689"/>
              <a:gd name="connsiteY462" fmla="*/ 71991 h 23081762"/>
              <a:gd name="connsiteX463" fmla="*/ 22312863 w 25326689"/>
              <a:gd name="connsiteY463" fmla="*/ 84219 h 23081762"/>
              <a:gd name="connsiteX464" fmla="*/ 22233867 w 25326689"/>
              <a:gd name="connsiteY464" fmla="*/ 97948 h 23081762"/>
              <a:gd name="connsiteX465" fmla="*/ 22154705 w 25326689"/>
              <a:gd name="connsiteY465" fmla="*/ 114506 h 23081762"/>
              <a:gd name="connsiteX466" fmla="*/ 22078203 w 25326689"/>
              <a:gd name="connsiteY466" fmla="*/ 134067 h 23081762"/>
              <a:gd name="connsiteX467" fmla="*/ 22001701 w 25326689"/>
              <a:gd name="connsiteY467" fmla="*/ 153629 h 23081762"/>
              <a:gd name="connsiteX468" fmla="*/ 21926532 w 25326689"/>
              <a:gd name="connsiteY468" fmla="*/ 174690 h 23081762"/>
              <a:gd name="connsiteX469" fmla="*/ 21855520 w 25326689"/>
              <a:gd name="connsiteY469" fmla="*/ 197429 h 23081762"/>
              <a:gd name="connsiteX470" fmla="*/ 21784173 w 25326689"/>
              <a:gd name="connsiteY470" fmla="*/ 225826 h 23081762"/>
              <a:gd name="connsiteX471" fmla="*/ 21714155 w 25326689"/>
              <a:gd name="connsiteY471" fmla="*/ 255724 h 23081762"/>
              <a:gd name="connsiteX472" fmla="*/ 21646966 w 25326689"/>
              <a:gd name="connsiteY472" fmla="*/ 285795 h 23081762"/>
              <a:gd name="connsiteX473" fmla="*/ 21579610 w 25326689"/>
              <a:gd name="connsiteY473" fmla="*/ 318697 h 23081762"/>
              <a:gd name="connsiteX474" fmla="*/ 21514917 w 25326689"/>
              <a:gd name="connsiteY474" fmla="*/ 354602 h 23081762"/>
              <a:gd name="connsiteX475" fmla="*/ 21454382 w 25326689"/>
              <a:gd name="connsiteY475" fmla="*/ 392178 h 23081762"/>
              <a:gd name="connsiteX476" fmla="*/ 21393510 w 25326689"/>
              <a:gd name="connsiteY476" fmla="*/ 435417 h 23081762"/>
              <a:gd name="connsiteX477" fmla="*/ 21336967 w 25326689"/>
              <a:gd name="connsiteY477" fmla="*/ 477499 h 23081762"/>
              <a:gd name="connsiteX478" fmla="*/ 21280091 w 25326689"/>
              <a:gd name="connsiteY478" fmla="*/ 525240 h 23081762"/>
              <a:gd name="connsiteX479" fmla="*/ 21225869 w 25326689"/>
              <a:gd name="connsiteY479" fmla="*/ 575988 h 23081762"/>
              <a:gd name="connsiteX480" fmla="*/ 21175813 w 25326689"/>
              <a:gd name="connsiteY480" fmla="*/ 628404 h 23081762"/>
              <a:gd name="connsiteX481" fmla="*/ 21127087 w 25326689"/>
              <a:gd name="connsiteY481" fmla="*/ 682324 h 23081762"/>
              <a:gd name="connsiteX482" fmla="*/ 21082527 w 25326689"/>
              <a:gd name="connsiteY482" fmla="*/ 737914 h 23081762"/>
              <a:gd name="connsiteX483" fmla="*/ 21037622 w 25326689"/>
              <a:gd name="connsiteY483" fmla="*/ 799167 h 23081762"/>
              <a:gd name="connsiteX484" fmla="*/ 20996879 w 25326689"/>
              <a:gd name="connsiteY484" fmla="*/ 862095 h 23081762"/>
              <a:gd name="connsiteX485" fmla="*/ 20960473 w 25326689"/>
              <a:gd name="connsiteY485" fmla="*/ 923860 h 23081762"/>
              <a:gd name="connsiteX486" fmla="*/ 20922393 w 25326689"/>
              <a:gd name="connsiteY486" fmla="*/ 989790 h 23081762"/>
              <a:gd name="connsiteX487" fmla="*/ 20885645 w 25326689"/>
              <a:gd name="connsiteY487" fmla="*/ 1057217 h 23081762"/>
              <a:gd name="connsiteX488" fmla="*/ 20854562 w 25326689"/>
              <a:gd name="connsiteY488" fmla="*/ 1124989 h 23081762"/>
              <a:gd name="connsiteX489" fmla="*/ 20824637 w 25326689"/>
              <a:gd name="connsiteY489" fmla="*/ 1197093 h 23081762"/>
              <a:gd name="connsiteX490" fmla="*/ 20796044 w 25326689"/>
              <a:gd name="connsiteY490" fmla="*/ 1270698 h 23081762"/>
              <a:gd name="connsiteX491" fmla="*/ 20767451 w 25326689"/>
              <a:gd name="connsiteY491" fmla="*/ 1344301 h 23081762"/>
              <a:gd name="connsiteX492" fmla="*/ 20741520 w 25326689"/>
              <a:gd name="connsiteY492" fmla="*/ 1420909 h 23081762"/>
              <a:gd name="connsiteX493" fmla="*/ 20718421 w 25326689"/>
              <a:gd name="connsiteY493" fmla="*/ 1497684 h 23081762"/>
              <a:gd name="connsiteX494" fmla="*/ 20696653 w 25326689"/>
              <a:gd name="connsiteY494" fmla="*/ 1575964 h 23081762"/>
              <a:gd name="connsiteX495" fmla="*/ 20676215 w 25326689"/>
              <a:gd name="connsiteY495" fmla="*/ 1655743 h 23081762"/>
              <a:gd name="connsiteX496" fmla="*/ 20654276 w 25326689"/>
              <a:gd name="connsiteY496" fmla="*/ 1736856 h 23081762"/>
              <a:gd name="connsiteX497" fmla="*/ 20636670 w 25326689"/>
              <a:gd name="connsiteY497" fmla="*/ 1816803 h 23081762"/>
              <a:gd name="connsiteX498" fmla="*/ 20618723 w 25326689"/>
              <a:gd name="connsiteY498" fmla="*/ 1902417 h 23081762"/>
              <a:gd name="connsiteX499" fmla="*/ 20588665 w 25326689"/>
              <a:gd name="connsiteY499" fmla="*/ 2071157 h 23081762"/>
              <a:gd name="connsiteX500" fmla="*/ 20559765 w 25326689"/>
              <a:gd name="connsiteY500" fmla="*/ 2244223 h 23081762"/>
              <a:gd name="connsiteX501" fmla="*/ 20532199 w 25326689"/>
              <a:gd name="connsiteY501" fmla="*/ 2418795 h 23081762"/>
              <a:gd name="connsiteX502" fmla="*/ 20508791 w 25326689"/>
              <a:gd name="connsiteY502" fmla="*/ 2595039 h 23081762"/>
              <a:gd name="connsiteX503" fmla="*/ 20486721 w 25326689"/>
              <a:gd name="connsiteY503" fmla="*/ 2772783 h 23081762"/>
              <a:gd name="connsiteX504" fmla="*/ 20465977 w 25326689"/>
              <a:gd name="connsiteY504" fmla="*/ 2952028 h 23081762"/>
              <a:gd name="connsiteX505" fmla="*/ 20446428 w 25326689"/>
              <a:gd name="connsiteY505" fmla="*/ 3111445 h 23081762"/>
              <a:gd name="connsiteX506" fmla="*/ 20426878 w 25326689"/>
              <a:gd name="connsiteY506" fmla="*/ 3270869 h 23081762"/>
              <a:gd name="connsiteX507" fmla="*/ 20406002 w 25326689"/>
              <a:gd name="connsiteY507" fmla="*/ 3428784 h 23081762"/>
              <a:gd name="connsiteX508" fmla="*/ 20383788 w 25326689"/>
              <a:gd name="connsiteY508" fmla="*/ 3585204 h 23081762"/>
              <a:gd name="connsiteX509" fmla="*/ 20360420 w 25326689"/>
              <a:gd name="connsiteY509" fmla="*/ 3737287 h 23081762"/>
              <a:gd name="connsiteX510" fmla="*/ 20331553 w 25326689"/>
              <a:gd name="connsiteY510" fmla="*/ 3886199 h 23081762"/>
              <a:gd name="connsiteX511" fmla="*/ 20318450 w 25326689"/>
              <a:gd name="connsiteY511" fmla="*/ 3962158 h 23081762"/>
              <a:gd name="connsiteX512" fmla="*/ 20302860 w 25326689"/>
              <a:gd name="connsiteY512" fmla="*/ 4032279 h 23081762"/>
              <a:gd name="connsiteX513" fmla="*/ 20285767 w 25326689"/>
              <a:gd name="connsiteY513" fmla="*/ 4103731 h 23081762"/>
              <a:gd name="connsiteX514" fmla="*/ 20271676 w 25326689"/>
              <a:gd name="connsiteY514" fmla="*/ 4172525 h 23081762"/>
              <a:gd name="connsiteX515" fmla="*/ 20251918 w 25326689"/>
              <a:gd name="connsiteY515" fmla="*/ 4240976 h 23081762"/>
              <a:gd name="connsiteX516" fmla="*/ 20233666 w 25326689"/>
              <a:gd name="connsiteY516" fmla="*/ 4308097 h 23081762"/>
              <a:gd name="connsiteX517" fmla="*/ 20214080 w 25326689"/>
              <a:gd name="connsiteY517" fmla="*/ 4373715 h 23081762"/>
              <a:gd name="connsiteX518" fmla="*/ 20193164 w 25326689"/>
              <a:gd name="connsiteY518" fmla="*/ 4437832 h 23081762"/>
              <a:gd name="connsiteX519" fmla="*/ 20169587 w 25326689"/>
              <a:gd name="connsiteY519" fmla="*/ 4498946 h 23081762"/>
              <a:gd name="connsiteX520" fmla="*/ 20146180 w 25326689"/>
              <a:gd name="connsiteY520" fmla="*/ 4557231 h 23081762"/>
              <a:gd name="connsiteX521" fmla="*/ 20122602 w 25326689"/>
              <a:gd name="connsiteY521" fmla="*/ 4618345 h 23081762"/>
              <a:gd name="connsiteX522" fmla="*/ 20096537 w 25326689"/>
              <a:gd name="connsiteY522" fmla="*/ 4673626 h 23081762"/>
              <a:gd name="connsiteX523" fmla="*/ 20067634 w 25326689"/>
              <a:gd name="connsiteY523" fmla="*/ 4728737 h 23081762"/>
              <a:gd name="connsiteX524" fmla="*/ 20039073 w 25326689"/>
              <a:gd name="connsiteY524" fmla="*/ 4778185 h 23081762"/>
              <a:gd name="connsiteX525" fmla="*/ 20006182 w 25326689"/>
              <a:gd name="connsiteY525" fmla="*/ 4828791 h 23081762"/>
              <a:gd name="connsiteX526" fmla="*/ 19974960 w 25326689"/>
              <a:gd name="connsiteY526" fmla="*/ 4875236 h 23081762"/>
              <a:gd name="connsiteX527" fmla="*/ 19942239 w 25326689"/>
              <a:gd name="connsiteY527" fmla="*/ 4923010 h 23081762"/>
              <a:gd name="connsiteX528" fmla="*/ 19907025 w 25326689"/>
              <a:gd name="connsiteY528" fmla="*/ 4964949 h 23081762"/>
              <a:gd name="connsiteX529" fmla="*/ 19867649 w 25326689"/>
              <a:gd name="connsiteY529" fmla="*/ 5005220 h 23081762"/>
              <a:gd name="connsiteX530" fmla="*/ 19828442 w 25326689"/>
              <a:gd name="connsiteY530" fmla="*/ 5042657 h 23081762"/>
              <a:gd name="connsiteX531" fmla="*/ 19786574 w 25326689"/>
              <a:gd name="connsiteY531" fmla="*/ 5077092 h 23081762"/>
              <a:gd name="connsiteX532" fmla="*/ 19741875 w 25326689"/>
              <a:gd name="connsiteY532" fmla="*/ 5111351 h 23081762"/>
              <a:gd name="connsiteX533" fmla="*/ 19696016 w 25326689"/>
              <a:gd name="connsiteY533" fmla="*/ 5141285 h 23081762"/>
              <a:gd name="connsiteX534" fmla="*/ 19644662 w 25326689"/>
              <a:gd name="connsiteY534" fmla="*/ 5168044 h 23081762"/>
              <a:gd name="connsiteX535" fmla="*/ 19594811 w 25326689"/>
              <a:gd name="connsiteY535" fmla="*/ 5193470 h 23081762"/>
              <a:gd name="connsiteX536" fmla="*/ 19540624 w 25326689"/>
              <a:gd name="connsiteY536" fmla="*/ 5220060 h 23081762"/>
              <a:gd name="connsiteX537" fmla="*/ 19488109 w 25326689"/>
              <a:gd name="connsiteY537" fmla="*/ 5242482 h 23081762"/>
              <a:gd name="connsiteX538" fmla="*/ 19429931 w 25326689"/>
              <a:gd name="connsiteY538" fmla="*/ 5264567 h 23081762"/>
              <a:gd name="connsiteX539" fmla="*/ 19371926 w 25326689"/>
              <a:gd name="connsiteY539" fmla="*/ 5283819 h 23081762"/>
              <a:gd name="connsiteX540" fmla="*/ 19308425 w 25326689"/>
              <a:gd name="connsiteY540" fmla="*/ 5299897 h 23081762"/>
              <a:gd name="connsiteX541" fmla="*/ 19247754 w 25326689"/>
              <a:gd name="connsiteY541" fmla="*/ 5316150 h 23081762"/>
              <a:gd name="connsiteX542" fmla="*/ 19184254 w 25326689"/>
              <a:gd name="connsiteY542" fmla="*/ 5332227 h 23081762"/>
              <a:gd name="connsiteX543" fmla="*/ 19118090 w 25326689"/>
              <a:gd name="connsiteY543" fmla="*/ 5345306 h 23081762"/>
              <a:gd name="connsiteX544" fmla="*/ 19050598 w 25326689"/>
              <a:gd name="connsiteY544" fmla="*/ 5356880 h 23081762"/>
              <a:gd name="connsiteX545" fmla="*/ 18981770 w 25326689"/>
              <a:gd name="connsiteY545" fmla="*/ 5366958 h 23081762"/>
              <a:gd name="connsiteX546" fmla="*/ 18911447 w 25326689"/>
              <a:gd name="connsiteY546" fmla="*/ 5378361 h 23081762"/>
              <a:gd name="connsiteX547" fmla="*/ 18841461 w 25326689"/>
              <a:gd name="connsiteY547" fmla="*/ 5384103 h 23081762"/>
              <a:gd name="connsiteX548" fmla="*/ 18768471 w 25326689"/>
              <a:gd name="connsiteY548" fmla="*/ 5392509 h 23081762"/>
              <a:gd name="connsiteX549" fmla="*/ 18696985 w 25326689"/>
              <a:gd name="connsiteY549" fmla="*/ 5399581 h 23081762"/>
              <a:gd name="connsiteX550" fmla="*/ 18620007 w 25326689"/>
              <a:gd name="connsiteY550" fmla="*/ 5403477 h 23081762"/>
              <a:gd name="connsiteX551" fmla="*/ 18468706 w 25326689"/>
              <a:gd name="connsiteY551" fmla="*/ 5414281 h 23081762"/>
              <a:gd name="connsiteX552" fmla="*/ 18314919 w 25326689"/>
              <a:gd name="connsiteY552" fmla="*/ 5419248 h 23081762"/>
              <a:gd name="connsiteX553" fmla="*/ 18156968 w 25326689"/>
              <a:gd name="connsiteY553" fmla="*/ 5422545 h 23081762"/>
              <a:gd name="connsiteX554" fmla="*/ 17997684 w 25326689"/>
              <a:gd name="connsiteY554" fmla="*/ 5424342 h 23081762"/>
              <a:gd name="connsiteX555" fmla="*/ 17837070 w 25326689"/>
              <a:gd name="connsiteY555" fmla="*/ 5424635 h 23081762"/>
              <a:gd name="connsiteX556" fmla="*/ 17676455 w 25326689"/>
              <a:gd name="connsiteY556" fmla="*/ 5424927 h 23081762"/>
              <a:gd name="connsiteX557" fmla="*/ 17496018 w 25326689"/>
              <a:gd name="connsiteY557" fmla="*/ 5424030 h 23081762"/>
              <a:gd name="connsiteX558" fmla="*/ 17316908 w 25326689"/>
              <a:gd name="connsiteY558" fmla="*/ 5424632 h 23081762"/>
              <a:gd name="connsiteX559" fmla="*/ 17139134 w 25326689"/>
              <a:gd name="connsiteY559" fmla="*/ 5426734 h 23081762"/>
              <a:gd name="connsiteX560" fmla="*/ 16962516 w 25326689"/>
              <a:gd name="connsiteY560" fmla="*/ 5433173 h 23081762"/>
              <a:gd name="connsiteX561" fmla="*/ 16787227 w 25326689"/>
              <a:gd name="connsiteY561" fmla="*/ 5441114 h 23081762"/>
              <a:gd name="connsiteX562" fmla="*/ 16616107 w 25326689"/>
              <a:gd name="connsiteY562" fmla="*/ 5450722 h 23081762"/>
              <a:gd name="connsiteX563" fmla="*/ 16528956 w 25326689"/>
              <a:gd name="connsiteY563" fmla="*/ 5458277 h 23081762"/>
              <a:gd name="connsiteX564" fmla="*/ 16447474 w 25326689"/>
              <a:gd name="connsiteY564" fmla="*/ 5466169 h 23081762"/>
              <a:gd name="connsiteX565" fmla="*/ 16364317 w 25326689"/>
              <a:gd name="connsiteY565" fmla="*/ 5478223 h 23081762"/>
              <a:gd name="connsiteX566" fmla="*/ 16282663 w 25326689"/>
              <a:gd name="connsiteY566" fmla="*/ 5488948 h 23081762"/>
              <a:gd name="connsiteX567" fmla="*/ 16202341 w 25326689"/>
              <a:gd name="connsiteY567" fmla="*/ 5501174 h 23081762"/>
              <a:gd name="connsiteX568" fmla="*/ 16123347 w 25326689"/>
              <a:gd name="connsiteY568" fmla="*/ 5514901 h 23081762"/>
              <a:gd name="connsiteX569" fmla="*/ 16044182 w 25326689"/>
              <a:gd name="connsiteY569" fmla="*/ 5531461 h 23081762"/>
              <a:gd name="connsiteX570" fmla="*/ 15967680 w 25326689"/>
              <a:gd name="connsiteY570" fmla="*/ 5551025 h 23081762"/>
              <a:gd name="connsiteX571" fmla="*/ 15891179 w 25326689"/>
              <a:gd name="connsiteY571" fmla="*/ 5570582 h 23081762"/>
              <a:gd name="connsiteX572" fmla="*/ 15816008 w 25326689"/>
              <a:gd name="connsiteY572" fmla="*/ 5591648 h 23081762"/>
              <a:gd name="connsiteX573" fmla="*/ 15745000 w 25326689"/>
              <a:gd name="connsiteY573" fmla="*/ 5614381 h 23081762"/>
              <a:gd name="connsiteX574" fmla="*/ 15673651 w 25326689"/>
              <a:gd name="connsiteY574" fmla="*/ 5642778 h 23081762"/>
              <a:gd name="connsiteX575" fmla="*/ 15603631 w 25326689"/>
              <a:gd name="connsiteY575" fmla="*/ 5672680 h 23081762"/>
              <a:gd name="connsiteX576" fmla="*/ 15536445 w 25326689"/>
              <a:gd name="connsiteY576" fmla="*/ 5702748 h 23081762"/>
              <a:gd name="connsiteX577" fmla="*/ 15469087 w 25326689"/>
              <a:gd name="connsiteY577" fmla="*/ 5735653 h 23081762"/>
              <a:gd name="connsiteX578" fmla="*/ 15404393 w 25326689"/>
              <a:gd name="connsiteY578" fmla="*/ 5771558 h 23081762"/>
              <a:gd name="connsiteX579" fmla="*/ 15343859 w 25326689"/>
              <a:gd name="connsiteY579" fmla="*/ 5809134 h 23081762"/>
              <a:gd name="connsiteX580" fmla="*/ 15284488 w 25326689"/>
              <a:gd name="connsiteY580" fmla="*/ 5851043 h 23081762"/>
              <a:gd name="connsiteX581" fmla="*/ 15226447 w 25326689"/>
              <a:gd name="connsiteY581" fmla="*/ 5894453 h 23081762"/>
              <a:gd name="connsiteX582" fmla="*/ 15169566 w 25326689"/>
              <a:gd name="connsiteY582" fmla="*/ 5942197 h 23081762"/>
              <a:gd name="connsiteX583" fmla="*/ 15115346 w 25326689"/>
              <a:gd name="connsiteY583" fmla="*/ 5992942 h 23081762"/>
              <a:gd name="connsiteX584" fmla="*/ 15066793 w 25326689"/>
              <a:gd name="connsiteY584" fmla="*/ 6044028 h 23081762"/>
              <a:gd name="connsiteX585" fmla="*/ 15016567 w 25326689"/>
              <a:gd name="connsiteY585" fmla="*/ 6099278 h 23081762"/>
              <a:gd name="connsiteX586" fmla="*/ 14972002 w 25326689"/>
              <a:gd name="connsiteY586" fmla="*/ 6154870 h 23081762"/>
              <a:gd name="connsiteX587" fmla="*/ 14928601 w 25326689"/>
              <a:gd name="connsiteY587" fmla="*/ 6214792 h 23081762"/>
              <a:gd name="connsiteX588" fmla="*/ 14887857 w 25326689"/>
              <a:gd name="connsiteY588" fmla="*/ 6277721 h 23081762"/>
              <a:gd name="connsiteX589" fmla="*/ 14849951 w 25326689"/>
              <a:gd name="connsiteY589" fmla="*/ 6340815 h 23081762"/>
              <a:gd name="connsiteX590" fmla="*/ 14811872 w 25326689"/>
              <a:gd name="connsiteY590" fmla="*/ 6406742 h 23081762"/>
              <a:gd name="connsiteX591" fmla="*/ 14775122 w 25326689"/>
              <a:gd name="connsiteY591" fmla="*/ 6474174 h 23081762"/>
              <a:gd name="connsiteX592" fmla="*/ 14744038 w 25326689"/>
              <a:gd name="connsiteY592" fmla="*/ 6541945 h 23081762"/>
              <a:gd name="connsiteX593" fmla="*/ 14714113 w 25326689"/>
              <a:gd name="connsiteY593" fmla="*/ 6614049 h 23081762"/>
              <a:gd name="connsiteX594" fmla="*/ 14685522 w 25326689"/>
              <a:gd name="connsiteY594" fmla="*/ 6687652 h 23081762"/>
              <a:gd name="connsiteX595" fmla="*/ 14656928 w 25326689"/>
              <a:gd name="connsiteY595" fmla="*/ 6761257 h 23081762"/>
              <a:gd name="connsiteX596" fmla="*/ 14630996 w 25326689"/>
              <a:gd name="connsiteY596" fmla="*/ 6837865 h 23081762"/>
              <a:gd name="connsiteX597" fmla="*/ 14607896 w 25326689"/>
              <a:gd name="connsiteY597" fmla="*/ 6914642 h 23081762"/>
              <a:gd name="connsiteX598" fmla="*/ 14586129 w 25326689"/>
              <a:gd name="connsiteY598" fmla="*/ 6992919 h 23081762"/>
              <a:gd name="connsiteX599" fmla="*/ 14565691 w 25326689"/>
              <a:gd name="connsiteY599" fmla="*/ 7072699 h 23081762"/>
              <a:gd name="connsiteX600" fmla="*/ 14543754 w 25326689"/>
              <a:gd name="connsiteY600" fmla="*/ 7153808 h 23081762"/>
              <a:gd name="connsiteX601" fmla="*/ 14526147 w 25326689"/>
              <a:gd name="connsiteY601" fmla="*/ 7233758 h 23081762"/>
              <a:gd name="connsiteX602" fmla="*/ 14508199 w 25326689"/>
              <a:gd name="connsiteY602" fmla="*/ 7319374 h 23081762"/>
              <a:gd name="connsiteX603" fmla="*/ 14478142 w 25326689"/>
              <a:gd name="connsiteY603" fmla="*/ 7488110 h 23081762"/>
              <a:gd name="connsiteX604" fmla="*/ 14449244 w 25326689"/>
              <a:gd name="connsiteY604" fmla="*/ 7661178 h 23081762"/>
              <a:gd name="connsiteX605" fmla="*/ 14421674 w 25326689"/>
              <a:gd name="connsiteY605" fmla="*/ 7835751 h 23081762"/>
              <a:gd name="connsiteX606" fmla="*/ 14398272 w 25326689"/>
              <a:gd name="connsiteY606" fmla="*/ 8011993 h 23081762"/>
              <a:gd name="connsiteX607" fmla="*/ 14376197 w 25326689"/>
              <a:gd name="connsiteY607" fmla="*/ 8189737 h 23081762"/>
              <a:gd name="connsiteX608" fmla="*/ 14355456 w 25326689"/>
              <a:gd name="connsiteY608" fmla="*/ 8368982 h 23081762"/>
              <a:gd name="connsiteX609" fmla="*/ 14335905 w 25326689"/>
              <a:gd name="connsiteY609" fmla="*/ 8528403 h 23081762"/>
              <a:gd name="connsiteX610" fmla="*/ 14316357 w 25326689"/>
              <a:gd name="connsiteY610" fmla="*/ 8687821 h 23081762"/>
              <a:gd name="connsiteX611" fmla="*/ 14295476 w 25326689"/>
              <a:gd name="connsiteY611" fmla="*/ 8845742 h 23081762"/>
              <a:gd name="connsiteX612" fmla="*/ 14273267 w 25326689"/>
              <a:gd name="connsiteY612" fmla="*/ 9002158 h 23081762"/>
              <a:gd name="connsiteX613" fmla="*/ 14249895 w 25326689"/>
              <a:gd name="connsiteY613" fmla="*/ 9154243 h 23081762"/>
              <a:gd name="connsiteX614" fmla="*/ 14221033 w 25326689"/>
              <a:gd name="connsiteY614" fmla="*/ 9303153 h 23081762"/>
              <a:gd name="connsiteX615" fmla="*/ 14207930 w 25326689"/>
              <a:gd name="connsiteY615" fmla="*/ 9379111 h 23081762"/>
              <a:gd name="connsiteX616" fmla="*/ 14192337 w 25326689"/>
              <a:gd name="connsiteY616" fmla="*/ 9449233 h 23081762"/>
              <a:gd name="connsiteX617" fmla="*/ 14175244 w 25326689"/>
              <a:gd name="connsiteY617" fmla="*/ 9520687 h 23081762"/>
              <a:gd name="connsiteX618" fmla="*/ 14161150 w 25326689"/>
              <a:gd name="connsiteY618" fmla="*/ 9589479 h 23081762"/>
              <a:gd name="connsiteX619" fmla="*/ 14141398 w 25326689"/>
              <a:gd name="connsiteY619" fmla="*/ 9657930 h 23081762"/>
              <a:gd name="connsiteX620" fmla="*/ 14123143 w 25326689"/>
              <a:gd name="connsiteY620" fmla="*/ 9725048 h 23081762"/>
              <a:gd name="connsiteX621" fmla="*/ 14103556 w 25326689"/>
              <a:gd name="connsiteY621" fmla="*/ 9790669 h 23081762"/>
              <a:gd name="connsiteX622" fmla="*/ 14082642 w 25326689"/>
              <a:gd name="connsiteY622" fmla="*/ 9854787 h 23081762"/>
              <a:gd name="connsiteX623" fmla="*/ 14059064 w 25326689"/>
              <a:gd name="connsiteY623" fmla="*/ 9915902 h 23081762"/>
              <a:gd name="connsiteX624" fmla="*/ 14035658 w 25326689"/>
              <a:gd name="connsiteY624" fmla="*/ 9974185 h 23081762"/>
              <a:gd name="connsiteX625" fmla="*/ 14012079 w 25326689"/>
              <a:gd name="connsiteY625" fmla="*/ 10035303 h 23081762"/>
              <a:gd name="connsiteX626" fmla="*/ 13986013 w 25326689"/>
              <a:gd name="connsiteY626" fmla="*/ 10090581 h 23081762"/>
              <a:gd name="connsiteX627" fmla="*/ 13957112 w 25326689"/>
              <a:gd name="connsiteY627" fmla="*/ 10145692 h 23081762"/>
              <a:gd name="connsiteX628" fmla="*/ 13928552 w 25326689"/>
              <a:gd name="connsiteY628" fmla="*/ 10195139 h 23081762"/>
              <a:gd name="connsiteX629" fmla="*/ 13895660 w 25326689"/>
              <a:gd name="connsiteY629" fmla="*/ 10245745 h 23081762"/>
              <a:gd name="connsiteX630" fmla="*/ 13864439 w 25326689"/>
              <a:gd name="connsiteY630" fmla="*/ 10292189 h 23081762"/>
              <a:gd name="connsiteX631" fmla="*/ 13831715 w 25326689"/>
              <a:gd name="connsiteY631" fmla="*/ 10339965 h 23081762"/>
              <a:gd name="connsiteX632" fmla="*/ 13795001 w 25326689"/>
              <a:gd name="connsiteY632" fmla="*/ 10383234 h 23081762"/>
              <a:gd name="connsiteX633" fmla="*/ 13757127 w 25326689"/>
              <a:gd name="connsiteY633" fmla="*/ 10422174 h 23081762"/>
              <a:gd name="connsiteX634" fmla="*/ 13717921 w 25326689"/>
              <a:gd name="connsiteY634" fmla="*/ 10459610 h 23081762"/>
              <a:gd name="connsiteX635" fmla="*/ 13676053 w 25326689"/>
              <a:gd name="connsiteY635" fmla="*/ 10494045 h 23081762"/>
              <a:gd name="connsiteX636" fmla="*/ 13631352 w 25326689"/>
              <a:gd name="connsiteY636" fmla="*/ 10528308 h 23081762"/>
              <a:gd name="connsiteX637" fmla="*/ 13585492 w 25326689"/>
              <a:gd name="connsiteY637" fmla="*/ 10558241 h 23081762"/>
              <a:gd name="connsiteX638" fmla="*/ 13534140 w 25326689"/>
              <a:gd name="connsiteY638" fmla="*/ 10584998 h 23081762"/>
              <a:gd name="connsiteX639" fmla="*/ 13484288 w 25326689"/>
              <a:gd name="connsiteY639" fmla="*/ 10610425 h 23081762"/>
              <a:gd name="connsiteX640" fmla="*/ 13430102 w 25326689"/>
              <a:gd name="connsiteY640" fmla="*/ 10637012 h 23081762"/>
              <a:gd name="connsiteX641" fmla="*/ 13377587 w 25326689"/>
              <a:gd name="connsiteY641" fmla="*/ 10659438 h 23081762"/>
              <a:gd name="connsiteX642" fmla="*/ 13319411 w 25326689"/>
              <a:gd name="connsiteY642" fmla="*/ 10681522 h 23081762"/>
              <a:gd name="connsiteX643" fmla="*/ 13261402 w 25326689"/>
              <a:gd name="connsiteY643" fmla="*/ 10700775 h 23081762"/>
              <a:gd name="connsiteX644" fmla="*/ 13197900 w 25326689"/>
              <a:gd name="connsiteY644" fmla="*/ 10716855 h 23081762"/>
              <a:gd name="connsiteX645" fmla="*/ 13137230 w 25326689"/>
              <a:gd name="connsiteY645" fmla="*/ 10733104 h 23081762"/>
              <a:gd name="connsiteX646" fmla="*/ 13073729 w 25326689"/>
              <a:gd name="connsiteY646" fmla="*/ 10749185 h 23081762"/>
              <a:gd name="connsiteX647" fmla="*/ 13007566 w 25326689"/>
              <a:gd name="connsiteY647" fmla="*/ 10762260 h 23081762"/>
              <a:gd name="connsiteX648" fmla="*/ 12940073 w 25326689"/>
              <a:gd name="connsiteY648" fmla="*/ 10773836 h 23081762"/>
              <a:gd name="connsiteX649" fmla="*/ 12871249 w 25326689"/>
              <a:gd name="connsiteY649" fmla="*/ 10783911 h 23081762"/>
              <a:gd name="connsiteX650" fmla="*/ 12800922 w 25326689"/>
              <a:gd name="connsiteY650" fmla="*/ 10795318 h 23081762"/>
              <a:gd name="connsiteX651" fmla="*/ 12730938 w 25326689"/>
              <a:gd name="connsiteY651" fmla="*/ 10801058 h 23081762"/>
              <a:gd name="connsiteX652" fmla="*/ 12657951 w 25326689"/>
              <a:gd name="connsiteY652" fmla="*/ 10809462 h 23081762"/>
              <a:gd name="connsiteX653" fmla="*/ 12586465 w 25326689"/>
              <a:gd name="connsiteY653" fmla="*/ 10816534 h 23081762"/>
              <a:gd name="connsiteX654" fmla="*/ 12509484 w 25326689"/>
              <a:gd name="connsiteY654" fmla="*/ 10820434 h 23081762"/>
              <a:gd name="connsiteX655" fmla="*/ 12358186 w 25326689"/>
              <a:gd name="connsiteY655" fmla="*/ 10831234 h 23081762"/>
              <a:gd name="connsiteX656" fmla="*/ 12204397 w 25326689"/>
              <a:gd name="connsiteY656" fmla="*/ 10836202 h 23081762"/>
              <a:gd name="connsiteX657" fmla="*/ 12046444 w 25326689"/>
              <a:gd name="connsiteY657" fmla="*/ 10839500 h 23081762"/>
              <a:gd name="connsiteX658" fmla="*/ 11887162 w 25326689"/>
              <a:gd name="connsiteY658" fmla="*/ 10841296 h 23081762"/>
              <a:gd name="connsiteX659" fmla="*/ 11726548 w 25326689"/>
              <a:gd name="connsiteY659" fmla="*/ 10841588 h 23081762"/>
              <a:gd name="connsiteX660" fmla="*/ 11565933 w 25326689"/>
              <a:gd name="connsiteY660" fmla="*/ 10841884 h 23081762"/>
              <a:gd name="connsiteX661" fmla="*/ 11536110 w 25326689"/>
              <a:gd name="connsiteY661" fmla="*/ 10841511 h 23081762"/>
              <a:gd name="connsiteX662" fmla="*/ 11506288 w 25326689"/>
              <a:gd name="connsiteY662" fmla="*/ 10841140 h 23081762"/>
              <a:gd name="connsiteX663" fmla="*/ 11474963 w 25326689"/>
              <a:gd name="connsiteY663" fmla="*/ 10842097 h 23081762"/>
              <a:gd name="connsiteX664" fmla="*/ 11443640 w 25326689"/>
              <a:gd name="connsiteY664" fmla="*/ 10843058 h 23081762"/>
              <a:gd name="connsiteX665" fmla="*/ 11271722 w 25326689"/>
              <a:gd name="connsiteY665" fmla="*/ 10842650 h 23081762"/>
              <a:gd name="connsiteX666" fmla="*/ 11101134 w 25326689"/>
              <a:gd name="connsiteY666" fmla="*/ 10843742 h 23081762"/>
              <a:gd name="connsiteX667" fmla="*/ 10930376 w 25326689"/>
              <a:gd name="connsiteY667" fmla="*/ 10847666 h 23081762"/>
              <a:gd name="connsiteX668" fmla="*/ 10762448 w 25326689"/>
              <a:gd name="connsiteY668" fmla="*/ 10851762 h 23081762"/>
              <a:gd name="connsiteX669" fmla="*/ 10595684 w 25326689"/>
              <a:gd name="connsiteY669" fmla="*/ 10860190 h 23081762"/>
              <a:gd name="connsiteX670" fmla="*/ 10432912 w 25326689"/>
              <a:gd name="connsiteY670" fmla="*/ 10873121 h 23081762"/>
              <a:gd name="connsiteX671" fmla="*/ 10352770 w 25326689"/>
              <a:gd name="connsiteY671" fmla="*/ 10882504 h 23081762"/>
              <a:gd name="connsiteX672" fmla="*/ 10272628 w 25326689"/>
              <a:gd name="connsiteY672" fmla="*/ 10891888 h 23081762"/>
              <a:gd name="connsiteX673" fmla="*/ 10193818 w 25326689"/>
              <a:gd name="connsiteY673" fmla="*/ 10902771 h 23081762"/>
              <a:gd name="connsiteX674" fmla="*/ 10116338 w 25326689"/>
              <a:gd name="connsiteY674" fmla="*/ 10915157 h 23081762"/>
              <a:gd name="connsiteX675" fmla="*/ 10041691 w 25326689"/>
              <a:gd name="connsiteY675" fmla="*/ 10927713 h 23081762"/>
              <a:gd name="connsiteX676" fmla="*/ 9964041 w 25326689"/>
              <a:gd name="connsiteY676" fmla="*/ 10942929 h 23081762"/>
              <a:gd name="connsiteX677" fmla="*/ 9892056 w 25326689"/>
              <a:gd name="connsiteY677" fmla="*/ 10958488 h 23081762"/>
              <a:gd name="connsiteX678" fmla="*/ 9817069 w 25326689"/>
              <a:gd name="connsiteY678" fmla="*/ 10976706 h 23081762"/>
              <a:gd name="connsiteX679" fmla="*/ 9743413 w 25326689"/>
              <a:gd name="connsiteY679" fmla="*/ 10996428 h 23081762"/>
              <a:gd name="connsiteX680" fmla="*/ 9675248 w 25326689"/>
              <a:gd name="connsiteY680" fmla="*/ 11019322 h 23081762"/>
              <a:gd name="connsiteX681" fmla="*/ 9605585 w 25326689"/>
              <a:gd name="connsiteY681" fmla="*/ 11043545 h 23081762"/>
              <a:gd name="connsiteX682" fmla="*/ 9538751 w 25326689"/>
              <a:gd name="connsiteY682" fmla="*/ 11067940 h 23081762"/>
              <a:gd name="connsiteX683" fmla="*/ 9473078 w 25326689"/>
              <a:gd name="connsiteY683" fmla="*/ 11096666 h 23081762"/>
              <a:gd name="connsiteX684" fmla="*/ 9407407 w 25326689"/>
              <a:gd name="connsiteY684" fmla="*/ 11125396 h 23081762"/>
              <a:gd name="connsiteX685" fmla="*/ 9345726 w 25326689"/>
              <a:gd name="connsiteY685" fmla="*/ 11158627 h 23081762"/>
              <a:gd name="connsiteX686" fmla="*/ 9283877 w 25326689"/>
              <a:gd name="connsiteY686" fmla="*/ 11194689 h 23081762"/>
              <a:gd name="connsiteX687" fmla="*/ 9224858 w 25326689"/>
              <a:gd name="connsiteY687" fmla="*/ 11230925 h 23081762"/>
              <a:gd name="connsiteX688" fmla="*/ 9167003 w 25326689"/>
              <a:gd name="connsiteY688" fmla="*/ 11271490 h 23081762"/>
              <a:gd name="connsiteX689" fmla="*/ 9113306 w 25326689"/>
              <a:gd name="connsiteY689" fmla="*/ 11313729 h 23081762"/>
              <a:gd name="connsiteX690" fmla="*/ 9059441 w 25326689"/>
              <a:gd name="connsiteY690" fmla="*/ 11358799 h 23081762"/>
              <a:gd name="connsiteX691" fmla="*/ 9005236 w 25326689"/>
              <a:gd name="connsiteY691" fmla="*/ 11409534 h 23081762"/>
              <a:gd name="connsiteX692" fmla="*/ 8955192 w 25326689"/>
              <a:gd name="connsiteY692" fmla="*/ 11461939 h 23081762"/>
              <a:gd name="connsiteX693" fmla="*/ 8906480 w 25326689"/>
              <a:gd name="connsiteY693" fmla="*/ 11515847 h 23081762"/>
              <a:gd name="connsiteX694" fmla="*/ 8861930 w 25326689"/>
              <a:gd name="connsiteY694" fmla="*/ 11571424 h 23081762"/>
              <a:gd name="connsiteX695" fmla="*/ 8817040 w 25326689"/>
              <a:gd name="connsiteY695" fmla="*/ 11632668 h 23081762"/>
              <a:gd name="connsiteX696" fmla="*/ 8776314 w 25326689"/>
              <a:gd name="connsiteY696" fmla="*/ 11695580 h 23081762"/>
              <a:gd name="connsiteX697" fmla="*/ 8739917 w 25326689"/>
              <a:gd name="connsiteY697" fmla="*/ 11757336 h 23081762"/>
              <a:gd name="connsiteX698" fmla="*/ 8701853 w 25326689"/>
              <a:gd name="connsiteY698" fmla="*/ 11823252 h 23081762"/>
              <a:gd name="connsiteX699" fmla="*/ 8665118 w 25326689"/>
              <a:gd name="connsiteY699" fmla="*/ 11890669 h 23081762"/>
              <a:gd name="connsiteX700" fmla="*/ 8634047 w 25326689"/>
              <a:gd name="connsiteY700" fmla="*/ 11958427 h 23081762"/>
              <a:gd name="connsiteX701" fmla="*/ 8604136 w 25326689"/>
              <a:gd name="connsiteY701" fmla="*/ 12030520 h 23081762"/>
              <a:gd name="connsiteX702" fmla="*/ 8575555 w 25326689"/>
              <a:gd name="connsiteY702" fmla="*/ 12104113 h 23081762"/>
              <a:gd name="connsiteX703" fmla="*/ 8546975 w 25326689"/>
              <a:gd name="connsiteY703" fmla="*/ 12177707 h 23081762"/>
              <a:gd name="connsiteX704" fmla="*/ 8521056 w 25326689"/>
              <a:gd name="connsiteY704" fmla="*/ 12254301 h 23081762"/>
              <a:gd name="connsiteX705" fmla="*/ 8497970 w 25326689"/>
              <a:gd name="connsiteY705" fmla="*/ 12331068 h 23081762"/>
              <a:gd name="connsiteX706" fmla="*/ 8476215 w 25326689"/>
              <a:gd name="connsiteY706" fmla="*/ 12409335 h 23081762"/>
              <a:gd name="connsiteX707" fmla="*/ 8455791 w 25326689"/>
              <a:gd name="connsiteY707" fmla="*/ 12489103 h 23081762"/>
              <a:gd name="connsiteX708" fmla="*/ 8433864 w 25326689"/>
              <a:gd name="connsiteY708" fmla="*/ 12570202 h 23081762"/>
              <a:gd name="connsiteX709" fmla="*/ 8416271 w 25326689"/>
              <a:gd name="connsiteY709" fmla="*/ 12650141 h 23081762"/>
              <a:gd name="connsiteX710" fmla="*/ 8398338 w 25326689"/>
              <a:gd name="connsiteY710" fmla="*/ 12735743 h 23081762"/>
              <a:gd name="connsiteX711" fmla="*/ 8368304 w 25326689"/>
              <a:gd name="connsiteY711" fmla="*/ 12904458 h 23081762"/>
              <a:gd name="connsiteX712" fmla="*/ 8339430 w 25326689"/>
              <a:gd name="connsiteY712" fmla="*/ 13077506 h 23081762"/>
              <a:gd name="connsiteX713" fmla="*/ 8311890 w 25326689"/>
              <a:gd name="connsiteY713" fmla="*/ 13252053 h 23081762"/>
              <a:gd name="connsiteX714" fmla="*/ 8288509 w 25326689"/>
              <a:gd name="connsiteY714" fmla="*/ 13428275 h 23081762"/>
              <a:gd name="connsiteX715" fmla="*/ 8266460 w 25326689"/>
              <a:gd name="connsiteY715" fmla="*/ 13605995 h 23081762"/>
              <a:gd name="connsiteX716" fmla="*/ 8245742 w 25326689"/>
              <a:gd name="connsiteY716" fmla="*/ 13785220 h 23081762"/>
              <a:gd name="connsiteX717" fmla="*/ 8226217 w 25326689"/>
              <a:gd name="connsiteY717" fmla="*/ 13944618 h 23081762"/>
              <a:gd name="connsiteX718" fmla="*/ 8206690 w 25326689"/>
              <a:gd name="connsiteY718" fmla="*/ 14104019 h 23081762"/>
              <a:gd name="connsiteX719" fmla="*/ 8185832 w 25326689"/>
              <a:gd name="connsiteY719" fmla="*/ 14261918 h 23081762"/>
              <a:gd name="connsiteX720" fmla="*/ 8163644 w 25326689"/>
              <a:gd name="connsiteY720" fmla="*/ 14418316 h 23081762"/>
              <a:gd name="connsiteX721" fmla="*/ 8140295 w 25326689"/>
              <a:gd name="connsiteY721" fmla="*/ 14570381 h 23081762"/>
              <a:gd name="connsiteX722" fmla="*/ 8111454 w 25326689"/>
              <a:gd name="connsiteY722" fmla="*/ 14719272 h 23081762"/>
              <a:gd name="connsiteX723" fmla="*/ 8098363 w 25326689"/>
              <a:gd name="connsiteY723" fmla="*/ 14795219 h 23081762"/>
              <a:gd name="connsiteX724" fmla="*/ 8082780 w 25326689"/>
              <a:gd name="connsiteY724" fmla="*/ 14865333 h 23081762"/>
              <a:gd name="connsiteX725" fmla="*/ 8065701 w 25326689"/>
              <a:gd name="connsiteY725" fmla="*/ 14936774 h 23081762"/>
              <a:gd name="connsiteX726" fmla="*/ 8051618 w 25326689"/>
              <a:gd name="connsiteY726" fmla="*/ 15005558 h 23081762"/>
              <a:gd name="connsiteX727" fmla="*/ 8031874 w 25326689"/>
              <a:gd name="connsiteY727" fmla="*/ 15073999 h 23081762"/>
              <a:gd name="connsiteX728" fmla="*/ 8013632 w 25326689"/>
              <a:gd name="connsiteY728" fmla="*/ 15141110 h 23081762"/>
              <a:gd name="connsiteX729" fmla="*/ 7994056 w 25326689"/>
              <a:gd name="connsiteY729" fmla="*/ 15206718 h 23081762"/>
              <a:gd name="connsiteX730" fmla="*/ 7973153 w 25326689"/>
              <a:gd name="connsiteY730" fmla="*/ 15270827 h 23081762"/>
              <a:gd name="connsiteX731" fmla="*/ 7949585 w 25326689"/>
              <a:gd name="connsiteY731" fmla="*/ 15331933 h 23081762"/>
              <a:gd name="connsiteX732" fmla="*/ 7926189 w 25326689"/>
              <a:gd name="connsiteY732" fmla="*/ 15390207 h 23081762"/>
              <a:gd name="connsiteX733" fmla="*/ 7902623 w 25326689"/>
              <a:gd name="connsiteY733" fmla="*/ 15451312 h 23081762"/>
              <a:gd name="connsiteX734" fmla="*/ 7876564 w 25326689"/>
              <a:gd name="connsiteY734" fmla="*/ 15506584 h 23081762"/>
              <a:gd name="connsiteX735" fmla="*/ 7847675 w 25326689"/>
              <a:gd name="connsiteY735" fmla="*/ 15561683 h 23081762"/>
              <a:gd name="connsiteX736" fmla="*/ 7819125 w 25326689"/>
              <a:gd name="connsiteY736" fmla="*/ 15611123 h 23081762"/>
              <a:gd name="connsiteX737" fmla="*/ 7786245 w 25326689"/>
              <a:gd name="connsiteY737" fmla="*/ 15661719 h 23081762"/>
              <a:gd name="connsiteX738" fmla="*/ 7755034 w 25326689"/>
              <a:gd name="connsiteY738" fmla="*/ 15708154 h 23081762"/>
              <a:gd name="connsiteX739" fmla="*/ 7722320 w 25326689"/>
              <a:gd name="connsiteY739" fmla="*/ 15755920 h 23081762"/>
              <a:gd name="connsiteX740" fmla="*/ 7685617 w 25326689"/>
              <a:gd name="connsiteY740" fmla="*/ 15799181 h 23081762"/>
              <a:gd name="connsiteX741" fmla="*/ 7647753 w 25326689"/>
              <a:gd name="connsiteY741" fmla="*/ 15838110 h 23081762"/>
              <a:gd name="connsiteX742" fmla="*/ 7608556 w 25326689"/>
              <a:gd name="connsiteY742" fmla="*/ 15875539 h 23081762"/>
              <a:gd name="connsiteX743" fmla="*/ 7566699 w 25326689"/>
              <a:gd name="connsiteY743" fmla="*/ 15909964 h 23081762"/>
              <a:gd name="connsiteX744" fmla="*/ 7522010 w 25326689"/>
              <a:gd name="connsiteY744" fmla="*/ 15944218 h 23081762"/>
              <a:gd name="connsiteX745" fmla="*/ 7476160 w 25326689"/>
              <a:gd name="connsiteY745" fmla="*/ 15974141 h 23081762"/>
              <a:gd name="connsiteX746" fmla="*/ 7424817 w 25326689"/>
              <a:gd name="connsiteY746" fmla="*/ 16000890 h 23081762"/>
              <a:gd name="connsiteX747" fmla="*/ 7374973 w 25326689"/>
              <a:gd name="connsiteY747" fmla="*/ 16026308 h 23081762"/>
              <a:gd name="connsiteX748" fmla="*/ 7320800 w 25326689"/>
              <a:gd name="connsiteY748" fmla="*/ 16052885 h 23081762"/>
              <a:gd name="connsiteX749" fmla="*/ 7268297 w 25326689"/>
              <a:gd name="connsiteY749" fmla="*/ 16075301 h 23081762"/>
              <a:gd name="connsiteX750" fmla="*/ 7210128 w 25326689"/>
              <a:gd name="connsiteY750" fmla="*/ 16097376 h 23081762"/>
              <a:gd name="connsiteX751" fmla="*/ 7152130 w 25326689"/>
              <a:gd name="connsiteY751" fmla="*/ 16116620 h 23081762"/>
              <a:gd name="connsiteX752" fmla="*/ 7088642 w 25326689"/>
              <a:gd name="connsiteY752" fmla="*/ 16132689 h 23081762"/>
              <a:gd name="connsiteX753" fmla="*/ 7027983 w 25326689"/>
              <a:gd name="connsiteY753" fmla="*/ 16148930 h 23081762"/>
              <a:gd name="connsiteX754" fmla="*/ 6964492 w 25326689"/>
              <a:gd name="connsiteY754" fmla="*/ 16165000 h 23081762"/>
              <a:gd name="connsiteX755" fmla="*/ 6898340 w 25326689"/>
              <a:gd name="connsiteY755" fmla="*/ 16178068 h 23081762"/>
              <a:gd name="connsiteX756" fmla="*/ 6830856 w 25326689"/>
              <a:gd name="connsiteY756" fmla="*/ 16189635 h 23081762"/>
              <a:gd name="connsiteX757" fmla="*/ 6762043 w 25326689"/>
              <a:gd name="connsiteY757" fmla="*/ 16199699 h 23081762"/>
              <a:gd name="connsiteX758" fmla="*/ 6691727 w 25326689"/>
              <a:gd name="connsiteY758" fmla="*/ 16211096 h 23081762"/>
              <a:gd name="connsiteX759" fmla="*/ 6621753 w 25326689"/>
              <a:gd name="connsiteY759" fmla="*/ 16216827 h 23081762"/>
              <a:gd name="connsiteX760" fmla="*/ 6548776 w 25326689"/>
              <a:gd name="connsiteY760" fmla="*/ 16225222 h 23081762"/>
              <a:gd name="connsiteX761" fmla="*/ 6477303 w 25326689"/>
              <a:gd name="connsiteY761" fmla="*/ 16232283 h 23081762"/>
              <a:gd name="connsiteX762" fmla="*/ 6400334 w 25326689"/>
              <a:gd name="connsiteY762" fmla="*/ 16236173 h 23081762"/>
              <a:gd name="connsiteX763" fmla="*/ 6249058 w 25326689"/>
              <a:gd name="connsiteY763" fmla="*/ 16246955 h 23081762"/>
              <a:gd name="connsiteX764" fmla="*/ 6095290 w 25326689"/>
              <a:gd name="connsiteY764" fmla="*/ 16251904 h 23081762"/>
              <a:gd name="connsiteX765" fmla="*/ 5937361 w 25326689"/>
              <a:gd name="connsiteY765" fmla="*/ 16255179 h 23081762"/>
              <a:gd name="connsiteX766" fmla="*/ 5778100 w 25326689"/>
              <a:gd name="connsiteY766" fmla="*/ 16256955 h 23081762"/>
              <a:gd name="connsiteX767" fmla="*/ 5617509 w 25326689"/>
              <a:gd name="connsiteY767" fmla="*/ 16257228 h 23081762"/>
              <a:gd name="connsiteX768" fmla="*/ 5456918 w 25326689"/>
              <a:gd name="connsiteY768" fmla="*/ 16257502 h 23081762"/>
              <a:gd name="connsiteX769" fmla="*/ 5276503 w 25326689"/>
              <a:gd name="connsiteY769" fmla="*/ 16256582 h 23081762"/>
              <a:gd name="connsiteX770" fmla="*/ 5097419 w 25326689"/>
              <a:gd name="connsiteY770" fmla="*/ 16257164 h 23081762"/>
              <a:gd name="connsiteX771" fmla="*/ 4919667 w 25326689"/>
              <a:gd name="connsiteY771" fmla="*/ 16259243 h 23081762"/>
              <a:gd name="connsiteX772" fmla="*/ 4743075 w 25326689"/>
              <a:gd name="connsiteY772" fmla="*/ 16265660 h 23081762"/>
              <a:gd name="connsiteX773" fmla="*/ 4567816 w 25326689"/>
              <a:gd name="connsiteY773" fmla="*/ 16273577 h 23081762"/>
              <a:gd name="connsiteX774" fmla="*/ 4396717 w 25326689"/>
              <a:gd name="connsiteY774" fmla="*/ 16283163 h 23081762"/>
              <a:gd name="connsiteX775" fmla="*/ 4309581 w 25326689"/>
              <a:gd name="connsiteY775" fmla="*/ 16290705 h 23081762"/>
              <a:gd name="connsiteX776" fmla="*/ 4228110 w 25326689"/>
              <a:gd name="connsiteY776" fmla="*/ 16298587 h 23081762"/>
              <a:gd name="connsiteX777" fmla="*/ 4144968 w 25326689"/>
              <a:gd name="connsiteY777" fmla="*/ 16310631 h 23081762"/>
              <a:gd name="connsiteX778" fmla="*/ 4063325 w 25326689"/>
              <a:gd name="connsiteY778" fmla="*/ 16321345 h 23081762"/>
              <a:gd name="connsiteX779" fmla="*/ 3983014 w 25326689"/>
              <a:gd name="connsiteY779" fmla="*/ 16333559 h 23081762"/>
              <a:gd name="connsiteX780" fmla="*/ 3904033 w 25326689"/>
              <a:gd name="connsiteY780" fmla="*/ 16347275 h 23081762"/>
              <a:gd name="connsiteX781" fmla="*/ 3824882 w 25326689"/>
              <a:gd name="connsiteY781" fmla="*/ 16363822 h 23081762"/>
              <a:gd name="connsiteX782" fmla="*/ 3748396 w 25326689"/>
              <a:gd name="connsiteY782" fmla="*/ 16383373 h 23081762"/>
              <a:gd name="connsiteX783" fmla="*/ 3671907 w 25326689"/>
              <a:gd name="connsiteY783" fmla="*/ 16402922 h 23081762"/>
              <a:gd name="connsiteX784" fmla="*/ 3596750 w 25326689"/>
              <a:gd name="connsiteY784" fmla="*/ 16423973 h 23081762"/>
              <a:gd name="connsiteX785" fmla="*/ 3525754 w 25326689"/>
              <a:gd name="connsiteY785" fmla="*/ 16446697 h 23081762"/>
              <a:gd name="connsiteX786" fmla="*/ 3454416 w 25326689"/>
              <a:gd name="connsiteY786" fmla="*/ 16475085 h 23081762"/>
              <a:gd name="connsiteX787" fmla="*/ 3384412 w 25326689"/>
              <a:gd name="connsiteY787" fmla="*/ 16504972 h 23081762"/>
              <a:gd name="connsiteX788" fmla="*/ 3317238 w 25326689"/>
              <a:gd name="connsiteY788" fmla="*/ 16535029 h 23081762"/>
              <a:gd name="connsiteX789" fmla="*/ 3249897 w 25326689"/>
              <a:gd name="connsiteY789" fmla="*/ 16567919 h 23081762"/>
              <a:gd name="connsiteX790" fmla="*/ 3185212 w 25326689"/>
              <a:gd name="connsiteY790" fmla="*/ 16603813 h 23081762"/>
              <a:gd name="connsiteX791" fmla="*/ 3124694 w 25326689"/>
              <a:gd name="connsiteY791" fmla="*/ 16641378 h 23081762"/>
              <a:gd name="connsiteX792" fmla="*/ 3065336 w 25326689"/>
              <a:gd name="connsiteY792" fmla="*/ 16683273 h 23081762"/>
              <a:gd name="connsiteX793" fmla="*/ 3007309 w 25326689"/>
              <a:gd name="connsiteY793" fmla="*/ 16726673 h 23081762"/>
              <a:gd name="connsiteX794" fmla="*/ 2950443 w 25326689"/>
              <a:gd name="connsiteY794" fmla="*/ 16774403 h 23081762"/>
              <a:gd name="connsiteX795" fmla="*/ 2896235 w 25326689"/>
              <a:gd name="connsiteY795" fmla="*/ 16825138 h 23081762"/>
              <a:gd name="connsiteX796" fmla="*/ 2847694 w 25326689"/>
              <a:gd name="connsiteY796" fmla="*/ 16876214 h 23081762"/>
              <a:gd name="connsiteX797" fmla="*/ 2797480 w 25326689"/>
              <a:gd name="connsiteY797" fmla="*/ 16931450 h 23081762"/>
              <a:gd name="connsiteX798" fmla="*/ 2752932 w 25326689"/>
              <a:gd name="connsiteY798" fmla="*/ 16987030 h 23081762"/>
              <a:gd name="connsiteX799" fmla="*/ 2709542 w 25326689"/>
              <a:gd name="connsiteY799" fmla="*/ 17046942 h 23081762"/>
              <a:gd name="connsiteX800" fmla="*/ 2668814 w 25326689"/>
              <a:gd name="connsiteY800" fmla="*/ 17109855 h 23081762"/>
              <a:gd name="connsiteX801" fmla="*/ 2630920 w 25326689"/>
              <a:gd name="connsiteY801" fmla="*/ 17172941 h 23081762"/>
              <a:gd name="connsiteX802" fmla="*/ 2592853 w 25326689"/>
              <a:gd name="connsiteY802" fmla="*/ 17238857 h 23081762"/>
              <a:gd name="connsiteX803" fmla="*/ 2556121 w 25326689"/>
              <a:gd name="connsiteY803" fmla="*/ 17306274 h 23081762"/>
              <a:gd name="connsiteX804" fmla="*/ 2525047 w 25326689"/>
              <a:gd name="connsiteY804" fmla="*/ 17374033 h 23081762"/>
              <a:gd name="connsiteX805" fmla="*/ 2495136 w 25326689"/>
              <a:gd name="connsiteY805" fmla="*/ 17446125 h 23081762"/>
              <a:gd name="connsiteX806" fmla="*/ 2466558 w 25326689"/>
              <a:gd name="connsiteY806" fmla="*/ 17519716 h 23081762"/>
              <a:gd name="connsiteX807" fmla="*/ 2437977 w 25326689"/>
              <a:gd name="connsiteY807" fmla="*/ 17593310 h 23081762"/>
              <a:gd name="connsiteX808" fmla="*/ 2412057 w 25326689"/>
              <a:gd name="connsiteY808" fmla="*/ 17669907 h 23081762"/>
              <a:gd name="connsiteX809" fmla="*/ 2388971 w 25326689"/>
              <a:gd name="connsiteY809" fmla="*/ 17746672 h 23081762"/>
              <a:gd name="connsiteX810" fmla="*/ 2367215 w 25326689"/>
              <a:gd name="connsiteY810" fmla="*/ 17824939 h 23081762"/>
              <a:gd name="connsiteX811" fmla="*/ 2346791 w 25326689"/>
              <a:gd name="connsiteY811" fmla="*/ 17904707 h 23081762"/>
              <a:gd name="connsiteX812" fmla="*/ 2324866 w 25326689"/>
              <a:gd name="connsiteY812" fmla="*/ 17985807 h 23081762"/>
              <a:gd name="connsiteX813" fmla="*/ 2307271 w 25326689"/>
              <a:gd name="connsiteY813" fmla="*/ 18065746 h 23081762"/>
              <a:gd name="connsiteX814" fmla="*/ 2289338 w 25326689"/>
              <a:gd name="connsiteY814" fmla="*/ 18151348 h 23081762"/>
              <a:gd name="connsiteX815" fmla="*/ 2259303 w 25326689"/>
              <a:gd name="connsiteY815" fmla="*/ 18320063 h 23081762"/>
              <a:gd name="connsiteX816" fmla="*/ 2230433 w 25326689"/>
              <a:gd name="connsiteY816" fmla="*/ 18493109 h 23081762"/>
              <a:gd name="connsiteX817" fmla="*/ 2202890 w 25326689"/>
              <a:gd name="connsiteY817" fmla="*/ 18667657 h 23081762"/>
              <a:gd name="connsiteX818" fmla="*/ 2179510 w 25326689"/>
              <a:gd name="connsiteY818" fmla="*/ 18843878 h 23081762"/>
              <a:gd name="connsiteX819" fmla="*/ 2157461 w 25326689"/>
              <a:gd name="connsiteY819" fmla="*/ 19021602 h 23081762"/>
              <a:gd name="connsiteX820" fmla="*/ 2136744 w 25326689"/>
              <a:gd name="connsiteY820" fmla="*/ 19200822 h 23081762"/>
              <a:gd name="connsiteX821" fmla="*/ 2117218 w 25326689"/>
              <a:gd name="connsiteY821" fmla="*/ 19360222 h 23081762"/>
              <a:gd name="connsiteX822" fmla="*/ 2097692 w 25326689"/>
              <a:gd name="connsiteY822" fmla="*/ 19519623 h 23081762"/>
              <a:gd name="connsiteX823" fmla="*/ 2076834 w 25326689"/>
              <a:gd name="connsiteY823" fmla="*/ 19677523 h 23081762"/>
              <a:gd name="connsiteX824" fmla="*/ 2054647 w 25326689"/>
              <a:gd name="connsiteY824" fmla="*/ 19833919 h 23081762"/>
              <a:gd name="connsiteX825" fmla="*/ 2031298 w 25326689"/>
              <a:gd name="connsiteY825" fmla="*/ 19985985 h 23081762"/>
              <a:gd name="connsiteX826" fmla="*/ 2002454 w 25326689"/>
              <a:gd name="connsiteY826" fmla="*/ 20134877 h 23081762"/>
              <a:gd name="connsiteX827" fmla="*/ 1989364 w 25326689"/>
              <a:gd name="connsiteY827" fmla="*/ 20210824 h 23081762"/>
              <a:gd name="connsiteX828" fmla="*/ 1973782 w 25326689"/>
              <a:gd name="connsiteY828" fmla="*/ 20280936 h 23081762"/>
              <a:gd name="connsiteX829" fmla="*/ 1956701 w 25326689"/>
              <a:gd name="connsiteY829" fmla="*/ 20352379 h 23081762"/>
              <a:gd name="connsiteX830" fmla="*/ 1942617 w 25326689"/>
              <a:gd name="connsiteY830" fmla="*/ 20421164 h 23081762"/>
              <a:gd name="connsiteX831" fmla="*/ 1922874 w 25326689"/>
              <a:gd name="connsiteY831" fmla="*/ 20489604 h 23081762"/>
              <a:gd name="connsiteX832" fmla="*/ 1904631 w 25326689"/>
              <a:gd name="connsiteY832" fmla="*/ 20556714 h 23081762"/>
              <a:gd name="connsiteX833" fmla="*/ 1885056 w 25326689"/>
              <a:gd name="connsiteY833" fmla="*/ 20622323 h 23081762"/>
              <a:gd name="connsiteX834" fmla="*/ 1864152 w 25326689"/>
              <a:gd name="connsiteY834" fmla="*/ 20686432 h 23081762"/>
              <a:gd name="connsiteX835" fmla="*/ 1840587 w 25326689"/>
              <a:gd name="connsiteY835" fmla="*/ 20747537 h 23081762"/>
              <a:gd name="connsiteX836" fmla="*/ 1817190 w 25326689"/>
              <a:gd name="connsiteY836" fmla="*/ 20805810 h 23081762"/>
              <a:gd name="connsiteX837" fmla="*/ 1793624 w 25326689"/>
              <a:gd name="connsiteY837" fmla="*/ 20866917 h 23081762"/>
              <a:gd name="connsiteX838" fmla="*/ 1767565 w 25326689"/>
              <a:gd name="connsiteY838" fmla="*/ 20922189 h 23081762"/>
              <a:gd name="connsiteX839" fmla="*/ 1738676 w 25326689"/>
              <a:gd name="connsiteY839" fmla="*/ 20977288 h 23081762"/>
              <a:gd name="connsiteX840" fmla="*/ 1710127 w 25326689"/>
              <a:gd name="connsiteY840" fmla="*/ 21026726 h 23081762"/>
              <a:gd name="connsiteX841" fmla="*/ 1677245 w 25326689"/>
              <a:gd name="connsiteY841" fmla="*/ 21077324 h 23081762"/>
              <a:gd name="connsiteX842" fmla="*/ 1646034 w 25326689"/>
              <a:gd name="connsiteY842" fmla="*/ 21123759 h 23081762"/>
              <a:gd name="connsiteX843" fmla="*/ 1611820 w 25326689"/>
              <a:gd name="connsiteY843" fmla="*/ 21172856 h 23081762"/>
              <a:gd name="connsiteX844" fmla="*/ 1576617 w 25326689"/>
              <a:gd name="connsiteY844" fmla="*/ 21214785 h 23081762"/>
              <a:gd name="connsiteX845" fmla="*/ 1538753 w 25326689"/>
              <a:gd name="connsiteY845" fmla="*/ 21253715 h 23081762"/>
              <a:gd name="connsiteX846" fmla="*/ 1527131 w 25326689"/>
              <a:gd name="connsiteY846" fmla="*/ 21264813 h 23081762"/>
              <a:gd name="connsiteX847" fmla="*/ 1521129 w 25326689"/>
              <a:gd name="connsiteY847" fmla="*/ 21259598 h 23081762"/>
              <a:gd name="connsiteX848" fmla="*/ 1287584 w 25326689"/>
              <a:gd name="connsiteY848" fmla="*/ 21145068 h 23081762"/>
              <a:gd name="connsiteX849" fmla="*/ 784778 w 25326689"/>
              <a:gd name="connsiteY849" fmla="*/ 21107766 h 23081762"/>
              <a:gd name="connsiteX850" fmla="*/ 323572 w 25326689"/>
              <a:gd name="connsiteY850" fmla="*/ 21332746 h 23081762"/>
              <a:gd name="connsiteX851" fmla="*/ 44913 w 25326689"/>
              <a:gd name="connsiteY851" fmla="*/ 21763653 h 23081762"/>
              <a:gd name="connsiteX852" fmla="*/ 21663 w 25326689"/>
              <a:gd name="connsiteY852" fmla="*/ 22267302 h 23081762"/>
              <a:gd name="connsiteX853" fmla="*/ 258767 w 25326689"/>
              <a:gd name="connsiteY853" fmla="*/ 22736473 h 23081762"/>
              <a:gd name="connsiteX854" fmla="*/ 696126 w 25326689"/>
              <a:gd name="connsiteY854" fmla="*/ 23028122 h 23081762"/>
              <a:gd name="connsiteX855" fmla="*/ 1198930 w 25326689"/>
              <a:gd name="connsiteY855" fmla="*/ 23065427 h 23081762"/>
              <a:gd name="connsiteX856" fmla="*/ 1660131 w 25326689"/>
              <a:gd name="connsiteY856" fmla="*/ 22840435 h 2308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</a:cxnLst>
            <a:rect l="l" t="t" r="r" b="b"/>
            <a:pathLst>
              <a:path w="25326689" h="23081762">
                <a:moveTo>
                  <a:pt x="22172138" y="426253"/>
                </a:moveTo>
                <a:cubicBezTo>
                  <a:pt x="22157880" y="418600"/>
                  <a:pt x="22145770" y="410703"/>
                  <a:pt x="22135920" y="402578"/>
                </a:cubicBezTo>
                <a:lnTo>
                  <a:pt x="22135870" y="402522"/>
                </a:lnTo>
                <a:lnTo>
                  <a:pt x="22113262" y="377530"/>
                </a:lnTo>
                <a:cubicBezTo>
                  <a:pt x="22108044" y="368962"/>
                  <a:pt x="22105199" y="360180"/>
                  <a:pt x="22104839" y="351198"/>
                </a:cubicBezTo>
                <a:cubicBezTo>
                  <a:pt x="22104070" y="332038"/>
                  <a:pt x="22114647" y="312874"/>
                  <a:pt x="22135493" y="293942"/>
                </a:cubicBezTo>
                <a:lnTo>
                  <a:pt x="22170129" y="268791"/>
                </a:lnTo>
                <a:lnTo>
                  <a:pt x="22174328" y="265741"/>
                </a:lnTo>
                <a:cubicBezTo>
                  <a:pt x="22189751" y="256419"/>
                  <a:pt x="22207605" y="247180"/>
                  <a:pt x="22227755" y="238057"/>
                </a:cubicBezTo>
                <a:cubicBezTo>
                  <a:pt x="22207605" y="247180"/>
                  <a:pt x="22189748" y="256419"/>
                  <a:pt x="22174328" y="265743"/>
                </a:cubicBezTo>
                <a:lnTo>
                  <a:pt x="22170129" y="268791"/>
                </a:lnTo>
                <a:lnTo>
                  <a:pt x="22135494" y="293942"/>
                </a:lnTo>
                <a:cubicBezTo>
                  <a:pt x="22114649" y="312875"/>
                  <a:pt x="22104070" y="332038"/>
                  <a:pt x="22104840" y="351198"/>
                </a:cubicBezTo>
                <a:cubicBezTo>
                  <a:pt x="22105200" y="360180"/>
                  <a:pt x="22108045" y="368962"/>
                  <a:pt x="22113262" y="377531"/>
                </a:cubicBezTo>
                <a:lnTo>
                  <a:pt x="22135870" y="402522"/>
                </a:lnTo>
                <a:lnTo>
                  <a:pt x="22135920" y="402578"/>
                </a:lnTo>
                <a:cubicBezTo>
                  <a:pt x="22145770" y="410703"/>
                  <a:pt x="22157880" y="418600"/>
                  <a:pt x="22172138" y="426253"/>
                </a:cubicBezTo>
                <a:close/>
                <a:moveTo>
                  <a:pt x="22761883" y="100472"/>
                </a:moveTo>
                <a:lnTo>
                  <a:pt x="22685511" y="113392"/>
                </a:lnTo>
                <a:lnTo>
                  <a:pt x="22613498" y="127586"/>
                </a:lnTo>
                <a:lnTo>
                  <a:pt x="22571238" y="135918"/>
                </a:lnTo>
                <a:lnTo>
                  <a:pt x="22514736" y="148937"/>
                </a:lnTo>
                <a:lnTo>
                  <a:pt x="22467520" y="159818"/>
                </a:lnTo>
                <a:cubicBezTo>
                  <a:pt x="22402072" y="176174"/>
                  <a:pt x="22344194" y="193331"/>
                  <a:pt x="22294972" y="211062"/>
                </a:cubicBezTo>
                <a:lnTo>
                  <a:pt x="22251788" y="228407"/>
                </a:lnTo>
                <a:lnTo>
                  <a:pt x="22294968" y="211062"/>
                </a:lnTo>
                <a:cubicBezTo>
                  <a:pt x="22344193" y="193331"/>
                  <a:pt x="22402067" y="176174"/>
                  <a:pt x="22467519" y="159818"/>
                </a:cubicBezTo>
                <a:lnTo>
                  <a:pt x="22514736" y="148937"/>
                </a:lnTo>
                <a:lnTo>
                  <a:pt x="22571238" y="135916"/>
                </a:lnTo>
                <a:lnTo>
                  <a:pt x="22613498" y="127586"/>
                </a:lnTo>
                <a:lnTo>
                  <a:pt x="22685511" y="113391"/>
                </a:lnTo>
                <a:close/>
                <a:moveTo>
                  <a:pt x="1660131" y="22840435"/>
                </a:moveTo>
                <a:cubicBezTo>
                  <a:pt x="1795176" y="22717861"/>
                  <a:pt x="1888075" y="22574227"/>
                  <a:pt x="1938795" y="22409539"/>
                </a:cubicBezTo>
                <a:cubicBezTo>
                  <a:pt x="1989533" y="22244847"/>
                  <a:pt x="1997283" y="22076956"/>
                  <a:pt x="1962047" y="21905887"/>
                </a:cubicBezTo>
                <a:lnTo>
                  <a:pt x="1879393" y="21669018"/>
                </a:lnTo>
                <a:lnTo>
                  <a:pt x="1909087" y="21641228"/>
                </a:lnTo>
                <a:lnTo>
                  <a:pt x="1957628" y="21590152"/>
                </a:lnTo>
                <a:lnTo>
                  <a:pt x="2007840" y="21534916"/>
                </a:lnTo>
                <a:lnTo>
                  <a:pt x="2052391" y="21479336"/>
                </a:lnTo>
                <a:lnTo>
                  <a:pt x="2095780" y="21419425"/>
                </a:lnTo>
                <a:lnTo>
                  <a:pt x="2136507" y="21356510"/>
                </a:lnTo>
                <a:lnTo>
                  <a:pt x="2174403" y="21293425"/>
                </a:lnTo>
                <a:lnTo>
                  <a:pt x="2212468" y="21227510"/>
                </a:lnTo>
                <a:lnTo>
                  <a:pt x="2249203" y="21160093"/>
                </a:lnTo>
                <a:lnTo>
                  <a:pt x="2280276" y="21092333"/>
                </a:lnTo>
                <a:lnTo>
                  <a:pt x="2310187" y="21020240"/>
                </a:lnTo>
                <a:lnTo>
                  <a:pt x="2338765" y="20946649"/>
                </a:lnTo>
                <a:lnTo>
                  <a:pt x="2367344" y="20873055"/>
                </a:lnTo>
                <a:lnTo>
                  <a:pt x="2391933" y="20794956"/>
                </a:lnTo>
                <a:lnTo>
                  <a:pt x="2416350" y="20719693"/>
                </a:lnTo>
                <a:lnTo>
                  <a:pt x="2438107" y="20641426"/>
                </a:lnTo>
                <a:lnTo>
                  <a:pt x="2458532" y="20561658"/>
                </a:lnTo>
                <a:lnTo>
                  <a:pt x="2480456" y="20480559"/>
                </a:lnTo>
                <a:lnTo>
                  <a:pt x="2498050" y="20400620"/>
                </a:lnTo>
                <a:lnTo>
                  <a:pt x="2515984" y="20315018"/>
                </a:lnTo>
                <a:lnTo>
                  <a:pt x="2546018" y="20146301"/>
                </a:lnTo>
                <a:lnTo>
                  <a:pt x="2574889" y="19973256"/>
                </a:lnTo>
                <a:lnTo>
                  <a:pt x="2602432" y="19798707"/>
                </a:lnTo>
                <a:lnTo>
                  <a:pt x="2625811" y="19622487"/>
                </a:lnTo>
                <a:lnTo>
                  <a:pt x="2647862" y="19444765"/>
                </a:lnTo>
                <a:lnTo>
                  <a:pt x="2668578" y="19265542"/>
                </a:lnTo>
                <a:lnTo>
                  <a:pt x="2688106" y="19106142"/>
                </a:lnTo>
                <a:lnTo>
                  <a:pt x="2707631" y="18946743"/>
                </a:lnTo>
                <a:lnTo>
                  <a:pt x="2728489" y="18788842"/>
                </a:lnTo>
                <a:lnTo>
                  <a:pt x="2750676" y="18632445"/>
                </a:lnTo>
                <a:lnTo>
                  <a:pt x="2774025" y="18480381"/>
                </a:lnTo>
                <a:lnTo>
                  <a:pt x="2801538" y="18329988"/>
                </a:lnTo>
                <a:lnTo>
                  <a:pt x="2815958" y="18255542"/>
                </a:lnTo>
                <a:lnTo>
                  <a:pt x="2831539" y="18185429"/>
                </a:lnTo>
                <a:lnTo>
                  <a:pt x="2847122" y="18115315"/>
                </a:lnTo>
                <a:lnTo>
                  <a:pt x="2862703" y="18045204"/>
                </a:lnTo>
                <a:lnTo>
                  <a:pt x="2882446" y="17976763"/>
                </a:lnTo>
                <a:lnTo>
                  <a:pt x="2900691" y="17909650"/>
                </a:lnTo>
                <a:lnTo>
                  <a:pt x="2920264" y="17844042"/>
                </a:lnTo>
                <a:lnTo>
                  <a:pt x="2941168" y="17779935"/>
                </a:lnTo>
                <a:lnTo>
                  <a:pt x="2964737" y="17718829"/>
                </a:lnTo>
                <a:lnTo>
                  <a:pt x="2988133" y="17660554"/>
                </a:lnTo>
                <a:lnTo>
                  <a:pt x="3011697" y="17599450"/>
                </a:lnTo>
                <a:lnTo>
                  <a:pt x="3037758" y="17544177"/>
                </a:lnTo>
                <a:lnTo>
                  <a:pt x="3066646" y="17489076"/>
                </a:lnTo>
                <a:lnTo>
                  <a:pt x="3095196" y="17439640"/>
                </a:lnTo>
                <a:lnTo>
                  <a:pt x="3128077" y="17389043"/>
                </a:lnTo>
                <a:lnTo>
                  <a:pt x="3159289" y="17342605"/>
                </a:lnTo>
                <a:lnTo>
                  <a:pt x="3193501" y="17293510"/>
                </a:lnTo>
                <a:lnTo>
                  <a:pt x="3228703" y="17251579"/>
                </a:lnTo>
                <a:lnTo>
                  <a:pt x="3266570" y="17212650"/>
                </a:lnTo>
                <a:lnTo>
                  <a:pt x="3305767" y="17175223"/>
                </a:lnTo>
                <a:lnTo>
                  <a:pt x="3347623" y="17140796"/>
                </a:lnTo>
                <a:lnTo>
                  <a:pt x="3392311" y="17106541"/>
                </a:lnTo>
                <a:lnTo>
                  <a:pt x="3438162" y="17076621"/>
                </a:lnTo>
                <a:lnTo>
                  <a:pt x="3489504" y="17049872"/>
                </a:lnTo>
                <a:lnTo>
                  <a:pt x="3539347" y="17024453"/>
                </a:lnTo>
                <a:lnTo>
                  <a:pt x="3593522" y="16997876"/>
                </a:lnTo>
                <a:lnTo>
                  <a:pt x="3646026" y="16975459"/>
                </a:lnTo>
                <a:lnTo>
                  <a:pt x="3704193" y="16953385"/>
                </a:lnTo>
                <a:lnTo>
                  <a:pt x="3762189" y="16934142"/>
                </a:lnTo>
                <a:lnTo>
                  <a:pt x="3825681" y="16918070"/>
                </a:lnTo>
                <a:lnTo>
                  <a:pt x="3886337" y="16901833"/>
                </a:lnTo>
                <a:lnTo>
                  <a:pt x="3949830" y="16885760"/>
                </a:lnTo>
                <a:lnTo>
                  <a:pt x="4015981" y="16872694"/>
                </a:lnTo>
                <a:lnTo>
                  <a:pt x="4083464" y="16861127"/>
                </a:lnTo>
                <a:lnTo>
                  <a:pt x="4152278" y="16851061"/>
                </a:lnTo>
                <a:lnTo>
                  <a:pt x="4222592" y="16839666"/>
                </a:lnTo>
                <a:lnTo>
                  <a:pt x="4292568" y="16833933"/>
                </a:lnTo>
                <a:lnTo>
                  <a:pt x="4365542" y="16825540"/>
                </a:lnTo>
                <a:lnTo>
                  <a:pt x="4437019" y="16818478"/>
                </a:lnTo>
                <a:lnTo>
                  <a:pt x="4512656" y="16813087"/>
                </a:lnTo>
                <a:lnTo>
                  <a:pt x="4665262" y="16803805"/>
                </a:lnTo>
                <a:lnTo>
                  <a:pt x="4819030" y="16798857"/>
                </a:lnTo>
                <a:lnTo>
                  <a:pt x="4976960" y="16795582"/>
                </a:lnTo>
                <a:lnTo>
                  <a:pt x="5136221" y="16793806"/>
                </a:lnTo>
                <a:lnTo>
                  <a:pt x="5296814" y="16793533"/>
                </a:lnTo>
                <a:lnTo>
                  <a:pt x="5455902" y="16794590"/>
                </a:lnTo>
                <a:lnTo>
                  <a:pt x="5637819" y="16794180"/>
                </a:lnTo>
                <a:lnTo>
                  <a:pt x="5816900" y="16793599"/>
                </a:lnTo>
                <a:lnTo>
                  <a:pt x="5994652" y="16791516"/>
                </a:lnTo>
                <a:lnTo>
                  <a:pt x="6171243" y="16785102"/>
                </a:lnTo>
                <a:lnTo>
                  <a:pt x="6346504" y="16777186"/>
                </a:lnTo>
                <a:lnTo>
                  <a:pt x="6517603" y="16767597"/>
                </a:lnTo>
                <a:lnTo>
                  <a:pt x="6604737" y="16760057"/>
                </a:lnTo>
                <a:lnTo>
                  <a:pt x="6686211" y="16752175"/>
                </a:lnTo>
                <a:lnTo>
                  <a:pt x="6769354" y="16740131"/>
                </a:lnTo>
                <a:lnTo>
                  <a:pt x="6850993" y="16729417"/>
                </a:lnTo>
                <a:lnTo>
                  <a:pt x="6931305" y="16717204"/>
                </a:lnTo>
                <a:lnTo>
                  <a:pt x="7008956" y="16701986"/>
                </a:lnTo>
                <a:lnTo>
                  <a:pt x="7089434" y="16686940"/>
                </a:lnTo>
                <a:lnTo>
                  <a:pt x="7165926" y="16667387"/>
                </a:lnTo>
                <a:lnTo>
                  <a:pt x="7242414" y="16647840"/>
                </a:lnTo>
                <a:lnTo>
                  <a:pt x="7317573" y="16626787"/>
                </a:lnTo>
                <a:lnTo>
                  <a:pt x="7388568" y="16604064"/>
                </a:lnTo>
                <a:lnTo>
                  <a:pt x="7459904" y="16575679"/>
                </a:lnTo>
                <a:lnTo>
                  <a:pt x="7529909" y="16545790"/>
                </a:lnTo>
                <a:lnTo>
                  <a:pt x="7597081" y="16515731"/>
                </a:lnTo>
                <a:lnTo>
                  <a:pt x="7664425" y="16482843"/>
                </a:lnTo>
                <a:lnTo>
                  <a:pt x="7729107" y="16446949"/>
                </a:lnTo>
                <a:lnTo>
                  <a:pt x="7789625" y="16409384"/>
                </a:lnTo>
                <a:lnTo>
                  <a:pt x="7848985" y="16367487"/>
                </a:lnTo>
                <a:lnTo>
                  <a:pt x="7907013" y="16324089"/>
                </a:lnTo>
                <a:lnTo>
                  <a:pt x="7963880" y="16276356"/>
                </a:lnTo>
                <a:lnTo>
                  <a:pt x="8018086" y="16225623"/>
                </a:lnTo>
                <a:lnTo>
                  <a:pt x="8066627" y="16174548"/>
                </a:lnTo>
                <a:lnTo>
                  <a:pt x="8116839" y="16119311"/>
                </a:lnTo>
                <a:lnTo>
                  <a:pt x="8161392" y="16063731"/>
                </a:lnTo>
                <a:lnTo>
                  <a:pt x="8204779" y="16003821"/>
                </a:lnTo>
                <a:lnTo>
                  <a:pt x="8245505" y="15940905"/>
                </a:lnTo>
                <a:lnTo>
                  <a:pt x="8283403" y="15877821"/>
                </a:lnTo>
                <a:lnTo>
                  <a:pt x="8321467" y="15811905"/>
                </a:lnTo>
                <a:lnTo>
                  <a:pt x="8358203" y="15744487"/>
                </a:lnTo>
                <a:lnTo>
                  <a:pt x="8389274" y="15676730"/>
                </a:lnTo>
                <a:lnTo>
                  <a:pt x="8419184" y="15604636"/>
                </a:lnTo>
                <a:lnTo>
                  <a:pt x="8447765" y="15531043"/>
                </a:lnTo>
                <a:lnTo>
                  <a:pt x="8476344" y="15457450"/>
                </a:lnTo>
                <a:lnTo>
                  <a:pt x="8500932" y="15379353"/>
                </a:lnTo>
                <a:lnTo>
                  <a:pt x="8525351" y="15304090"/>
                </a:lnTo>
                <a:lnTo>
                  <a:pt x="8547105" y="15225821"/>
                </a:lnTo>
                <a:lnTo>
                  <a:pt x="8567531" y="15146054"/>
                </a:lnTo>
                <a:lnTo>
                  <a:pt x="8589456" y="15064955"/>
                </a:lnTo>
                <a:lnTo>
                  <a:pt x="8607050" y="14985015"/>
                </a:lnTo>
                <a:lnTo>
                  <a:pt x="8624983" y="14899414"/>
                </a:lnTo>
                <a:lnTo>
                  <a:pt x="8655017" y="14730698"/>
                </a:lnTo>
                <a:lnTo>
                  <a:pt x="8683889" y="14557651"/>
                </a:lnTo>
                <a:lnTo>
                  <a:pt x="8711431" y="14383103"/>
                </a:lnTo>
                <a:lnTo>
                  <a:pt x="8734809" y="14206882"/>
                </a:lnTo>
                <a:lnTo>
                  <a:pt x="8756860" y="14029161"/>
                </a:lnTo>
                <a:lnTo>
                  <a:pt x="8779078" y="13848607"/>
                </a:lnTo>
                <a:lnTo>
                  <a:pt x="8797105" y="13690538"/>
                </a:lnTo>
                <a:lnTo>
                  <a:pt x="8816631" y="13531138"/>
                </a:lnTo>
                <a:lnTo>
                  <a:pt x="8837487" y="13373240"/>
                </a:lnTo>
                <a:lnTo>
                  <a:pt x="8859675" y="13216842"/>
                </a:lnTo>
                <a:lnTo>
                  <a:pt x="8883024" y="13064775"/>
                </a:lnTo>
                <a:lnTo>
                  <a:pt x="8910536" y="12914383"/>
                </a:lnTo>
                <a:lnTo>
                  <a:pt x="8924957" y="12839936"/>
                </a:lnTo>
                <a:lnTo>
                  <a:pt x="8940538" y="12769825"/>
                </a:lnTo>
                <a:lnTo>
                  <a:pt x="8956122" y="12699710"/>
                </a:lnTo>
                <a:lnTo>
                  <a:pt x="8971701" y="12629600"/>
                </a:lnTo>
                <a:lnTo>
                  <a:pt x="8991447" y="12561158"/>
                </a:lnTo>
                <a:lnTo>
                  <a:pt x="9009689" y="12494048"/>
                </a:lnTo>
                <a:lnTo>
                  <a:pt x="9029264" y="12428438"/>
                </a:lnTo>
                <a:lnTo>
                  <a:pt x="9050168" y="12364331"/>
                </a:lnTo>
                <a:lnTo>
                  <a:pt x="9073736" y="12303224"/>
                </a:lnTo>
                <a:lnTo>
                  <a:pt x="9097133" y="12244950"/>
                </a:lnTo>
                <a:lnTo>
                  <a:pt x="9120698" y="12183845"/>
                </a:lnTo>
                <a:lnTo>
                  <a:pt x="9146755" y="12128574"/>
                </a:lnTo>
                <a:lnTo>
                  <a:pt x="9175645" y="12073471"/>
                </a:lnTo>
                <a:lnTo>
                  <a:pt x="9204196" y="12024035"/>
                </a:lnTo>
                <a:lnTo>
                  <a:pt x="9237077" y="11973437"/>
                </a:lnTo>
                <a:lnTo>
                  <a:pt x="9268288" y="11927002"/>
                </a:lnTo>
                <a:lnTo>
                  <a:pt x="9301000" y="11879237"/>
                </a:lnTo>
                <a:lnTo>
                  <a:pt x="9336202" y="11837304"/>
                </a:lnTo>
                <a:lnTo>
                  <a:pt x="9375570" y="11797044"/>
                </a:lnTo>
                <a:lnTo>
                  <a:pt x="9414764" y="11759617"/>
                </a:lnTo>
                <a:lnTo>
                  <a:pt x="9456621" y="11725193"/>
                </a:lnTo>
                <a:lnTo>
                  <a:pt x="9499809" y="11692267"/>
                </a:lnTo>
                <a:lnTo>
                  <a:pt x="9545660" y="11662347"/>
                </a:lnTo>
                <a:lnTo>
                  <a:pt x="9598503" y="11634267"/>
                </a:lnTo>
                <a:lnTo>
                  <a:pt x="9648346" y="11608849"/>
                </a:lnTo>
                <a:lnTo>
                  <a:pt x="9701020" y="11583601"/>
                </a:lnTo>
                <a:lnTo>
                  <a:pt x="9755025" y="11559853"/>
                </a:lnTo>
                <a:lnTo>
                  <a:pt x="9813192" y="11537780"/>
                </a:lnTo>
                <a:lnTo>
                  <a:pt x="9871190" y="11518537"/>
                </a:lnTo>
                <a:lnTo>
                  <a:pt x="9934681" y="11502466"/>
                </a:lnTo>
                <a:lnTo>
                  <a:pt x="9995336" y="11486227"/>
                </a:lnTo>
                <a:lnTo>
                  <a:pt x="10058827" y="11470156"/>
                </a:lnTo>
                <a:lnTo>
                  <a:pt x="10124979" y="11457089"/>
                </a:lnTo>
                <a:lnTo>
                  <a:pt x="10192464" y="11445523"/>
                </a:lnTo>
                <a:lnTo>
                  <a:pt x="10261277" y="11435459"/>
                </a:lnTo>
                <a:lnTo>
                  <a:pt x="10331591" y="11424061"/>
                </a:lnTo>
                <a:lnTo>
                  <a:pt x="10401565" y="11418330"/>
                </a:lnTo>
                <a:lnTo>
                  <a:pt x="10474541" y="11409937"/>
                </a:lnTo>
                <a:lnTo>
                  <a:pt x="10546019" y="11402872"/>
                </a:lnTo>
                <a:lnTo>
                  <a:pt x="10621656" y="11397482"/>
                </a:lnTo>
                <a:lnTo>
                  <a:pt x="10774263" y="11388199"/>
                </a:lnTo>
                <a:lnTo>
                  <a:pt x="10928027" y="11383254"/>
                </a:lnTo>
                <a:lnTo>
                  <a:pt x="11085959" y="11379977"/>
                </a:lnTo>
                <a:lnTo>
                  <a:pt x="11245219" y="11378203"/>
                </a:lnTo>
                <a:lnTo>
                  <a:pt x="11405811" y="11377928"/>
                </a:lnTo>
                <a:lnTo>
                  <a:pt x="11566402" y="11377655"/>
                </a:lnTo>
                <a:lnTo>
                  <a:pt x="11654528" y="11377280"/>
                </a:lnTo>
                <a:lnTo>
                  <a:pt x="11742483" y="11379735"/>
                </a:lnTo>
                <a:lnTo>
                  <a:pt x="11830779" y="11376526"/>
                </a:lnTo>
                <a:lnTo>
                  <a:pt x="11918735" y="11378984"/>
                </a:lnTo>
                <a:lnTo>
                  <a:pt x="12073856" y="11375517"/>
                </a:lnTo>
                <a:lnTo>
                  <a:pt x="12228975" y="11372052"/>
                </a:lnTo>
                <a:lnTo>
                  <a:pt x="12384267" y="11365753"/>
                </a:lnTo>
                <a:lnTo>
                  <a:pt x="12536726" y="11359284"/>
                </a:lnTo>
                <a:lnTo>
                  <a:pt x="12685360" y="11345480"/>
                </a:lnTo>
                <a:lnTo>
                  <a:pt x="12832668" y="11330173"/>
                </a:lnTo>
                <a:lnTo>
                  <a:pt x="12906984" y="11323272"/>
                </a:lnTo>
                <a:lnTo>
                  <a:pt x="12977311" y="11311867"/>
                </a:lnTo>
                <a:lnTo>
                  <a:pt x="13047638" y="11300460"/>
                </a:lnTo>
                <a:lnTo>
                  <a:pt x="13116633" y="11287551"/>
                </a:lnTo>
                <a:lnTo>
                  <a:pt x="13187129" y="11273315"/>
                </a:lnTo>
                <a:lnTo>
                  <a:pt x="13253464" y="11257405"/>
                </a:lnTo>
                <a:lnTo>
                  <a:pt x="13321297" y="11240165"/>
                </a:lnTo>
                <a:lnTo>
                  <a:pt x="13389130" y="11222927"/>
                </a:lnTo>
                <a:lnTo>
                  <a:pt x="13451473" y="11202512"/>
                </a:lnTo>
                <a:lnTo>
                  <a:pt x="13515315" y="11180769"/>
                </a:lnTo>
                <a:lnTo>
                  <a:pt x="13577829" y="11157523"/>
                </a:lnTo>
                <a:lnTo>
                  <a:pt x="13637678" y="11131276"/>
                </a:lnTo>
                <a:lnTo>
                  <a:pt x="13697527" y="11105030"/>
                </a:lnTo>
                <a:lnTo>
                  <a:pt x="13756048" y="11077278"/>
                </a:lnTo>
                <a:lnTo>
                  <a:pt x="13811904" y="11046529"/>
                </a:lnTo>
                <a:lnTo>
                  <a:pt x="13867933" y="11012945"/>
                </a:lnTo>
                <a:lnTo>
                  <a:pt x="13921129" y="10979193"/>
                </a:lnTo>
                <a:lnTo>
                  <a:pt x="13973164" y="10941106"/>
                </a:lnTo>
                <a:lnTo>
                  <a:pt x="14023870" y="10901518"/>
                </a:lnTo>
                <a:lnTo>
                  <a:pt x="14073244" y="10860427"/>
                </a:lnTo>
                <a:lnTo>
                  <a:pt x="14127464" y="10809681"/>
                </a:lnTo>
                <a:lnTo>
                  <a:pt x="14176017" y="10758597"/>
                </a:lnTo>
                <a:lnTo>
                  <a:pt x="14226244" y="10703347"/>
                </a:lnTo>
                <a:lnTo>
                  <a:pt x="14270808" y="10647756"/>
                </a:lnTo>
                <a:lnTo>
                  <a:pt x="14314210" y="10587832"/>
                </a:lnTo>
                <a:lnTo>
                  <a:pt x="14354950" y="10524907"/>
                </a:lnTo>
                <a:lnTo>
                  <a:pt x="14392860" y="10461810"/>
                </a:lnTo>
                <a:lnTo>
                  <a:pt x="14430937" y="10395881"/>
                </a:lnTo>
                <a:lnTo>
                  <a:pt x="14467689" y="10328451"/>
                </a:lnTo>
                <a:lnTo>
                  <a:pt x="14498773" y="10260681"/>
                </a:lnTo>
                <a:lnTo>
                  <a:pt x="14528694" y="10188579"/>
                </a:lnTo>
                <a:lnTo>
                  <a:pt x="14557289" y="10114974"/>
                </a:lnTo>
                <a:lnTo>
                  <a:pt x="14585882" y="10041367"/>
                </a:lnTo>
                <a:lnTo>
                  <a:pt x="14610480" y="9963261"/>
                </a:lnTo>
                <a:lnTo>
                  <a:pt x="14634914" y="9887984"/>
                </a:lnTo>
                <a:lnTo>
                  <a:pt x="14656682" y="9809706"/>
                </a:lnTo>
                <a:lnTo>
                  <a:pt x="14677120" y="9729925"/>
                </a:lnTo>
                <a:lnTo>
                  <a:pt x="14699057" y="9648817"/>
                </a:lnTo>
                <a:lnTo>
                  <a:pt x="14716663" y="9568865"/>
                </a:lnTo>
                <a:lnTo>
                  <a:pt x="14734611" y="9483251"/>
                </a:lnTo>
                <a:lnTo>
                  <a:pt x="14764668" y="9314516"/>
                </a:lnTo>
                <a:lnTo>
                  <a:pt x="14793566" y="9141446"/>
                </a:lnTo>
                <a:lnTo>
                  <a:pt x="14821132" y="8966875"/>
                </a:lnTo>
                <a:lnTo>
                  <a:pt x="14844538" y="8790632"/>
                </a:lnTo>
                <a:lnTo>
                  <a:pt x="14866614" y="8612887"/>
                </a:lnTo>
                <a:lnTo>
                  <a:pt x="14887355" y="8433644"/>
                </a:lnTo>
                <a:lnTo>
                  <a:pt x="14906907" y="8274222"/>
                </a:lnTo>
                <a:lnTo>
                  <a:pt x="14926453" y="8114804"/>
                </a:lnTo>
                <a:lnTo>
                  <a:pt x="14947335" y="7956883"/>
                </a:lnTo>
                <a:lnTo>
                  <a:pt x="14969543" y="7800466"/>
                </a:lnTo>
                <a:lnTo>
                  <a:pt x="14992914" y="7648381"/>
                </a:lnTo>
                <a:lnTo>
                  <a:pt x="15020447" y="7497969"/>
                </a:lnTo>
                <a:lnTo>
                  <a:pt x="15034880" y="7423513"/>
                </a:lnTo>
                <a:lnTo>
                  <a:pt x="15050473" y="7353391"/>
                </a:lnTo>
                <a:lnTo>
                  <a:pt x="15067566" y="7281938"/>
                </a:lnTo>
                <a:lnTo>
                  <a:pt x="15081656" y="7213147"/>
                </a:lnTo>
                <a:lnTo>
                  <a:pt x="15101413" y="7144695"/>
                </a:lnTo>
                <a:lnTo>
                  <a:pt x="15119666" y="7077575"/>
                </a:lnTo>
                <a:lnTo>
                  <a:pt x="15139251" y="7011956"/>
                </a:lnTo>
                <a:lnTo>
                  <a:pt x="15160170" y="6947837"/>
                </a:lnTo>
                <a:lnTo>
                  <a:pt x="15183747" y="6886721"/>
                </a:lnTo>
                <a:lnTo>
                  <a:pt x="15207152" y="6828439"/>
                </a:lnTo>
                <a:lnTo>
                  <a:pt x="15230728" y="6767325"/>
                </a:lnTo>
                <a:lnTo>
                  <a:pt x="15256798" y="6712042"/>
                </a:lnTo>
                <a:lnTo>
                  <a:pt x="15285698" y="6656933"/>
                </a:lnTo>
                <a:lnTo>
                  <a:pt x="15314258" y="6607485"/>
                </a:lnTo>
                <a:lnTo>
                  <a:pt x="15347150" y="6556881"/>
                </a:lnTo>
                <a:lnTo>
                  <a:pt x="15378372" y="6510436"/>
                </a:lnTo>
                <a:lnTo>
                  <a:pt x="15411096" y="6462660"/>
                </a:lnTo>
                <a:lnTo>
                  <a:pt x="15447809" y="6419390"/>
                </a:lnTo>
                <a:lnTo>
                  <a:pt x="15485684" y="6380452"/>
                </a:lnTo>
                <a:lnTo>
                  <a:pt x="15524891" y="6343015"/>
                </a:lnTo>
                <a:lnTo>
                  <a:pt x="15566757" y="6308579"/>
                </a:lnTo>
                <a:lnTo>
                  <a:pt x="15611458" y="6274315"/>
                </a:lnTo>
                <a:lnTo>
                  <a:pt x="15657318" y="6244383"/>
                </a:lnTo>
                <a:lnTo>
                  <a:pt x="15708670" y="6217628"/>
                </a:lnTo>
                <a:lnTo>
                  <a:pt x="15758523" y="6192200"/>
                </a:lnTo>
                <a:lnTo>
                  <a:pt x="15812708" y="6165613"/>
                </a:lnTo>
                <a:lnTo>
                  <a:pt x="15865221" y="6143186"/>
                </a:lnTo>
                <a:lnTo>
                  <a:pt x="15923400" y="6121104"/>
                </a:lnTo>
                <a:lnTo>
                  <a:pt x="15981409" y="6101851"/>
                </a:lnTo>
                <a:lnTo>
                  <a:pt x="16044910" y="6085771"/>
                </a:lnTo>
                <a:lnTo>
                  <a:pt x="16105577" y="6069523"/>
                </a:lnTo>
                <a:lnTo>
                  <a:pt x="16169082" y="6053441"/>
                </a:lnTo>
                <a:lnTo>
                  <a:pt x="16235243" y="6040364"/>
                </a:lnTo>
                <a:lnTo>
                  <a:pt x="16302738" y="6028788"/>
                </a:lnTo>
                <a:lnTo>
                  <a:pt x="16371561" y="6018714"/>
                </a:lnTo>
                <a:lnTo>
                  <a:pt x="16441888" y="6007307"/>
                </a:lnTo>
                <a:lnTo>
                  <a:pt x="16511870" y="6001566"/>
                </a:lnTo>
                <a:lnTo>
                  <a:pt x="16584860" y="5993163"/>
                </a:lnTo>
                <a:lnTo>
                  <a:pt x="16656346" y="5986090"/>
                </a:lnTo>
                <a:lnTo>
                  <a:pt x="16731995" y="5980690"/>
                </a:lnTo>
                <a:lnTo>
                  <a:pt x="16884623" y="5971388"/>
                </a:lnTo>
                <a:lnTo>
                  <a:pt x="17038413" y="5966421"/>
                </a:lnTo>
                <a:lnTo>
                  <a:pt x="17196368" y="5963124"/>
                </a:lnTo>
                <a:lnTo>
                  <a:pt x="17355648" y="5961331"/>
                </a:lnTo>
                <a:lnTo>
                  <a:pt x="17516261" y="5961038"/>
                </a:lnTo>
                <a:lnTo>
                  <a:pt x="17675374" y="5962076"/>
                </a:lnTo>
                <a:lnTo>
                  <a:pt x="17857315" y="5961641"/>
                </a:lnTo>
                <a:lnTo>
                  <a:pt x="18036423" y="5961038"/>
                </a:lnTo>
                <a:lnTo>
                  <a:pt x="18214202" y="5958932"/>
                </a:lnTo>
                <a:lnTo>
                  <a:pt x="18390817" y="5952495"/>
                </a:lnTo>
                <a:lnTo>
                  <a:pt x="18566104" y="5944556"/>
                </a:lnTo>
                <a:lnTo>
                  <a:pt x="18737228" y="5934947"/>
                </a:lnTo>
                <a:lnTo>
                  <a:pt x="18824376" y="5927395"/>
                </a:lnTo>
                <a:lnTo>
                  <a:pt x="18905861" y="5919502"/>
                </a:lnTo>
                <a:lnTo>
                  <a:pt x="18989016" y="5907445"/>
                </a:lnTo>
                <a:lnTo>
                  <a:pt x="19070672" y="5896720"/>
                </a:lnTo>
                <a:lnTo>
                  <a:pt x="19150995" y="5884494"/>
                </a:lnTo>
                <a:lnTo>
                  <a:pt x="19228657" y="5869266"/>
                </a:lnTo>
                <a:lnTo>
                  <a:pt x="19309148" y="5854209"/>
                </a:lnTo>
                <a:lnTo>
                  <a:pt x="19385654" y="5834648"/>
                </a:lnTo>
                <a:lnTo>
                  <a:pt x="19462156" y="5815084"/>
                </a:lnTo>
                <a:lnTo>
                  <a:pt x="19537324" y="5794024"/>
                </a:lnTo>
                <a:lnTo>
                  <a:pt x="19608335" y="5771287"/>
                </a:lnTo>
                <a:lnTo>
                  <a:pt x="19679685" y="5742889"/>
                </a:lnTo>
                <a:lnTo>
                  <a:pt x="19749703" y="5712990"/>
                </a:lnTo>
                <a:lnTo>
                  <a:pt x="19816887" y="5682919"/>
                </a:lnTo>
                <a:lnTo>
                  <a:pt x="19884245" y="5650018"/>
                </a:lnTo>
                <a:lnTo>
                  <a:pt x="19948940" y="5614114"/>
                </a:lnTo>
                <a:lnTo>
                  <a:pt x="20009473" y="5576538"/>
                </a:lnTo>
                <a:lnTo>
                  <a:pt x="20070347" y="5533296"/>
                </a:lnTo>
                <a:lnTo>
                  <a:pt x="20126886" y="5491215"/>
                </a:lnTo>
                <a:lnTo>
                  <a:pt x="20183767" y="5443475"/>
                </a:lnTo>
                <a:lnTo>
                  <a:pt x="20237984" y="5392727"/>
                </a:lnTo>
                <a:lnTo>
                  <a:pt x="20286540" y="5341640"/>
                </a:lnTo>
                <a:lnTo>
                  <a:pt x="20336771" y="5286391"/>
                </a:lnTo>
                <a:lnTo>
                  <a:pt x="20381330" y="5230801"/>
                </a:lnTo>
                <a:lnTo>
                  <a:pt x="20424736" y="5170877"/>
                </a:lnTo>
                <a:lnTo>
                  <a:pt x="20465475" y="5107950"/>
                </a:lnTo>
                <a:lnTo>
                  <a:pt x="20503384" y="5044854"/>
                </a:lnTo>
                <a:lnTo>
                  <a:pt x="20541461" y="4978925"/>
                </a:lnTo>
                <a:lnTo>
                  <a:pt x="20578210" y="4911498"/>
                </a:lnTo>
                <a:lnTo>
                  <a:pt x="20609293" y="4843726"/>
                </a:lnTo>
                <a:lnTo>
                  <a:pt x="20639219" y="4771622"/>
                </a:lnTo>
                <a:lnTo>
                  <a:pt x="20667813" y="4698018"/>
                </a:lnTo>
                <a:lnTo>
                  <a:pt x="20696402" y="4624415"/>
                </a:lnTo>
                <a:lnTo>
                  <a:pt x="20721004" y="4546306"/>
                </a:lnTo>
                <a:lnTo>
                  <a:pt x="20745435" y="4471031"/>
                </a:lnTo>
                <a:lnTo>
                  <a:pt x="20767203" y="4392751"/>
                </a:lnTo>
                <a:lnTo>
                  <a:pt x="20787642" y="4312972"/>
                </a:lnTo>
                <a:lnTo>
                  <a:pt x="20809581" y="4231860"/>
                </a:lnTo>
                <a:lnTo>
                  <a:pt x="20827183" y="4151912"/>
                </a:lnTo>
                <a:lnTo>
                  <a:pt x="20845131" y="4066298"/>
                </a:lnTo>
                <a:lnTo>
                  <a:pt x="20875192" y="3897558"/>
                </a:lnTo>
                <a:lnTo>
                  <a:pt x="20904090" y="3724489"/>
                </a:lnTo>
                <a:lnTo>
                  <a:pt x="20931656" y="3549920"/>
                </a:lnTo>
                <a:lnTo>
                  <a:pt x="20955062" y="3373676"/>
                </a:lnTo>
                <a:lnTo>
                  <a:pt x="20977135" y="3195932"/>
                </a:lnTo>
                <a:lnTo>
                  <a:pt x="20999378" y="3015358"/>
                </a:lnTo>
                <a:lnTo>
                  <a:pt x="21017427" y="2857270"/>
                </a:lnTo>
                <a:lnTo>
                  <a:pt x="21036976" y="2697846"/>
                </a:lnTo>
                <a:lnTo>
                  <a:pt x="21057856" y="2539931"/>
                </a:lnTo>
                <a:lnTo>
                  <a:pt x="21080067" y="2383511"/>
                </a:lnTo>
                <a:lnTo>
                  <a:pt x="21103435" y="2231428"/>
                </a:lnTo>
                <a:lnTo>
                  <a:pt x="21130971" y="2081014"/>
                </a:lnTo>
                <a:lnTo>
                  <a:pt x="21145403" y="2006558"/>
                </a:lnTo>
                <a:lnTo>
                  <a:pt x="21160997" y="1936435"/>
                </a:lnTo>
                <a:lnTo>
                  <a:pt x="21178088" y="1864982"/>
                </a:lnTo>
                <a:lnTo>
                  <a:pt x="21192180" y="1796190"/>
                </a:lnTo>
                <a:lnTo>
                  <a:pt x="21211935" y="1727740"/>
                </a:lnTo>
                <a:lnTo>
                  <a:pt x="21230192" y="1660618"/>
                </a:lnTo>
                <a:lnTo>
                  <a:pt x="21249774" y="1595001"/>
                </a:lnTo>
                <a:lnTo>
                  <a:pt x="21270689" y="1530883"/>
                </a:lnTo>
                <a:lnTo>
                  <a:pt x="21294267" y="1469769"/>
                </a:lnTo>
                <a:lnTo>
                  <a:pt x="21317676" y="1411484"/>
                </a:lnTo>
                <a:lnTo>
                  <a:pt x="21341252" y="1350370"/>
                </a:lnTo>
                <a:lnTo>
                  <a:pt x="21367319" y="1295089"/>
                </a:lnTo>
                <a:lnTo>
                  <a:pt x="21396223" y="1239975"/>
                </a:lnTo>
                <a:lnTo>
                  <a:pt x="21424781" y="1190530"/>
                </a:lnTo>
                <a:lnTo>
                  <a:pt x="21457675" y="1139923"/>
                </a:lnTo>
                <a:lnTo>
                  <a:pt x="21488895" y="1093479"/>
                </a:lnTo>
                <a:lnTo>
                  <a:pt x="21521617" y="1045705"/>
                </a:lnTo>
                <a:lnTo>
                  <a:pt x="21556830" y="1003764"/>
                </a:lnTo>
                <a:lnTo>
                  <a:pt x="21596208" y="963496"/>
                </a:lnTo>
                <a:lnTo>
                  <a:pt x="21635415" y="926059"/>
                </a:lnTo>
                <a:lnTo>
                  <a:pt x="21677281" y="891623"/>
                </a:lnTo>
                <a:lnTo>
                  <a:pt x="21720480" y="858689"/>
                </a:lnTo>
                <a:lnTo>
                  <a:pt x="21766337" y="828763"/>
                </a:lnTo>
                <a:lnTo>
                  <a:pt x="21819194" y="800671"/>
                </a:lnTo>
                <a:lnTo>
                  <a:pt x="21869047" y="775244"/>
                </a:lnTo>
                <a:lnTo>
                  <a:pt x="21923233" y="748656"/>
                </a:lnTo>
                <a:lnTo>
                  <a:pt x="21975745" y="726231"/>
                </a:lnTo>
                <a:lnTo>
                  <a:pt x="22033924" y="704148"/>
                </a:lnTo>
                <a:lnTo>
                  <a:pt x="22091929" y="684896"/>
                </a:lnTo>
                <a:lnTo>
                  <a:pt x="22155432" y="668818"/>
                </a:lnTo>
                <a:lnTo>
                  <a:pt x="22216102" y="652565"/>
                </a:lnTo>
                <a:lnTo>
                  <a:pt x="22279602" y="636488"/>
                </a:lnTo>
                <a:lnTo>
                  <a:pt x="22345765" y="623410"/>
                </a:lnTo>
                <a:lnTo>
                  <a:pt x="22413260" y="611836"/>
                </a:lnTo>
                <a:lnTo>
                  <a:pt x="22482087" y="601757"/>
                </a:lnTo>
                <a:lnTo>
                  <a:pt x="22552411" y="590354"/>
                </a:lnTo>
                <a:lnTo>
                  <a:pt x="22622397" y="584610"/>
                </a:lnTo>
                <a:lnTo>
                  <a:pt x="22695382" y="576205"/>
                </a:lnTo>
                <a:lnTo>
                  <a:pt x="22766868" y="569134"/>
                </a:lnTo>
                <a:lnTo>
                  <a:pt x="22842521" y="563734"/>
                </a:lnTo>
                <a:lnTo>
                  <a:pt x="22923432" y="558803"/>
                </a:lnTo>
                <a:lnTo>
                  <a:pt x="22995147" y="554434"/>
                </a:lnTo>
                <a:lnTo>
                  <a:pt x="23148939" y="549465"/>
                </a:lnTo>
                <a:lnTo>
                  <a:pt x="23306890" y="546170"/>
                </a:lnTo>
                <a:lnTo>
                  <a:pt x="23366564" y="545497"/>
                </a:lnTo>
                <a:lnTo>
                  <a:pt x="23431691" y="546589"/>
                </a:lnTo>
                <a:lnTo>
                  <a:pt x="23471169" y="545928"/>
                </a:lnTo>
                <a:lnTo>
                  <a:pt x="23505669" y="544416"/>
                </a:lnTo>
                <a:lnTo>
                  <a:pt x="23508928" y="544296"/>
                </a:lnTo>
                <a:lnTo>
                  <a:pt x="23524837" y="544266"/>
                </a:lnTo>
                <a:lnTo>
                  <a:pt x="23524833" y="543705"/>
                </a:lnTo>
                <a:lnTo>
                  <a:pt x="23666169" y="538460"/>
                </a:lnTo>
                <a:lnTo>
                  <a:pt x="23826665" y="532499"/>
                </a:lnTo>
                <a:lnTo>
                  <a:pt x="23985889" y="528044"/>
                </a:lnTo>
                <a:lnTo>
                  <a:pt x="24025948" y="527300"/>
                </a:lnTo>
                <a:lnTo>
                  <a:pt x="24062487" y="525414"/>
                </a:lnTo>
                <a:cubicBezTo>
                  <a:pt x="24207899" y="515187"/>
                  <a:pt x="24342465" y="501530"/>
                  <a:pt x="24462521" y="485054"/>
                </a:cubicBezTo>
                <a:lnTo>
                  <a:pt x="24538259" y="473048"/>
                </a:lnTo>
                <a:lnTo>
                  <a:pt x="24685140" y="451159"/>
                </a:lnTo>
                <a:cubicBezTo>
                  <a:pt x="24995263" y="400266"/>
                  <a:pt x="25217828" y="334508"/>
                  <a:pt x="25296000" y="265632"/>
                </a:cubicBezTo>
                <a:cubicBezTo>
                  <a:pt x="25316842" y="247262"/>
                  <a:pt x="25327418" y="228674"/>
                  <a:pt x="25326651" y="210084"/>
                </a:cubicBezTo>
                <a:cubicBezTo>
                  <a:pt x="25322039" y="98554"/>
                  <a:pt x="24910289" y="18728"/>
                  <a:pt x="24327421" y="462"/>
                </a:cubicBezTo>
                <a:lnTo>
                  <a:pt x="24290832" y="0"/>
                </a:lnTo>
                <a:lnTo>
                  <a:pt x="24250775" y="813"/>
                </a:lnTo>
                <a:lnTo>
                  <a:pt x="24091495" y="2552"/>
                </a:lnTo>
                <a:lnTo>
                  <a:pt x="23930881" y="2837"/>
                </a:lnTo>
                <a:lnTo>
                  <a:pt x="23770264" y="3125"/>
                </a:lnTo>
                <a:lnTo>
                  <a:pt x="23735730" y="2956"/>
                </a:lnTo>
                <a:lnTo>
                  <a:pt x="23696254" y="3830"/>
                </a:lnTo>
                <a:lnTo>
                  <a:pt x="23635458" y="7217"/>
                </a:lnTo>
                <a:lnTo>
                  <a:pt x="23606542" y="7073"/>
                </a:lnTo>
                <a:lnTo>
                  <a:pt x="23427432" y="7675"/>
                </a:lnTo>
                <a:lnTo>
                  <a:pt x="23249654" y="9781"/>
                </a:lnTo>
                <a:lnTo>
                  <a:pt x="23073036" y="16220"/>
                </a:lnTo>
                <a:lnTo>
                  <a:pt x="22897751" y="24159"/>
                </a:lnTo>
                <a:lnTo>
                  <a:pt x="22726629" y="33765"/>
                </a:lnTo>
                <a:lnTo>
                  <a:pt x="22639482" y="41319"/>
                </a:lnTo>
                <a:lnTo>
                  <a:pt x="22557994" y="49211"/>
                </a:lnTo>
                <a:lnTo>
                  <a:pt x="22474841" y="61267"/>
                </a:lnTo>
                <a:lnTo>
                  <a:pt x="22393187" y="71991"/>
                </a:lnTo>
                <a:lnTo>
                  <a:pt x="22312863" y="84219"/>
                </a:lnTo>
                <a:lnTo>
                  <a:pt x="22233867" y="97948"/>
                </a:lnTo>
                <a:lnTo>
                  <a:pt x="22154705" y="114506"/>
                </a:lnTo>
                <a:lnTo>
                  <a:pt x="22078203" y="134067"/>
                </a:lnTo>
                <a:lnTo>
                  <a:pt x="22001701" y="153629"/>
                </a:lnTo>
                <a:lnTo>
                  <a:pt x="21926532" y="174690"/>
                </a:lnTo>
                <a:lnTo>
                  <a:pt x="21855520" y="197429"/>
                </a:lnTo>
                <a:lnTo>
                  <a:pt x="21784173" y="225826"/>
                </a:lnTo>
                <a:lnTo>
                  <a:pt x="21714155" y="255724"/>
                </a:lnTo>
                <a:lnTo>
                  <a:pt x="21646966" y="285795"/>
                </a:lnTo>
                <a:lnTo>
                  <a:pt x="21579610" y="318697"/>
                </a:lnTo>
                <a:lnTo>
                  <a:pt x="21514917" y="354602"/>
                </a:lnTo>
                <a:lnTo>
                  <a:pt x="21454382" y="392178"/>
                </a:lnTo>
                <a:lnTo>
                  <a:pt x="21393510" y="435417"/>
                </a:lnTo>
                <a:lnTo>
                  <a:pt x="21336967" y="477499"/>
                </a:lnTo>
                <a:lnTo>
                  <a:pt x="21280091" y="525240"/>
                </a:lnTo>
                <a:lnTo>
                  <a:pt x="21225869" y="575988"/>
                </a:lnTo>
                <a:lnTo>
                  <a:pt x="21175813" y="628404"/>
                </a:lnTo>
                <a:lnTo>
                  <a:pt x="21127087" y="682324"/>
                </a:lnTo>
                <a:lnTo>
                  <a:pt x="21082527" y="737914"/>
                </a:lnTo>
                <a:lnTo>
                  <a:pt x="21037622" y="799167"/>
                </a:lnTo>
                <a:lnTo>
                  <a:pt x="20996879" y="862095"/>
                </a:lnTo>
                <a:lnTo>
                  <a:pt x="20960473" y="923860"/>
                </a:lnTo>
                <a:lnTo>
                  <a:pt x="20922393" y="989790"/>
                </a:lnTo>
                <a:lnTo>
                  <a:pt x="20885645" y="1057217"/>
                </a:lnTo>
                <a:lnTo>
                  <a:pt x="20854562" y="1124989"/>
                </a:lnTo>
                <a:lnTo>
                  <a:pt x="20824637" y="1197093"/>
                </a:lnTo>
                <a:lnTo>
                  <a:pt x="20796044" y="1270698"/>
                </a:lnTo>
                <a:lnTo>
                  <a:pt x="20767451" y="1344301"/>
                </a:lnTo>
                <a:lnTo>
                  <a:pt x="20741520" y="1420909"/>
                </a:lnTo>
                <a:lnTo>
                  <a:pt x="20718421" y="1497684"/>
                </a:lnTo>
                <a:lnTo>
                  <a:pt x="20696653" y="1575964"/>
                </a:lnTo>
                <a:lnTo>
                  <a:pt x="20676215" y="1655743"/>
                </a:lnTo>
                <a:lnTo>
                  <a:pt x="20654276" y="1736856"/>
                </a:lnTo>
                <a:lnTo>
                  <a:pt x="20636670" y="1816803"/>
                </a:lnTo>
                <a:lnTo>
                  <a:pt x="20618723" y="1902417"/>
                </a:lnTo>
                <a:lnTo>
                  <a:pt x="20588665" y="2071157"/>
                </a:lnTo>
                <a:lnTo>
                  <a:pt x="20559765" y="2244223"/>
                </a:lnTo>
                <a:lnTo>
                  <a:pt x="20532199" y="2418795"/>
                </a:lnTo>
                <a:lnTo>
                  <a:pt x="20508791" y="2595039"/>
                </a:lnTo>
                <a:lnTo>
                  <a:pt x="20486721" y="2772783"/>
                </a:lnTo>
                <a:lnTo>
                  <a:pt x="20465977" y="2952028"/>
                </a:lnTo>
                <a:lnTo>
                  <a:pt x="20446428" y="3111445"/>
                </a:lnTo>
                <a:lnTo>
                  <a:pt x="20426878" y="3270869"/>
                </a:lnTo>
                <a:lnTo>
                  <a:pt x="20406002" y="3428784"/>
                </a:lnTo>
                <a:lnTo>
                  <a:pt x="20383788" y="3585204"/>
                </a:lnTo>
                <a:lnTo>
                  <a:pt x="20360420" y="3737287"/>
                </a:lnTo>
                <a:lnTo>
                  <a:pt x="20331553" y="3886199"/>
                </a:lnTo>
                <a:lnTo>
                  <a:pt x="20318450" y="3962158"/>
                </a:lnTo>
                <a:lnTo>
                  <a:pt x="20302860" y="4032279"/>
                </a:lnTo>
                <a:lnTo>
                  <a:pt x="20285767" y="4103731"/>
                </a:lnTo>
                <a:lnTo>
                  <a:pt x="20271676" y="4172525"/>
                </a:lnTo>
                <a:lnTo>
                  <a:pt x="20251918" y="4240976"/>
                </a:lnTo>
                <a:lnTo>
                  <a:pt x="20233666" y="4308097"/>
                </a:lnTo>
                <a:lnTo>
                  <a:pt x="20214080" y="4373715"/>
                </a:lnTo>
                <a:lnTo>
                  <a:pt x="20193164" y="4437832"/>
                </a:lnTo>
                <a:lnTo>
                  <a:pt x="20169587" y="4498946"/>
                </a:lnTo>
                <a:lnTo>
                  <a:pt x="20146180" y="4557231"/>
                </a:lnTo>
                <a:lnTo>
                  <a:pt x="20122602" y="4618345"/>
                </a:lnTo>
                <a:lnTo>
                  <a:pt x="20096537" y="4673626"/>
                </a:lnTo>
                <a:lnTo>
                  <a:pt x="20067634" y="4728737"/>
                </a:lnTo>
                <a:lnTo>
                  <a:pt x="20039073" y="4778185"/>
                </a:lnTo>
                <a:lnTo>
                  <a:pt x="20006182" y="4828791"/>
                </a:lnTo>
                <a:lnTo>
                  <a:pt x="19974960" y="4875236"/>
                </a:lnTo>
                <a:lnTo>
                  <a:pt x="19942239" y="4923010"/>
                </a:lnTo>
                <a:lnTo>
                  <a:pt x="19907025" y="4964949"/>
                </a:lnTo>
                <a:lnTo>
                  <a:pt x="19867649" y="5005220"/>
                </a:lnTo>
                <a:lnTo>
                  <a:pt x="19828442" y="5042657"/>
                </a:lnTo>
                <a:lnTo>
                  <a:pt x="19786574" y="5077092"/>
                </a:lnTo>
                <a:lnTo>
                  <a:pt x="19741875" y="5111351"/>
                </a:lnTo>
                <a:lnTo>
                  <a:pt x="19696016" y="5141285"/>
                </a:lnTo>
                <a:lnTo>
                  <a:pt x="19644662" y="5168044"/>
                </a:lnTo>
                <a:lnTo>
                  <a:pt x="19594811" y="5193470"/>
                </a:lnTo>
                <a:lnTo>
                  <a:pt x="19540624" y="5220060"/>
                </a:lnTo>
                <a:lnTo>
                  <a:pt x="19488109" y="5242482"/>
                </a:lnTo>
                <a:lnTo>
                  <a:pt x="19429931" y="5264567"/>
                </a:lnTo>
                <a:lnTo>
                  <a:pt x="19371926" y="5283819"/>
                </a:lnTo>
                <a:lnTo>
                  <a:pt x="19308425" y="5299897"/>
                </a:lnTo>
                <a:lnTo>
                  <a:pt x="19247754" y="5316150"/>
                </a:lnTo>
                <a:lnTo>
                  <a:pt x="19184254" y="5332227"/>
                </a:lnTo>
                <a:lnTo>
                  <a:pt x="19118090" y="5345306"/>
                </a:lnTo>
                <a:lnTo>
                  <a:pt x="19050598" y="5356880"/>
                </a:lnTo>
                <a:lnTo>
                  <a:pt x="18981770" y="5366958"/>
                </a:lnTo>
                <a:lnTo>
                  <a:pt x="18911447" y="5378361"/>
                </a:lnTo>
                <a:lnTo>
                  <a:pt x="18841461" y="5384103"/>
                </a:lnTo>
                <a:lnTo>
                  <a:pt x="18768471" y="5392509"/>
                </a:lnTo>
                <a:lnTo>
                  <a:pt x="18696985" y="5399581"/>
                </a:lnTo>
                <a:lnTo>
                  <a:pt x="18620007" y="5403477"/>
                </a:lnTo>
                <a:lnTo>
                  <a:pt x="18468706" y="5414281"/>
                </a:lnTo>
                <a:lnTo>
                  <a:pt x="18314919" y="5419248"/>
                </a:lnTo>
                <a:lnTo>
                  <a:pt x="18156968" y="5422545"/>
                </a:lnTo>
                <a:lnTo>
                  <a:pt x="17997684" y="5424342"/>
                </a:lnTo>
                <a:lnTo>
                  <a:pt x="17837070" y="5424635"/>
                </a:lnTo>
                <a:lnTo>
                  <a:pt x="17676455" y="5424927"/>
                </a:lnTo>
                <a:lnTo>
                  <a:pt x="17496018" y="5424030"/>
                </a:lnTo>
                <a:lnTo>
                  <a:pt x="17316908" y="5424632"/>
                </a:lnTo>
                <a:lnTo>
                  <a:pt x="17139134" y="5426734"/>
                </a:lnTo>
                <a:lnTo>
                  <a:pt x="16962516" y="5433173"/>
                </a:lnTo>
                <a:lnTo>
                  <a:pt x="16787227" y="5441114"/>
                </a:lnTo>
                <a:lnTo>
                  <a:pt x="16616107" y="5450722"/>
                </a:lnTo>
                <a:lnTo>
                  <a:pt x="16528956" y="5458277"/>
                </a:lnTo>
                <a:lnTo>
                  <a:pt x="16447474" y="5466169"/>
                </a:lnTo>
                <a:lnTo>
                  <a:pt x="16364317" y="5478223"/>
                </a:lnTo>
                <a:lnTo>
                  <a:pt x="16282663" y="5488948"/>
                </a:lnTo>
                <a:lnTo>
                  <a:pt x="16202341" y="5501174"/>
                </a:lnTo>
                <a:lnTo>
                  <a:pt x="16123347" y="5514901"/>
                </a:lnTo>
                <a:lnTo>
                  <a:pt x="16044182" y="5531461"/>
                </a:lnTo>
                <a:lnTo>
                  <a:pt x="15967680" y="5551025"/>
                </a:lnTo>
                <a:lnTo>
                  <a:pt x="15891179" y="5570582"/>
                </a:lnTo>
                <a:lnTo>
                  <a:pt x="15816008" y="5591648"/>
                </a:lnTo>
                <a:lnTo>
                  <a:pt x="15745000" y="5614381"/>
                </a:lnTo>
                <a:lnTo>
                  <a:pt x="15673651" y="5642778"/>
                </a:lnTo>
                <a:lnTo>
                  <a:pt x="15603631" y="5672680"/>
                </a:lnTo>
                <a:lnTo>
                  <a:pt x="15536445" y="5702748"/>
                </a:lnTo>
                <a:lnTo>
                  <a:pt x="15469087" y="5735653"/>
                </a:lnTo>
                <a:lnTo>
                  <a:pt x="15404393" y="5771558"/>
                </a:lnTo>
                <a:lnTo>
                  <a:pt x="15343859" y="5809134"/>
                </a:lnTo>
                <a:lnTo>
                  <a:pt x="15284488" y="5851043"/>
                </a:lnTo>
                <a:lnTo>
                  <a:pt x="15226447" y="5894453"/>
                </a:lnTo>
                <a:lnTo>
                  <a:pt x="15169566" y="5942197"/>
                </a:lnTo>
                <a:lnTo>
                  <a:pt x="15115346" y="5992942"/>
                </a:lnTo>
                <a:lnTo>
                  <a:pt x="15066793" y="6044028"/>
                </a:lnTo>
                <a:lnTo>
                  <a:pt x="15016567" y="6099278"/>
                </a:lnTo>
                <a:lnTo>
                  <a:pt x="14972002" y="6154870"/>
                </a:lnTo>
                <a:lnTo>
                  <a:pt x="14928601" y="6214792"/>
                </a:lnTo>
                <a:lnTo>
                  <a:pt x="14887857" y="6277721"/>
                </a:lnTo>
                <a:lnTo>
                  <a:pt x="14849951" y="6340815"/>
                </a:lnTo>
                <a:lnTo>
                  <a:pt x="14811872" y="6406742"/>
                </a:lnTo>
                <a:lnTo>
                  <a:pt x="14775122" y="6474174"/>
                </a:lnTo>
                <a:lnTo>
                  <a:pt x="14744038" y="6541945"/>
                </a:lnTo>
                <a:lnTo>
                  <a:pt x="14714113" y="6614049"/>
                </a:lnTo>
                <a:lnTo>
                  <a:pt x="14685522" y="6687652"/>
                </a:lnTo>
                <a:lnTo>
                  <a:pt x="14656928" y="6761257"/>
                </a:lnTo>
                <a:lnTo>
                  <a:pt x="14630996" y="6837865"/>
                </a:lnTo>
                <a:lnTo>
                  <a:pt x="14607896" y="6914642"/>
                </a:lnTo>
                <a:lnTo>
                  <a:pt x="14586129" y="6992919"/>
                </a:lnTo>
                <a:lnTo>
                  <a:pt x="14565691" y="7072699"/>
                </a:lnTo>
                <a:lnTo>
                  <a:pt x="14543754" y="7153808"/>
                </a:lnTo>
                <a:lnTo>
                  <a:pt x="14526147" y="7233758"/>
                </a:lnTo>
                <a:lnTo>
                  <a:pt x="14508199" y="7319374"/>
                </a:lnTo>
                <a:lnTo>
                  <a:pt x="14478142" y="7488110"/>
                </a:lnTo>
                <a:lnTo>
                  <a:pt x="14449244" y="7661178"/>
                </a:lnTo>
                <a:lnTo>
                  <a:pt x="14421674" y="7835751"/>
                </a:lnTo>
                <a:lnTo>
                  <a:pt x="14398272" y="8011993"/>
                </a:lnTo>
                <a:lnTo>
                  <a:pt x="14376197" y="8189737"/>
                </a:lnTo>
                <a:lnTo>
                  <a:pt x="14355456" y="8368982"/>
                </a:lnTo>
                <a:lnTo>
                  <a:pt x="14335905" y="8528403"/>
                </a:lnTo>
                <a:lnTo>
                  <a:pt x="14316357" y="8687821"/>
                </a:lnTo>
                <a:lnTo>
                  <a:pt x="14295476" y="8845742"/>
                </a:lnTo>
                <a:lnTo>
                  <a:pt x="14273267" y="9002158"/>
                </a:lnTo>
                <a:lnTo>
                  <a:pt x="14249895" y="9154243"/>
                </a:lnTo>
                <a:lnTo>
                  <a:pt x="14221033" y="9303153"/>
                </a:lnTo>
                <a:lnTo>
                  <a:pt x="14207930" y="9379111"/>
                </a:lnTo>
                <a:lnTo>
                  <a:pt x="14192337" y="9449233"/>
                </a:lnTo>
                <a:lnTo>
                  <a:pt x="14175244" y="9520687"/>
                </a:lnTo>
                <a:lnTo>
                  <a:pt x="14161150" y="9589479"/>
                </a:lnTo>
                <a:lnTo>
                  <a:pt x="14141398" y="9657930"/>
                </a:lnTo>
                <a:lnTo>
                  <a:pt x="14123143" y="9725048"/>
                </a:lnTo>
                <a:lnTo>
                  <a:pt x="14103556" y="9790669"/>
                </a:lnTo>
                <a:lnTo>
                  <a:pt x="14082642" y="9854787"/>
                </a:lnTo>
                <a:lnTo>
                  <a:pt x="14059064" y="9915902"/>
                </a:lnTo>
                <a:lnTo>
                  <a:pt x="14035658" y="9974185"/>
                </a:lnTo>
                <a:lnTo>
                  <a:pt x="14012079" y="10035303"/>
                </a:lnTo>
                <a:lnTo>
                  <a:pt x="13986013" y="10090581"/>
                </a:lnTo>
                <a:lnTo>
                  <a:pt x="13957112" y="10145692"/>
                </a:lnTo>
                <a:lnTo>
                  <a:pt x="13928552" y="10195139"/>
                </a:lnTo>
                <a:lnTo>
                  <a:pt x="13895660" y="10245745"/>
                </a:lnTo>
                <a:lnTo>
                  <a:pt x="13864439" y="10292189"/>
                </a:lnTo>
                <a:lnTo>
                  <a:pt x="13831715" y="10339965"/>
                </a:lnTo>
                <a:lnTo>
                  <a:pt x="13795001" y="10383234"/>
                </a:lnTo>
                <a:lnTo>
                  <a:pt x="13757127" y="10422174"/>
                </a:lnTo>
                <a:lnTo>
                  <a:pt x="13717921" y="10459610"/>
                </a:lnTo>
                <a:lnTo>
                  <a:pt x="13676053" y="10494045"/>
                </a:lnTo>
                <a:lnTo>
                  <a:pt x="13631352" y="10528308"/>
                </a:lnTo>
                <a:lnTo>
                  <a:pt x="13585492" y="10558241"/>
                </a:lnTo>
                <a:lnTo>
                  <a:pt x="13534140" y="10584998"/>
                </a:lnTo>
                <a:lnTo>
                  <a:pt x="13484288" y="10610425"/>
                </a:lnTo>
                <a:lnTo>
                  <a:pt x="13430102" y="10637012"/>
                </a:lnTo>
                <a:lnTo>
                  <a:pt x="13377587" y="10659438"/>
                </a:lnTo>
                <a:lnTo>
                  <a:pt x="13319411" y="10681522"/>
                </a:lnTo>
                <a:lnTo>
                  <a:pt x="13261402" y="10700775"/>
                </a:lnTo>
                <a:lnTo>
                  <a:pt x="13197900" y="10716855"/>
                </a:lnTo>
                <a:lnTo>
                  <a:pt x="13137230" y="10733104"/>
                </a:lnTo>
                <a:lnTo>
                  <a:pt x="13073729" y="10749185"/>
                </a:lnTo>
                <a:lnTo>
                  <a:pt x="13007566" y="10762260"/>
                </a:lnTo>
                <a:lnTo>
                  <a:pt x="12940073" y="10773836"/>
                </a:lnTo>
                <a:lnTo>
                  <a:pt x="12871249" y="10783911"/>
                </a:lnTo>
                <a:lnTo>
                  <a:pt x="12800922" y="10795318"/>
                </a:lnTo>
                <a:lnTo>
                  <a:pt x="12730938" y="10801058"/>
                </a:lnTo>
                <a:lnTo>
                  <a:pt x="12657951" y="10809462"/>
                </a:lnTo>
                <a:lnTo>
                  <a:pt x="12586465" y="10816534"/>
                </a:lnTo>
                <a:lnTo>
                  <a:pt x="12509484" y="10820434"/>
                </a:lnTo>
                <a:lnTo>
                  <a:pt x="12358186" y="10831234"/>
                </a:lnTo>
                <a:lnTo>
                  <a:pt x="12204397" y="10836202"/>
                </a:lnTo>
                <a:lnTo>
                  <a:pt x="12046444" y="10839500"/>
                </a:lnTo>
                <a:lnTo>
                  <a:pt x="11887162" y="10841296"/>
                </a:lnTo>
                <a:lnTo>
                  <a:pt x="11726548" y="10841588"/>
                </a:lnTo>
                <a:lnTo>
                  <a:pt x="11565933" y="10841884"/>
                </a:lnTo>
                <a:lnTo>
                  <a:pt x="11536110" y="10841511"/>
                </a:lnTo>
                <a:lnTo>
                  <a:pt x="11506288" y="10841140"/>
                </a:lnTo>
                <a:lnTo>
                  <a:pt x="11474963" y="10842097"/>
                </a:lnTo>
                <a:lnTo>
                  <a:pt x="11443640" y="10843058"/>
                </a:lnTo>
                <a:lnTo>
                  <a:pt x="11271722" y="10842650"/>
                </a:lnTo>
                <a:lnTo>
                  <a:pt x="11101134" y="10843742"/>
                </a:lnTo>
                <a:lnTo>
                  <a:pt x="10930376" y="10847666"/>
                </a:lnTo>
                <a:lnTo>
                  <a:pt x="10762448" y="10851762"/>
                </a:lnTo>
                <a:lnTo>
                  <a:pt x="10595684" y="10860190"/>
                </a:lnTo>
                <a:lnTo>
                  <a:pt x="10432912" y="10873121"/>
                </a:lnTo>
                <a:lnTo>
                  <a:pt x="10352770" y="10882504"/>
                </a:lnTo>
                <a:lnTo>
                  <a:pt x="10272628" y="10891888"/>
                </a:lnTo>
                <a:lnTo>
                  <a:pt x="10193818" y="10902771"/>
                </a:lnTo>
                <a:lnTo>
                  <a:pt x="10116338" y="10915157"/>
                </a:lnTo>
                <a:lnTo>
                  <a:pt x="10041691" y="10927713"/>
                </a:lnTo>
                <a:lnTo>
                  <a:pt x="9964041" y="10942929"/>
                </a:lnTo>
                <a:lnTo>
                  <a:pt x="9892056" y="10958488"/>
                </a:lnTo>
                <a:lnTo>
                  <a:pt x="9817069" y="10976706"/>
                </a:lnTo>
                <a:lnTo>
                  <a:pt x="9743413" y="10996428"/>
                </a:lnTo>
                <a:lnTo>
                  <a:pt x="9675248" y="11019322"/>
                </a:lnTo>
                <a:lnTo>
                  <a:pt x="9605585" y="11043545"/>
                </a:lnTo>
                <a:lnTo>
                  <a:pt x="9538751" y="11067940"/>
                </a:lnTo>
                <a:lnTo>
                  <a:pt x="9473078" y="11096666"/>
                </a:lnTo>
                <a:lnTo>
                  <a:pt x="9407407" y="11125396"/>
                </a:lnTo>
                <a:lnTo>
                  <a:pt x="9345726" y="11158627"/>
                </a:lnTo>
                <a:lnTo>
                  <a:pt x="9283877" y="11194689"/>
                </a:lnTo>
                <a:lnTo>
                  <a:pt x="9224858" y="11230925"/>
                </a:lnTo>
                <a:lnTo>
                  <a:pt x="9167003" y="11271490"/>
                </a:lnTo>
                <a:lnTo>
                  <a:pt x="9113306" y="11313729"/>
                </a:lnTo>
                <a:lnTo>
                  <a:pt x="9059441" y="11358799"/>
                </a:lnTo>
                <a:lnTo>
                  <a:pt x="9005236" y="11409534"/>
                </a:lnTo>
                <a:lnTo>
                  <a:pt x="8955192" y="11461939"/>
                </a:lnTo>
                <a:lnTo>
                  <a:pt x="8906480" y="11515847"/>
                </a:lnTo>
                <a:lnTo>
                  <a:pt x="8861930" y="11571424"/>
                </a:lnTo>
                <a:lnTo>
                  <a:pt x="8817040" y="11632668"/>
                </a:lnTo>
                <a:lnTo>
                  <a:pt x="8776314" y="11695580"/>
                </a:lnTo>
                <a:lnTo>
                  <a:pt x="8739917" y="11757336"/>
                </a:lnTo>
                <a:lnTo>
                  <a:pt x="8701853" y="11823252"/>
                </a:lnTo>
                <a:lnTo>
                  <a:pt x="8665118" y="11890669"/>
                </a:lnTo>
                <a:lnTo>
                  <a:pt x="8634047" y="11958427"/>
                </a:lnTo>
                <a:lnTo>
                  <a:pt x="8604136" y="12030520"/>
                </a:lnTo>
                <a:lnTo>
                  <a:pt x="8575555" y="12104113"/>
                </a:lnTo>
                <a:lnTo>
                  <a:pt x="8546975" y="12177707"/>
                </a:lnTo>
                <a:lnTo>
                  <a:pt x="8521056" y="12254301"/>
                </a:lnTo>
                <a:lnTo>
                  <a:pt x="8497970" y="12331068"/>
                </a:lnTo>
                <a:lnTo>
                  <a:pt x="8476215" y="12409335"/>
                </a:lnTo>
                <a:lnTo>
                  <a:pt x="8455791" y="12489103"/>
                </a:lnTo>
                <a:lnTo>
                  <a:pt x="8433864" y="12570202"/>
                </a:lnTo>
                <a:lnTo>
                  <a:pt x="8416271" y="12650141"/>
                </a:lnTo>
                <a:lnTo>
                  <a:pt x="8398338" y="12735743"/>
                </a:lnTo>
                <a:lnTo>
                  <a:pt x="8368304" y="12904458"/>
                </a:lnTo>
                <a:lnTo>
                  <a:pt x="8339430" y="13077506"/>
                </a:lnTo>
                <a:lnTo>
                  <a:pt x="8311890" y="13252053"/>
                </a:lnTo>
                <a:lnTo>
                  <a:pt x="8288509" y="13428275"/>
                </a:lnTo>
                <a:lnTo>
                  <a:pt x="8266460" y="13605995"/>
                </a:lnTo>
                <a:lnTo>
                  <a:pt x="8245742" y="13785220"/>
                </a:lnTo>
                <a:lnTo>
                  <a:pt x="8226217" y="13944618"/>
                </a:lnTo>
                <a:lnTo>
                  <a:pt x="8206690" y="14104019"/>
                </a:lnTo>
                <a:lnTo>
                  <a:pt x="8185832" y="14261918"/>
                </a:lnTo>
                <a:lnTo>
                  <a:pt x="8163644" y="14418316"/>
                </a:lnTo>
                <a:lnTo>
                  <a:pt x="8140295" y="14570381"/>
                </a:lnTo>
                <a:lnTo>
                  <a:pt x="8111454" y="14719272"/>
                </a:lnTo>
                <a:lnTo>
                  <a:pt x="8098363" y="14795219"/>
                </a:lnTo>
                <a:lnTo>
                  <a:pt x="8082780" y="14865333"/>
                </a:lnTo>
                <a:lnTo>
                  <a:pt x="8065701" y="14936774"/>
                </a:lnTo>
                <a:lnTo>
                  <a:pt x="8051618" y="15005558"/>
                </a:lnTo>
                <a:lnTo>
                  <a:pt x="8031874" y="15073999"/>
                </a:lnTo>
                <a:lnTo>
                  <a:pt x="8013632" y="15141110"/>
                </a:lnTo>
                <a:lnTo>
                  <a:pt x="7994056" y="15206718"/>
                </a:lnTo>
                <a:lnTo>
                  <a:pt x="7973153" y="15270827"/>
                </a:lnTo>
                <a:lnTo>
                  <a:pt x="7949585" y="15331933"/>
                </a:lnTo>
                <a:lnTo>
                  <a:pt x="7926189" y="15390207"/>
                </a:lnTo>
                <a:lnTo>
                  <a:pt x="7902623" y="15451312"/>
                </a:lnTo>
                <a:lnTo>
                  <a:pt x="7876564" y="15506584"/>
                </a:lnTo>
                <a:lnTo>
                  <a:pt x="7847675" y="15561683"/>
                </a:lnTo>
                <a:lnTo>
                  <a:pt x="7819125" y="15611123"/>
                </a:lnTo>
                <a:lnTo>
                  <a:pt x="7786245" y="15661719"/>
                </a:lnTo>
                <a:lnTo>
                  <a:pt x="7755034" y="15708154"/>
                </a:lnTo>
                <a:lnTo>
                  <a:pt x="7722320" y="15755920"/>
                </a:lnTo>
                <a:lnTo>
                  <a:pt x="7685617" y="15799181"/>
                </a:lnTo>
                <a:lnTo>
                  <a:pt x="7647753" y="15838110"/>
                </a:lnTo>
                <a:lnTo>
                  <a:pt x="7608556" y="15875539"/>
                </a:lnTo>
                <a:lnTo>
                  <a:pt x="7566699" y="15909964"/>
                </a:lnTo>
                <a:lnTo>
                  <a:pt x="7522010" y="15944218"/>
                </a:lnTo>
                <a:lnTo>
                  <a:pt x="7476160" y="15974141"/>
                </a:lnTo>
                <a:lnTo>
                  <a:pt x="7424817" y="16000890"/>
                </a:lnTo>
                <a:lnTo>
                  <a:pt x="7374973" y="16026308"/>
                </a:lnTo>
                <a:lnTo>
                  <a:pt x="7320800" y="16052885"/>
                </a:lnTo>
                <a:lnTo>
                  <a:pt x="7268297" y="16075301"/>
                </a:lnTo>
                <a:lnTo>
                  <a:pt x="7210128" y="16097376"/>
                </a:lnTo>
                <a:lnTo>
                  <a:pt x="7152130" y="16116620"/>
                </a:lnTo>
                <a:lnTo>
                  <a:pt x="7088642" y="16132689"/>
                </a:lnTo>
                <a:lnTo>
                  <a:pt x="7027983" y="16148930"/>
                </a:lnTo>
                <a:lnTo>
                  <a:pt x="6964492" y="16165000"/>
                </a:lnTo>
                <a:lnTo>
                  <a:pt x="6898340" y="16178068"/>
                </a:lnTo>
                <a:lnTo>
                  <a:pt x="6830856" y="16189635"/>
                </a:lnTo>
                <a:lnTo>
                  <a:pt x="6762043" y="16199699"/>
                </a:lnTo>
                <a:lnTo>
                  <a:pt x="6691727" y="16211096"/>
                </a:lnTo>
                <a:lnTo>
                  <a:pt x="6621753" y="16216827"/>
                </a:lnTo>
                <a:lnTo>
                  <a:pt x="6548776" y="16225222"/>
                </a:lnTo>
                <a:lnTo>
                  <a:pt x="6477303" y="16232283"/>
                </a:lnTo>
                <a:lnTo>
                  <a:pt x="6400334" y="16236173"/>
                </a:lnTo>
                <a:lnTo>
                  <a:pt x="6249058" y="16246955"/>
                </a:lnTo>
                <a:lnTo>
                  <a:pt x="6095290" y="16251904"/>
                </a:lnTo>
                <a:lnTo>
                  <a:pt x="5937361" y="16255179"/>
                </a:lnTo>
                <a:lnTo>
                  <a:pt x="5778100" y="16256955"/>
                </a:lnTo>
                <a:lnTo>
                  <a:pt x="5617509" y="16257228"/>
                </a:lnTo>
                <a:lnTo>
                  <a:pt x="5456918" y="16257502"/>
                </a:lnTo>
                <a:lnTo>
                  <a:pt x="5276503" y="16256582"/>
                </a:lnTo>
                <a:lnTo>
                  <a:pt x="5097419" y="16257164"/>
                </a:lnTo>
                <a:lnTo>
                  <a:pt x="4919667" y="16259243"/>
                </a:lnTo>
                <a:lnTo>
                  <a:pt x="4743075" y="16265660"/>
                </a:lnTo>
                <a:lnTo>
                  <a:pt x="4567816" y="16273577"/>
                </a:lnTo>
                <a:lnTo>
                  <a:pt x="4396717" y="16283163"/>
                </a:lnTo>
                <a:lnTo>
                  <a:pt x="4309581" y="16290705"/>
                </a:lnTo>
                <a:lnTo>
                  <a:pt x="4228110" y="16298587"/>
                </a:lnTo>
                <a:lnTo>
                  <a:pt x="4144968" y="16310631"/>
                </a:lnTo>
                <a:lnTo>
                  <a:pt x="4063325" y="16321345"/>
                </a:lnTo>
                <a:lnTo>
                  <a:pt x="3983014" y="16333559"/>
                </a:lnTo>
                <a:lnTo>
                  <a:pt x="3904033" y="16347275"/>
                </a:lnTo>
                <a:lnTo>
                  <a:pt x="3824882" y="16363822"/>
                </a:lnTo>
                <a:lnTo>
                  <a:pt x="3748396" y="16383373"/>
                </a:lnTo>
                <a:lnTo>
                  <a:pt x="3671907" y="16402922"/>
                </a:lnTo>
                <a:lnTo>
                  <a:pt x="3596750" y="16423973"/>
                </a:lnTo>
                <a:lnTo>
                  <a:pt x="3525754" y="16446697"/>
                </a:lnTo>
                <a:lnTo>
                  <a:pt x="3454416" y="16475085"/>
                </a:lnTo>
                <a:lnTo>
                  <a:pt x="3384412" y="16504972"/>
                </a:lnTo>
                <a:lnTo>
                  <a:pt x="3317238" y="16535029"/>
                </a:lnTo>
                <a:lnTo>
                  <a:pt x="3249897" y="16567919"/>
                </a:lnTo>
                <a:lnTo>
                  <a:pt x="3185212" y="16603813"/>
                </a:lnTo>
                <a:lnTo>
                  <a:pt x="3124694" y="16641378"/>
                </a:lnTo>
                <a:lnTo>
                  <a:pt x="3065336" y="16683273"/>
                </a:lnTo>
                <a:lnTo>
                  <a:pt x="3007309" y="16726673"/>
                </a:lnTo>
                <a:lnTo>
                  <a:pt x="2950443" y="16774403"/>
                </a:lnTo>
                <a:lnTo>
                  <a:pt x="2896235" y="16825138"/>
                </a:lnTo>
                <a:lnTo>
                  <a:pt x="2847694" y="16876214"/>
                </a:lnTo>
                <a:lnTo>
                  <a:pt x="2797480" y="16931450"/>
                </a:lnTo>
                <a:lnTo>
                  <a:pt x="2752932" y="16987030"/>
                </a:lnTo>
                <a:lnTo>
                  <a:pt x="2709542" y="17046942"/>
                </a:lnTo>
                <a:lnTo>
                  <a:pt x="2668814" y="17109855"/>
                </a:lnTo>
                <a:lnTo>
                  <a:pt x="2630920" y="17172941"/>
                </a:lnTo>
                <a:lnTo>
                  <a:pt x="2592853" y="17238857"/>
                </a:lnTo>
                <a:lnTo>
                  <a:pt x="2556121" y="17306274"/>
                </a:lnTo>
                <a:lnTo>
                  <a:pt x="2525047" y="17374033"/>
                </a:lnTo>
                <a:lnTo>
                  <a:pt x="2495136" y="17446125"/>
                </a:lnTo>
                <a:lnTo>
                  <a:pt x="2466558" y="17519716"/>
                </a:lnTo>
                <a:lnTo>
                  <a:pt x="2437977" y="17593310"/>
                </a:lnTo>
                <a:lnTo>
                  <a:pt x="2412057" y="17669907"/>
                </a:lnTo>
                <a:lnTo>
                  <a:pt x="2388971" y="17746672"/>
                </a:lnTo>
                <a:lnTo>
                  <a:pt x="2367215" y="17824939"/>
                </a:lnTo>
                <a:lnTo>
                  <a:pt x="2346791" y="17904707"/>
                </a:lnTo>
                <a:lnTo>
                  <a:pt x="2324866" y="17985807"/>
                </a:lnTo>
                <a:lnTo>
                  <a:pt x="2307271" y="18065746"/>
                </a:lnTo>
                <a:lnTo>
                  <a:pt x="2289338" y="18151348"/>
                </a:lnTo>
                <a:lnTo>
                  <a:pt x="2259303" y="18320063"/>
                </a:lnTo>
                <a:lnTo>
                  <a:pt x="2230433" y="18493109"/>
                </a:lnTo>
                <a:lnTo>
                  <a:pt x="2202890" y="18667657"/>
                </a:lnTo>
                <a:lnTo>
                  <a:pt x="2179510" y="18843878"/>
                </a:lnTo>
                <a:lnTo>
                  <a:pt x="2157461" y="19021602"/>
                </a:lnTo>
                <a:lnTo>
                  <a:pt x="2136744" y="19200822"/>
                </a:lnTo>
                <a:lnTo>
                  <a:pt x="2117218" y="19360222"/>
                </a:lnTo>
                <a:lnTo>
                  <a:pt x="2097692" y="19519623"/>
                </a:lnTo>
                <a:lnTo>
                  <a:pt x="2076834" y="19677523"/>
                </a:lnTo>
                <a:lnTo>
                  <a:pt x="2054647" y="19833919"/>
                </a:lnTo>
                <a:lnTo>
                  <a:pt x="2031298" y="19985985"/>
                </a:lnTo>
                <a:lnTo>
                  <a:pt x="2002454" y="20134877"/>
                </a:lnTo>
                <a:lnTo>
                  <a:pt x="1989364" y="20210824"/>
                </a:lnTo>
                <a:lnTo>
                  <a:pt x="1973782" y="20280936"/>
                </a:lnTo>
                <a:lnTo>
                  <a:pt x="1956701" y="20352379"/>
                </a:lnTo>
                <a:lnTo>
                  <a:pt x="1942617" y="20421164"/>
                </a:lnTo>
                <a:lnTo>
                  <a:pt x="1922874" y="20489604"/>
                </a:lnTo>
                <a:lnTo>
                  <a:pt x="1904631" y="20556714"/>
                </a:lnTo>
                <a:lnTo>
                  <a:pt x="1885056" y="20622323"/>
                </a:lnTo>
                <a:lnTo>
                  <a:pt x="1864152" y="20686432"/>
                </a:lnTo>
                <a:lnTo>
                  <a:pt x="1840587" y="20747537"/>
                </a:lnTo>
                <a:lnTo>
                  <a:pt x="1817190" y="20805810"/>
                </a:lnTo>
                <a:lnTo>
                  <a:pt x="1793624" y="20866917"/>
                </a:lnTo>
                <a:lnTo>
                  <a:pt x="1767565" y="20922189"/>
                </a:lnTo>
                <a:lnTo>
                  <a:pt x="1738676" y="20977288"/>
                </a:lnTo>
                <a:lnTo>
                  <a:pt x="1710127" y="21026726"/>
                </a:lnTo>
                <a:lnTo>
                  <a:pt x="1677245" y="21077324"/>
                </a:lnTo>
                <a:lnTo>
                  <a:pt x="1646034" y="21123759"/>
                </a:lnTo>
                <a:lnTo>
                  <a:pt x="1611820" y="21172856"/>
                </a:lnTo>
                <a:lnTo>
                  <a:pt x="1576617" y="21214785"/>
                </a:lnTo>
                <a:lnTo>
                  <a:pt x="1538753" y="21253715"/>
                </a:lnTo>
                <a:lnTo>
                  <a:pt x="1527131" y="21264813"/>
                </a:lnTo>
                <a:lnTo>
                  <a:pt x="1521129" y="21259598"/>
                </a:lnTo>
                <a:cubicBezTo>
                  <a:pt x="1448239" y="21210987"/>
                  <a:pt x="1370390" y="21172813"/>
                  <a:pt x="1287584" y="21145068"/>
                </a:cubicBezTo>
                <a:cubicBezTo>
                  <a:pt x="1121975" y="21089575"/>
                  <a:pt x="954364" y="21077140"/>
                  <a:pt x="784778" y="21107766"/>
                </a:cubicBezTo>
                <a:cubicBezTo>
                  <a:pt x="615195" y="21138373"/>
                  <a:pt x="461454" y="21213372"/>
                  <a:pt x="323572" y="21332746"/>
                </a:cubicBezTo>
                <a:cubicBezTo>
                  <a:pt x="188526" y="21455322"/>
                  <a:pt x="95641" y="21598956"/>
                  <a:pt x="44913" y="21763653"/>
                </a:cubicBezTo>
                <a:cubicBezTo>
                  <a:pt x="-5825" y="21928344"/>
                  <a:pt x="-13575" y="22096235"/>
                  <a:pt x="21663" y="22267302"/>
                </a:cubicBezTo>
                <a:cubicBezTo>
                  <a:pt x="56892" y="22438376"/>
                  <a:pt x="135924" y="22594764"/>
                  <a:pt x="258767" y="22736473"/>
                </a:cubicBezTo>
                <a:cubicBezTo>
                  <a:pt x="384726" y="22875423"/>
                  <a:pt x="530517" y="22972642"/>
                  <a:pt x="696126" y="23028122"/>
                </a:cubicBezTo>
                <a:cubicBezTo>
                  <a:pt x="861735" y="23083616"/>
                  <a:pt x="1029344" y="23096052"/>
                  <a:pt x="1198930" y="23065427"/>
                </a:cubicBezTo>
                <a:cubicBezTo>
                  <a:pt x="1368521" y="23034811"/>
                  <a:pt x="1522248" y="22959811"/>
                  <a:pt x="1660131" y="22840435"/>
                </a:cubicBezTo>
                <a:close/>
              </a:path>
            </a:pathLst>
          </a:custGeom>
          <a:gradFill>
            <a:gsLst>
              <a:gs pos="50000">
                <a:schemeClr val="accent5"/>
              </a:gs>
              <a:gs pos="7000">
                <a:schemeClr val="accent4"/>
              </a:gs>
              <a:gs pos="94000">
                <a:schemeClr val="accent1"/>
              </a:gs>
            </a:gsLst>
            <a:lin ang="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91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572000" cy="81915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572000" y="1"/>
            <a:ext cx="4572000" cy="81915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144000" y="1"/>
            <a:ext cx="4572000" cy="81915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3716000" y="1"/>
            <a:ext cx="4572000" cy="81915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7881 L 0 -3.5287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4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-0.27881 L 0 -3.52878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4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022E-16 -0.27881 L 1.11022E-16 -3.52878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-0.27881 L 0 -3.52878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9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s (07-11-22)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0CA74D6-14ED-4532-8CF1-E448B76D98FA}"/>
              </a:ext>
            </a:extLst>
          </p:cNvPr>
          <p:cNvSpPr/>
          <p:nvPr userDrawn="1"/>
        </p:nvSpPr>
        <p:spPr>
          <a:xfrm>
            <a:off x="-3" y="0"/>
            <a:ext cx="18288003" cy="10288588"/>
          </a:xfrm>
          <a:prstGeom prst="rect">
            <a:avLst/>
          </a:prstGeom>
          <a:gradFill>
            <a:gsLst>
              <a:gs pos="10000">
                <a:schemeClr val="accent4"/>
              </a:gs>
              <a:gs pos="50000">
                <a:schemeClr val="accent5"/>
              </a:gs>
              <a:gs pos="90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08A79D78-1D7A-4A48-953B-D5A166F1F7CA}"/>
              </a:ext>
            </a:extLst>
          </p:cNvPr>
          <p:cNvSpPr>
            <a:spLocks/>
          </p:cNvSpPr>
          <p:nvPr userDrawn="1"/>
        </p:nvSpPr>
        <p:spPr bwMode="auto">
          <a:xfrm>
            <a:off x="-114300" y="-5545906"/>
            <a:ext cx="9258300" cy="10692380"/>
          </a:xfrm>
          <a:custGeom>
            <a:avLst/>
            <a:gdLst>
              <a:gd name="T0" fmla="*/ 0 w 8496"/>
              <a:gd name="T1" fmla="*/ 4905 h 9810"/>
              <a:gd name="T2" fmla="*/ 4248 w 8496"/>
              <a:gd name="T3" fmla="*/ 2453 h 9810"/>
              <a:gd name="T4" fmla="*/ 8496 w 8496"/>
              <a:gd name="T5" fmla="*/ 0 h 9810"/>
              <a:gd name="T6" fmla="*/ 8496 w 8496"/>
              <a:gd name="T7" fmla="*/ 9810 h 9810"/>
              <a:gd name="T8" fmla="*/ 0 w 8496"/>
              <a:gd name="T9" fmla="*/ 4905 h 9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96" h="9810">
                <a:moveTo>
                  <a:pt x="0" y="4905"/>
                </a:moveTo>
                <a:lnTo>
                  <a:pt x="4248" y="2453"/>
                </a:lnTo>
                <a:lnTo>
                  <a:pt x="8496" y="0"/>
                </a:lnTo>
                <a:lnTo>
                  <a:pt x="8496" y="9810"/>
                </a:lnTo>
                <a:lnTo>
                  <a:pt x="0" y="490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21594000" scaled="0"/>
            <a:tileRect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D13ED2E4-5DB6-4845-B65D-C274FD4BFD81}"/>
              </a:ext>
            </a:extLst>
          </p:cNvPr>
          <p:cNvSpPr>
            <a:spLocks/>
          </p:cNvSpPr>
          <p:nvPr userDrawn="1"/>
        </p:nvSpPr>
        <p:spPr bwMode="auto">
          <a:xfrm>
            <a:off x="-114300" y="-201896"/>
            <a:ext cx="9258300" cy="16036390"/>
          </a:xfrm>
          <a:custGeom>
            <a:avLst/>
            <a:gdLst>
              <a:gd name="T0" fmla="*/ 0 w 8496"/>
              <a:gd name="T1" fmla="*/ 9810 h 14715"/>
              <a:gd name="T2" fmla="*/ 0 w 8496"/>
              <a:gd name="T3" fmla="*/ 4905 h 14715"/>
              <a:gd name="T4" fmla="*/ 0 w 8496"/>
              <a:gd name="T5" fmla="*/ 0 h 14715"/>
              <a:gd name="T6" fmla="*/ 0 w 8496"/>
              <a:gd name="T7" fmla="*/ 0 h 14715"/>
              <a:gd name="T8" fmla="*/ 8496 w 8496"/>
              <a:gd name="T9" fmla="*/ 4905 h 14715"/>
              <a:gd name="T10" fmla="*/ 8496 w 8496"/>
              <a:gd name="T11" fmla="*/ 14715 h 14715"/>
              <a:gd name="T12" fmla="*/ 8496 w 8496"/>
              <a:gd name="T13" fmla="*/ 4905 h 14715"/>
              <a:gd name="T14" fmla="*/ 0 w 8496"/>
              <a:gd name="T15" fmla="*/ 9810 h 14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6" h="14715">
                <a:moveTo>
                  <a:pt x="0" y="9810"/>
                </a:moveTo>
                <a:lnTo>
                  <a:pt x="0" y="4905"/>
                </a:lnTo>
                <a:lnTo>
                  <a:pt x="0" y="0"/>
                </a:lnTo>
                <a:lnTo>
                  <a:pt x="0" y="0"/>
                </a:lnTo>
                <a:lnTo>
                  <a:pt x="8496" y="4905"/>
                </a:lnTo>
                <a:lnTo>
                  <a:pt x="8496" y="14715"/>
                </a:lnTo>
                <a:lnTo>
                  <a:pt x="8496" y="4905"/>
                </a:lnTo>
                <a:lnTo>
                  <a:pt x="0" y="981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3000000" scaled="0"/>
            <a:tileRect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036C6321-D017-4986-BBD0-29C7CCDEAED2}"/>
              </a:ext>
            </a:extLst>
          </p:cNvPr>
          <p:cNvSpPr>
            <a:spLocks/>
          </p:cNvSpPr>
          <p:nvPr userDrawn="1"/>
        </p:nvSpPr>
        <p:spPr bwMode="auto">
          <a:xfrm>
            <a:off x="-114300" y="5146474"/>
            <a:ext cx="9258300" cy="10688020"/>
          </a:xfrm>
          <a:custGeom>
            <a:avLst/>
            <a:gdLst>
              <a:gd name="T0" fmla="*/ 8496 w 8496"/>
              <a:gd name="T1" fmla="*/ 9810 h 9810"/>
              <a:gd name="T2" fmla="*/ 4248 w 8496"/>
              <a:gd name="T3" fmla="*/ 7358 h 9810"/>
              <a:gd name="T4" fmla="*/ 0 w 8496"/>
              <a:gd name="T5" fmla="*/ 4905 h 9810"/>
              <a:gd name="T6" fmla="*/ 0 w 8496"/>
              <a:gd name="T7" fmla="*/ 4905 h 9810"/>
              <a:gd name="T8" fmla="*/ 8496 w 8496"/>
              <a:gd name="T9" fmla="*/ 0 h 9810"/>
              <a:gd name="T10" fmla="*/ 8496 w 8496"/>
              <a:gd name="T11" fmla="*/ 9810 h 9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96" h="9810">
                <a:moveTo>
                  <a:pt x="8496" y="9810"/>
                </a:moveTo>
                <a:lnTo>
                  <a:pt x="4248" y="7358"/>
                </a:lnTo>
                <a:lnTo>
                  <a:pt x="0" y="4905"/>
                </a:lnTo>
                <a:lnTo>
                  <a:pt x="0" y="4905"/>
                </a:lnTo>
                <a:lnTo>
                  <a:pt x="8496" y="0"/>
                </a:lnTo>
                <a:lnTo>
                  <a:pt x="8496" y="981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21594000" scaled="0"/>
            <a:tileRect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3CF8D310-4EE5-407C-9508-DC44B841DFDB}"/>
              </a:ext>
            </a:extLst>
          </p:cNvPr>
          <p:cNvSpPr>
            <a:spLocks/>
          </p:cNvSpPr>
          <p:nvPr userDrawn="1"/>
        </p:nvSpPr>
        <p:spPr bwMode="auto">
          <a:xfrm>
            <a:off x="9144000" y="-5545906"/>
            <a:ext cx="9258300" cy="10692380"/>
          </a:xfrm>
          <a:custGeom>
            <a:avLst/>
            <a:gdLst>
              <a:gd name="T0" fmla="*/ 0 w 8496"/>
              <a:gd name="T1" fmla="*/ 9810 h 9810"/>
              <a:gd name="T2" fmla="*/ 1 w 8496"/>
              <a:gd name="T3" fmla="*/ 9809 h 9810"/>
              <a:gd name="T4" fmla="*/ 8496 w 8496"/>
              <a:gd name="T5" fmla="*/ 4905 h 9810"/>
              <a:gd name="T6" fmla="*/ 4248 w 8496"/>
              <a:gd name="T7" fmla="*/ 2453 h 9810"/>
              <a:gd name="T8" fmla="*/ 2 w 8496"/>
              <a:gd name="T9" fmla="*/ 1 h 9810"/>
              <a:gd name="T10" fmla="*/ 0 w 8496"/>
              <a:gd name="T11" fmla="*/ 0 h 9810"/>
              <a:gd name="T12" fmla="*/ 0 w 8496"/>
              <a:gd name="T13" fmla="*/ 9810 h 9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6" h="9810">
                <a:moveTo>
                  <a:pt x="0" y="9810"/>
                </a:moveTo>
                <a:lnTo>
                  <a:pt x="1" y="9809"/>
                </a:lnTo>
                <a:lnTo>
                  <a:pt x="8496" y="4905"/>
                </a:lnTo>
                <a:lnTo>
                  <a:pt x="4248" y="2453"/>
                </a:lnTo>
                <a:lnTo>
                  <a:pt x="2" y="1"/>
                </a:lnTo>
                <a:lnTo>
                  <a:pt x="0" y="0"/>
                </a:lnTo>
                <a:lnTo>
                  <a:pt x="0" y="981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13800000" scaled="0"/>
            <a:tileRect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056C2BD3-96C9-41CD-B261-E736800E8424}"/>
              </a:ext>
            </a:extLst>
          </p:cNvPr>
          <p:cNvSpPr>
            <a:spLocks/>
          </p:cNvSpPr>
          <p:nvPr userDrawn="1"/>
        </p:nvSpPr>
        <p:spPr bwMode="auto">
          <a:xfrm>
            <a:off x="9144000" y="5146474"/>
            <a:ext cx="9258300" cy="10688020"/>
          </a:xfrm>
          <a:custGeom>
            <a:avLst/>
            <a:gdLst>
              <a:gd name="T0" fmla="*/ 8496 w 8496"/>
              <a:gd name="T1" fmla="*/ 4905 h 9810"/>
              <a:gd name="T2" fmla="*/ 8494 w 8496"/>
              <a:gd name="T3" fmla="*/ 4906 h 9810"/>
              <a:gd name="T4" fmla="*/ 4248 w 8496"/>
              <a:gd name="T5" fmla="*/ 7358 h 9810"/>
              <a:gd name="T6" fmla="*/ 0 w 8496"/>
              <a:gd name="T7" fmla="*/ 9810 h 9810"/>
              <a:gd name="T8" fmla="*/ 0 w 8496"/>
              <a:gd name="T9" fmla="*/ 9810 h 9810"/>
              <a:gd name="T10" fmla="*/ 0 w 8496"/>
              <a:gd name="T11" fmla="*/ 0 h 9810"/>
              <a:gd name="T12" fmla="*/ 1 w 8496"/>
              <a:gd name="T13" fmla="*/ 1 h 9810"/>
              <a:gd name="T14" fmla="*/ 8496 w 8496"/>
              <a:gd name="T15" fmla="*/ 4905 h 9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496" h="9810">
                <a:moveTo>
                  <a:pt x="8496" y="4905"/>
                </a:moveTo>
                <a:lnTo>
                  <a:pt x="8494" y="4906"/>
                </a:lnTo>
                <a:lnTo>
                  <a:pt x="4248" y="7358"/>
                </a:lnTo>
                <a:lnTo>
                  <a:pt x="0" y="9810"/>
                </a:lnTo>
                <a:lnTo>
                  <a:pt x="0" y="9810"/>
                </a:lnTo>
                <a:lnTo>
                  <a:pt x="0" y="0"/>
                </a:lnTo>
                <a:lnTo>
                  <a:pt x="1" y="1"/>
                </a:lnTo>
                <a:lnTo>
                  <a:pt x="8496" y="490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9000000" scaled="0"/>
            <a:tileRect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562E847F-037B-45D6-9C41-D685EBF8BA49}"/>
              </a:ext>
            </a:extLst>
          </p:cNvPr>
          <p:cNvSpPr>
            <a:spLocks/>
          </p:cNvSpPr>
          <p:nvPr userDrawn="1"/>
        </p:nvSpPr>
        <p:spPr bwMode="auto">
          <a:xfrm>
            <a:off x="9144000" y="-201896"/>
            <a:ext cx="9258300" cy="10688020"/>
          </a:xfrm>
          <a:custGeom>
            <a:avLst/>
            <a:gdLst>
              <a:gd name="T0" fmla="*/ 0 w 8496"/>
              <a:gd name="T1" fmla="*/ 4905 h 9810"/>
              <a:gd name="T2" fmla="*/ 1 w 8496"/>
              <a:gd name="T3" fmla="*/ 4905 h 9810"/>
              <a:gd name="T4" fmla="*/ 8496 w 8496"/>
              <a:gd name="T5" fmla="*/ 9810 h 9810"/>
              <a:gd name="T6" fmla="*/ 8496 w 8496"/>
              <a:gd name="T7" fmla="*/ 4905 h 9810"/>
              <a:gd name="T8" fmla="*/ 8496 w 8496"/>
              <a:gd name="T9" fmla="*/ 2 h 9810"/>
              <a:gd name="T10" fmla="*/ 8496 w 8496"/>
              <a:gd name="T11" fmla="*/ 0 h 9810"/>
              <a:gd name="T12" fmla="*/ 0 w 8496"/>
              <a:gd name="T13" fmla="*/ 4905 h 9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496" h="9810">
                <a:moveTo>
                  <a:pt x="0" y="4905"/>
                </a:moveTo>
                <a:lnTo>
                  <a:pt x="1" y="4905"/>
                </a:lnTo>
                <a:lnTo>
                  <a:pt x="8496" y="9810"/>
                </a:lnTo>
                <a:lnTo>
                  <a:pt x="8496" y="4905"/>
                </a:lnTo>
                <a:lnTo>
                  <a:pt x="8496" y="2"/>
                </a:lnTo>
                <a:lnTo>
                  <a:pt x="8496" y="0"/>
                </a:lnTo>
                <a:lnTo>
                  <a:pt x="0" y="4905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0"/>
                </a:schemeClr>
              </a:gs>
            </a:gsLst>
            <a:lin ang="10800000" scaled="0"/>
            <a:tileRect/>
          </a:gra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74A82D56-5A62-41C5-BBA5-1A945D4B14E5}"/>
              </a:ext>
            </a:extLst>
          </p:cNvPr>
          <p:cNvSpPr>
            <a:spLocks/>
          </p:cNvSpPr>
          <p:nvPr userDrawn="1"/>
        </p:nvSpPr>
        <p:spPr bwMode="auto">
          <a:xfrm rot="4928820">
            <a:off x="-5639225" y="-5754313"/>
            <a:ext cx="18813276" cy="18884782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4">
                  <a:alpha val="0"/>
                </a:schemeClr>
              </a:gs>
              <a:gs pos="0">
                <a:schemeClr val="accent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02F45600-36FB-4C52-A9DB-0962E7599866}"/>
              </a:ext>
            </a:extLst>
          </p:cNvPr>
          <p:cNvSpPr>
            <a:spLocks/>
          </p:cNvSpPr>
          <p:nvPr userDrawn="1"/>
        </p:nvSpPr>
        <p:spPr bwMode="auto">
          <a:xfrm rot="20799874">
            <a:off x="-4784401" y="-1930751"/>
            <a:ext cx="17103628" cy="17168636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5">
                  <a:alpha val="0"/>
                </a:schemeClr>
              </a:gs>
              <a:gs pos="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2CAEB318-9C21-41E9-8630-999CE82D4159}"/>
              </a:ext>
            </a:extLst>
          </p:cNvPr>
          <p:cNvSpPr>
            <a:spLocks/>
          </p:cNvSpPr>
          <p:nvPr userDrawn="1"/>
        </p:nvSpPr>
        <p:spPr bwMode="auto">
          <a:xfrm rot="11243001">
            <a:off x="5854687" y="-5400251"/>
            <a:ext cx="17103628" cy="17168636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5">
                  <a:alpha val="0"/>
                </a:schemeClr>
              </a:gs>
              <a:gs pos="0">
                <a:schemeClr val="accent5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5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D858F7D3-952E-4147-AA0E-4A7DE3314811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6320110" y="-921730"/>
            <a:ext cx="16512959" cy="16575721"/>
          </a:xfrm>
          <a:custGeom>
            <a:avLst/>
            <a:gdLst>
              <a:gd name="T0" fmla="*/ 1315 w 1318"/>
              <a:gd name="T1" fmla="*/ 729 h 1322"/>
              <a:gd name="T2" fmla="*/ 1298 w 1318"/>
              <a:gd name="T3" fmla="*/ 826 h 1322"/>
              <a:gd name="T4" fmla="*/ 1266 w 1318"/>
              <a:gd name="T5" fmla="*/ 918 h 1322"/>
              <a:gd name="T6" fmla="*/ 1223 w 1318"/>
              <a:gd name="T7" fmla="*/ 1004 h 1322"/>
              <a:gd name="T8" fmla="*/ 1168 w 1318"/>
              <a:gd name="T9" fmla="*/ 1081 h 1322"/>
              <a:gd name="T10" fmla="*/ 1103 w 1318"/>
              <a:gd name="T11" fmla="*/ 1150 h 1322"/>
              <a:gd name="T12" fmla="*/ 1028 w 1318"/>
              <a:gd name="T13" fmla="*/ 1209 h 1322"/>
              <a:gd name="T14" fmla="*/ 945 w 1318"/>
              <a:gd name="T15" fmla="*/ 1256 h 1322"/>
              <a:gd name="T16" fmla="*/ 855 w 1318"/>
              <a:gd name="T17" fmla="*/ 1292 h 1322"/>
              <a:gd name="T18" fmla="*/ 759 w 1318"/>
              <a:gd name="T19" fmla="*/ 1315 h 1322"/>
              <a:gd name="T20" fmla="*/ 659 w 1318"/>
              <a:gd name="T21" fmla="*/ 1322 h 1322"/>
              <a:gd name="T22" fmla="*/ 559 w 1318"/>
              <a:gd name="T23" fmla="*/ 1315 h 1322"/>
              <a:gd name="T24" fmla="*/ 463 w 1318"/>
              <a:gd name="T25" fmla="*/ 1292 h 1322"/>
              <a:gd name="T26" fmla="*/ 373 w 1318"/>
              <a:gd name="T27" fmla="*/ 1256 h 1322"/>
              <a:gd name="T28" fmla="*/ 290 w 1318"/>
              <a:gd name="T29" fmla="*/ 1209 h 1322"/>
              <a:gd name="T30" fmla="*/ 216 w 1318"/>
              <a:gd name="T31" fmla="*/ 1150 h 1322"/>
              <a:gd name="T32" fmla="*/ 150 w 1318"/>
              <a:gd name="T33" fmla="*/ 1081 h 1322"/>
              <a:gd name="T34" fmla="*/ 95 w 1318"/>
              <a:gd name="T35" fmla="*/ 1004 h 1322"/>
              <a:gd name="T36" fmla="*/ 52 w 1318"/>
              <a:gd name="T37" fmla="*/ 918 h 1322"/>
              <a:gd name="T38" fmla="*/ 20 w 1318"/>
              <a:gd name="T39" fmla="*/ 826 h 1322"/>
              <a:gd name="T40" fmla="*/ 3 w 1318"/>
              <a:gd name="T41" fmla="*/ 729 h 1322"/>
              <a:gd name="T42" fmla="*/ 1 w 1318"/>
              <a:gd name="T43" fmla="*/ 627 h 1322"/>
              <a:gd name="T44" fmla="*/ 13 w 1318"/>
              <a:gd name="T45" fmla="*/ 528 h 1322"/>
              <a:gd name="T46" fmla="*/ 40 w 1318"/>
              <a:gd name="T47" fmla="*/ 433 h 1322"/>
              <a:gd name="T48" fmla="*/ 80 w 1318"/>
              <a:gd name="T49" fmla="*/ 346 h 1322"/>
              <a:gd name="T50" fmla="*/ 131 w 1318"/>
              <a:gd name="T51" fmla="*/ 265 h 1322"/>
              <a:gd name="T52" fmla="*/ 193 w 1318"/>
              <a:gd name="T53" fmla="*/ 194 h 1322"/>
              <a:gd name="T54" fmla="*/ 265 w 1318"/>
              <a:gd name="T55" fmla="*/ 131 h 1322"/>
              <a:gd name="T56" fmla="*/ 345 w 1318"/>
              <a:gd name="T57" fmla="*/ 80 h 1322"/>
              <a:gd name="T58" fmla="*/ 432 w 1318"/>
              <a:gd name="T59" fmla="*/ 40 h 1322"/>
              <a:gd name="T60" fmla="*/ 526 w 1318"/>
              <a:gd name="T61" fmla="*/ 13 h 1322"/>
              <a:gd name="T62" fmla="*/ 625 w 1318"/>
              <a:gd name="T63" fmla="*/ 1 h 1322"/>
              <a:gd name="T64" fmla="*/ 727 w 1318"/>
              <a:gd name="T65" fmla="*/ 3 h 1322"/>
              <a:gd name="T66" fmla="*/ 824 w 1318"/>
              <a:gd name="T67" fmla="*/ 21 h 1322"/>
              <a:gd name="T68" fmla="*/ 916 w 1318"/>
              <a:gd name="T69" fmla="*/ 52 h 1322"/>
              <a:gd name="T70" fmla="*/ 1001 w 1318"/>
              <a:gd name="T71" fmla="*/ 95 h 1322"/>
              <a:gd name="T72" fmla="*/ 1078 w 1318"/>
              <a:gd name="T73" fmla="*/ 151 h 1322"/>
              <a:gd name="T74" fmla="*/ 1148 w 1318"/>
              <a:gd name="T75" fmla="*/ 216 h 1322"/>
              <a:gd name="T76" fmla="*/ 1206 w 1318"/>
              <a:gd name="T77" fmla="*/ 291 h 1322"/>
              <a:gd name="T78" fmla="*/ 1254 w 1318"/>
              <a:gd name="T79" fmla="*/ 374 h 1322"/>
              <a:gd name="T80" fmla="*/ 1289 w 1318"/>
              <a:gd name="T81" fmla="*/ 464 h 1322"/>
              <a:gd name="T82" fmla="*/ 1311 w 1318"/>
              <a:gd name="T83" fmla="*/ 561 h 1322"/>
              <a:gd name="T84" fmla="*/ 1318 w 1318"/>
              <a:gd name="T85" fmla="*/ 661 h 1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18" h="1322">
                <a:moveTo>
                  <a:pt x="1318" y="661"/>
                </a:moveTo>
                <a:lnTo>
                  <a:pt x="1317" y="695"/>
                </a:lnTo>
                <a:lnTo>
                  <a:pt x="1315" y="729"/>
                </a:lnTo>
                <a:lnTo>
                  <a:pt x="1311" y="761"/>
                </a:lnTo>
                <a:lnTo>
                  <a:pt x="1305" y="794"/>
                </a:lnTo>
                <a:lnTo>
                  <a:pt x="1298" y="826"/>
                </a:lnTo>
                <a:lnTo>
                  <a:pt x="1289" y="858"/>
                </a:lnTo>
                <a:lnTo>
                  <a:pt x="1278" y="888"/>
                </a:lnTo>
                <a:lnTo>
                  <a:pt x="1266" y="918"/>
                </a:lnTo>
                <a:lnTo>
                  <a:pt x="1254" y="948"/>
                </a:lnTo>
                <a:lnTo>
                  <a:pt x="1239" y="976"/>
                </a:lnTo>
                <a:lnTo>
                  <a:pt x="1223" y="1004"/>
                </a:lnTo>
                <a:lnTo>
                  <a:pt x="1206" y="1031"/>
                </a:lnTo>
                <a:lnTo>
                  <a:pt x="1187" y="1056"/>
                </a:lnTo>
                <a:lnTo>
                  <a:pt x="1168" y="1081"/>
                </a:lnTo>
                <a:lnTo>
                  <a:pt x="1148" y="1106"/>
                </a:lnTo>
                <a:lnTo>
                  <a:pt x="1125" y="1128"/>
                </a:lnTo>
                <a:lnTo>
                  <a:pt x="1103" y="1150"/>
                </a:lnTo>
                <a:lnTo>
                  <a:pt x="1078" y="1171"/>
                </a:lnTo>
                <a:lnTo>
                  <a:pt x="1054" y="1191"/>
                </a:lnTo>
                <a:lnTo>
                  <a:pt x="1028" y="1209"/>
                </a:lnTo>
                <a:lnTo>
                  <a:pt x="1001" y="1226"/>
                </a:lnTo>
                <a:lnTo>
                  <a:pt x="974" y="1242"/>
                </a:lnTo>
                <a:lnTo>
                  <a:pt x="945" y="1256"/>
                </a:lnTo>
                <a:lnTo>
                  <a:pt x="916" y="1269"/>
                </a:lnTo>
                <a:lnTo>
                  <a:pt x="886" y="1282"/>
                </a:lnTo>
                <a:lnTo>
                  <a:pt x="855" y="1292"/>
                </a:lnTo>
                <a:lnTo>
                  <a:pt x="824" y="1301"/>
                </a:lnTo>
                <a:lnTo>
                  <a:pt x="792" y="1308"/>
                </a:lnTo>
                <a:lnTo>
                  <a:pt x="759" y="1315"/>
                </a:lnTo>
                <a:lnTo>
                  <a:pt x="727" y="1319"/>
                </a:lnTo>
                <a:lnTo>
                  <a:pt x="693" y="1321"/>
                </a:lnTo>
                <a:lnTo>
                  <a:pt x="659" y="1322"/>
                </a:lnTo>
                <a:lnTo>
                  <a:pt x="625" y="1321"/>
                </a:lnTo>
                <a:lnTo>
                  <a:pt x="592" y="1319"/>
                </a:lnTo>
                <a:lnTo>
                  <a:pt x="559" y="1315"/>
                </a:lnTo>
                <a:lnTo>
                  <a:pt x="526" y="1308"/>
                </a:lnTo>
                <a:lnTo>
                  <a:pt x="495" y="1301"/>
                </a:lnTo>
                <a:lnTo>
                  <a:pt x="463" y="1292"/>
                </a:lnTo>
                <a:lnTo>
                  <a:pt x="432" y="1282"/>
                </a:lnTo>
                <a:lnTo>
                  <a:pt x="403" y="1269"/>
                </a:lnTo>
                <a:lnTo>
                  <a:pt x="373" y="1256"/>
                </a:lnTo>
                <a:lnTo>
                  <a:pt x="345" y="1242"/>
                </a:lnTo>
                <a:lnTo>
                  <a:pt x="318" y="1226"/>
                </a:lnTo>
                <a:lnTo>
                  <a:pt x="290" y="1209"/>
                </a:lnTo>
                <a:lnTo>
                  <a:pt x="265" y="1191"/>
                </a:lnTo>
                <a:lnTo>
                  <a:pt x="240" y="1171"/>
                </a:lnTo>
                <a:lnTo>
                  <a:pt x="216" y="1150"/>
                </a:lnTo>
                <a:lnTo>
                  <a:pt x="193" y="1128"/>
                </a:lnTo>
                <a:lnTo>
                  <a:pt x="172" y="1106"/>
                </a:lnTo>
                <a:lnTo>
                  <a:pt x="150" y="1081"/>
                </a:lnTo>
                <a:lnTo>
                  <a:pt x="131" y="1056"/>
                </a:lnTo>
                <a:lnTo>
                  <a:pt x="112" y="1031"/>
                </a:lnTo>
                <a:lnTo>
                  <a:pt x="95" y="1004"/>
                </a:lnTo>
                <a:lnTo>
                  <a:pt x="80" y="976"/>
                </a:lnTo>
                <a:lnTo>
                  <a:pt x="65" y="948"/>
                </a:lnTo>
                <a:lnTo>
                  <a:pt x="52" y="918"/>
                </a:lnTo>
                <a:lnTo>
                  <a:pt x="40" y="888"/>
                </a:lnTo>
                <a:lnTo>
                  <a:pt x="30" y="858"/>
                </a:lnTo>
                <a:lnTo>
                  <a:pt x="20" y="826"/>
                </a:lnTo>
                <a:lnTo>
                  <a:pt x="13" y="794"/>
                </a:lnTo>
                <a:lnTo>
                  <a:pt x="8" y="761"/>
                </a:lnTo>
                <a:lnTo>
                  <a:pt x="3" y="729"/>
                </a:lnTo>
                <a:lnTo>
                  <a:pt x="1" y="695"/>
                </a:lnTo>
                <a:lnTo>
                  <a:pt x="0" y="661"/>
                </a:lnTo>
                <a:lnTo>
                  <a:pt x="1" y="627"/>
                </a:lnTo>
                <a:lnTo>
                  <a:pt x="3" y="593"/>
                </a:lnTo>
                <a:lnTo>
                  <a:pt x="8" y="561"/>
                </a:lnTo>
                <a:lnTo>
                  <a:pt x="13" y="528"/>
                </a:lnTo>
                <a:lnTo>
                  <a:pt x="20" y="496"/>
                </a:lnTo>
                <a:lnTo>
                  <a:pt x="30" y="464"/>
                </a:lnTo>
                <a:lnTo>
                  <a:pt x="40" y="433"/>
                </a:lnTo>
                <a:lnTo>
                  <a:pt x="52" y="404"/>
                </a:lnTo>
                <a:lnTo>
                  <a:pt x="65" y="374"/>
                </a:lnTo>
                <a:lnTo>
                  <a:pt x="80" y="346"/>
                </a:lnTo>
                <a:lnTo>
                  <a:pt x="95" y="319"/>
                </a:lnTo>
                <a:lnTo>
                  <a:pt x="112" y="291"/>
                </a:lnTo>
                <a:lnTo>
                  <a:pt x="131" y="265"/>
                </a:lnTo>
                <a:lnTo>
                  <a:pt x="150" y="241"/>
                </a:lnTo>
                <a:lnTo>
                  <a:pt x="172" y="216"/>
                </a:lnTo>
                <a:lnTo>
                  <a:pt x="193" y="194"/>
                </a:lnTo>
                <a:lnTo>
                  <a:pt x="216" y="172"/>
                </a:lnTo>
                <a:lnTo>
                  <a:pt x="240" y="151"/>
                </a:lnTo>
                <a:lnTo>
                  <a:pt x="265" y="131"/>
                </a:lnTo>
                <a:lnTo>
                  <a:pt x="290" y="113"/>
                </a:lnTo>
                <a:lnTo>
                  <a:pt x="318" y="95"/>
                </a:lnTo>
                <a:lnTo>
                  <a:pt x="345" y="80"/>
                </a:lnTo>
                <a:lnTo>
                  <a:pt x="373" y="66"/>
                </a:lnTo>
                <a:lnTo>
                  <a:pt x="403" y="52"/>
                </a:lnTo>
                <a:lnTo>
                  <a:pt x="432" y="40"/>
                </a:lnTo>
                <a:lnTo>
                  <a:pt x="463" y="30"/>
                </a:lnTo>
                <a:lnTo>
                  <a:pt x="495" y="21"/>
                </a:lnTo>
                <a:lnTo>
                  <a:pt x="526" y="13"/>
                </a:lnTo>
                <a:lnTo>
                  <a:pt x="559" y="8"/>
                </a:lnTo>
                <a:lnTo>
                  <a:pt x="592" y="3"/>
                </a:lnTo>
                <a:lnTo>
                  <a:pt x="625" y="1"/>
                </a:lnTo>
                <a:lnTo>
                  <a:pt x="659" y="0"/>
                </a:lnTo>
                <a:lnTo>
                  <a:pt x="693" y="1"/>
                </a:lnTo>
                <a:lnTo>
                  <a:pt x="727" y="3"/>
                </a:lnTo>
                <a:lnTo>
                  <a:pt x="759" y="8"/>
                </a:lnTo>
                <a:lnTo>
                  <a:pt x="792" y="13"/>
                </a:lnTo>
                <a:lnTo>
                  <a:pt x="824" y="21"/>
                </a:lnTo>
                <a:lnTo>
                  <a:pt x="855" y="30"/>
                </a:lnTo>
                <a:lnTo>
                  <a:pt x="886" y="40"/>
                </a:lnTo>
                <a:lnTo>
                  <a:pt x="916" y="52"/>
                </a:lnTo>
                <a:lnTo>
                  <a:pt x="945" y="66"/>
                </a:lnTo>
                <a:lnTo>
                  <a:pt x="974" y="80"/>
                </a:lnTo>
                <a:lnTo>
                  <a:pt x="1001" y="95"/>
                </a:lnTo>
                <a:lnTo>
                  <a:pt x="1028" y="113"/>
                </a:lnTo>
                <a:lnTo>
                  <a:pt x="1054" y="131"/>
                </a:lnTo>
                <a:lnTo>
                  <a:pt x="1078" y="151"/>
                </a:lnTo>
                <a:lnTo>
                  <a:pt x="1103" y="172"/>
                </a:lnTo>
                <a:lnTo>
                  <a:pt x="1125" y="194"/>
                </a:lnTo>
                <a:lnTo>
                  <a:pt x="1148" y="216"/>
                </a:lnTo>
                <a:lnTo>
                  <a:pt x="1168" y="241"/>
                </a:lnTo>
                <a:lnTo>
                  <a:pt x="1187" y="265"/>
                </a:lnTo>
                <a:lnTo>
                  <a:pt x="1206" y="291"/>
                </a:lnTo>
                <a:lnTo>
                  <a:pt x="1223" y="319"/>
                </a:lnTo>
                <a:lnTo>
                  <a:pt x="1239" y="346"/>
                </a:lnTo>
                <a:lnTo>
                  <a:pt x="1254" y="374"/>
                </a:lnTo>
                <a:lnTo>
                  <a:pt x="1266" y="404"/>
                </a:lnTo>
                <a:lnTo>
                  <a:pt x="1278" y="433"/>
                </a:lnTo>
                <a:lnTo>
                  <a:pt x="1289" y="464"/>
                </a:lnTo>
                <a:lnTo>
                  <a:pt x="1298" y="496"/>
                </a:lnTo>
                <a:lnTo>
                  <a:pt x="1305" y="528"/>
                </a:lnTo>
                <a:lnTo>
                  <a:pt x="1311" y="561"/>
                </a:lnTo>
                <a:lnTo>
                  <a:pt x="1315" y="593"/>
                </a:lnTo>
                <a:lnTo>
                  <a:pt x="1317" y="627"/>
                </a:lnTo>
                <a:lnTo>
                  <a:pt x="1318" y="661"/>
                </a:lnTo>
                <a:close/>
              </a:path>
            </a:pathLst>
          </a:custGeom>
          <a:gradFill flip="none" rotWithShape="1">
            <a:gsLst>
              <a:gs pos="52000">
                <a:schemeClr val="accent1">
                  <a:alpha val="0"/>
                </a:schemeClr>
              </a:gs>
              <a:gs pos="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1270000" sx="98000" sy="98000" algn="ctr" rotWithShape="0">
              <a:schemeClr val="accent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Полилиния 7">
            <a:extLst>
              <a:ext uri="{FF2B5EF4-FFF2-40B4-BE49-F238E27FC236}">
                <a16:creationId xmlns:a16="http://schemas.microsoft.com/office/drawing/2014/main" id="{61181BB8-88C0-4D4E-97CD-C81EC2E8AA85}"/>
              </a:ext>
            </a:extLst>
          </p:cNvPr>
          <p:cNvSpPr/>
          <p:nvPr userDrawn="1"/>
        </p:nvSpPr>
        <p:spPr>
          <a:xfrm>
            <a:off x="-23368000" y="-15646400"/>
            <a:ext cx="65024000" cy="41581392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383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5">
            <a:extLst>
              <a:ext uri="{FF2B5EF4-FFF2-40B4-BE49-F238E27FC236}">
                <a16:creationId xmlns:a16="http://schemas.microsoft.com/office/drawing/2014/main" id="{B3AFB208-ACE0-46D9-993B-C65ADBAF2C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93771" y="2652470"/>
            <a:ext cx="5201115" cy="5202969"/>
          </a:xfrm>
          <a:custGeom>
            <a:avLst/>
            <a:gdLst>
              <a:gd name="connsiteX0" fmla="*/ 4255708 w 4827374"/>
              <a:gd name="connsiteY0" fmla="*/ 0 h 4829095"/>
              <a:gd name="connsiteX1" fmla="*/ 4827374 w 4827374"/>
              <a:gd name="connsiteY1" fmla="*/ 4257695 h 4829095"/>
              <a:gd name="connsiteX2" fmla="*/ 571667 w 4827374"/>
              <a:gd name="connsiteY2" fmla="*/ 4829095 h 4829095"/>
              <a:gd name="connsiteX3" fmla="*/ 0 w 4827374"/>
              <a:gd name="connsiteY3" fmla="*/ 571400 h 482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374" h="4829095">
                <a:moveTo>
                  <a:pt x="4255708" y="0"/>
                </a:moveTo>
                <a:lnTo>
                  <a:pt x="4827374" y="4257695"/>
                </a:lnTo>
                <a:lnTo>
                  <a:pt x="571667" y="4829095"/>
                </a:lnTo>
                <a:lnTo>
                  <a:pt x="0" y="57140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  <p:sp>
        <p:nvSpPr>
          <p:cNvPr id="9" name="Рисунок 5">
            <a:extLst>
              <a:ext uri="{FF2B5EF4-FFF2-40B4-BE49-F238E27FC236}">
                <a16:creationId xmlns:a16="http://schemas.microsoft.com/office/drawing/2014/main" id="{8A11E28F-964A-40FE-AD22-0A9113ADCC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94690" y="1308473"/>
            <a:ext cx="4090144" cy="4091602"/>
          </a:xfrm>
          <a:custGeom>
            <a:avLst/>
            <a:gdLst>
              <a:gd name="connsiteX0" fmla="*/ 4255708 w 4827374"/>
              <a:gd name="connsiteY0" fmla="*/ 0 h 4829095"/>
              <a:gd name="connsiteX1" fmla="*/ 4827374 w 4827374"/>
              <a:gd name="connsiteY1" fmla="*/ 4257695 h 4829095"/>
              <a:gd name="connsiteX2" fmla="*/ 571667 w 4827374"/>
              <a:gd name="connsiteY2" fmla="*/ 4829095 h 4829095"/>
              <a:gd name="connsiteX3" fmla="*/ 0 w 4827374"/>
              <a:gd name="connsiteY3" fmla="*/ 571400 h 482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374" h="4829095">
                <a:moveTo>
                  <a:pt x="4255708" y="0"/>
                </a:moveTo>
                <a:lnTo>
                  <a:pt x="4827374" y="4257695"/>
                </a:lnTo>
                <a:lnTo>
                  <a:pt x="571667" y="4829095"/>
                </a:lnTo>
                <a:lnTo>
                  <a:pt x="0" y="57140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40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(18-07-24)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7332346" y="0"/>
            <a:ext cx="10955654" cy="10288588"/>
          </a:xfrm>
          <a:custGeom>
            <a:avLst/>
            <a:gdLst>
              <a:gd name="T0" fmla="*/ 4204 w 4848"/>
              <a:gd name="T1" fmla="*/ 0 h 4552"/>
              <a:gd name="T2" fmla="*/ 3587 w 4848"/>
              <a:gd name="T3" fmla="*/ 0 h 4552"/>
              <a:gd name="T4" fmla="*/ 2864 w 4848"/>
              <a:gd name="T5" fmla="*/ 726 h 4552"/>
              <a:gd name="T6" fmla="*/ 3896 w 4848"/>
              <a:gd name="T7" fmla="*/ 1761 h 4552"/>
              <a:gd name="T8" fmla="*/ 4848 w 4848"/>
              <a:gd name="T9" fmla="*/ 805 h 4552"/>
              <a:gd name="T10" fmla="*/ 4848 w 4848"/>
              <a:gd name="T11" fmla="*/ 647 h 4552"/>
              <a:gd name="T12" fmla="*/ 4204 w 4848"/>
              <a:gd name="T13" fmla="*/ 0 h 4552"/>
              <a:gd name="T14" fmla="*/ 3506 w 4848"/>
              <a:gd name="T15" fmla="*/ 0 h 4552"/>
              <a:gd name="T16" fmla="*/ 2142 w 4848"/>
              <a:gd name="T17" fmla="*/ 0 h 4552"/>
              <a:gd name="T18" fmla="*/ 2825 w 4848"/>
              <a:gd name="T19" fmla="*/ 686 h 4552"/>
              <a:gd name="T20" fmla="*/ 3506 w 4848"/>
              <a:gd name="T21" fmla="*/ 0 h 4552"/>
              <a:gd name="T22" fmla="*/ 2062 w 4848"/>
              <a:gd name="T23" fmla="*/ 0 h 4552"/>
              <a:gd name="T24" fmla="*/ 1444 w 4848"/>
              <a:gd name="T25" fmla="*/ 0 h 4552"/>
              <a:gd name="T26" fmla="*/ 722 w 4848"/>
              <a:gd name="T27" fmla="*/ 726 h 4552"/>
              <a:gd name="T28" fmla="*/ 1753 w 4848"/>
              <a:gd name="T29" fmla="*/ 1761 h 4552"/>
              <a:gd name="T30" fmla="*/ 2784 w 4848"/>
              <a:gd name="T31" fmla="*/ 726 h 4552"/>
              <a:gd name="T32" fmla="*/ 2062 w 4848"/>
              <a:gd name="T33" fmla="*/ 0 h 4552"/>
              <a:gd name="T34" fmla="*/ 1364 w 4848"/>
              <a:gd name="T35" fmla="*/ 0 h 4552"/>
              <a:gd name="T36" fmla="*/ 0 w 4848"/>
              <a:gd name="T37" fmla="*/ 0 h 4552"/>
              <a:gd name="T38" fmla="*/ 682 w 4848"/>
              <a:gd name="T39" fmla="*/ 686 h 4552"/>
              <a:gd name="T40" fmla="*/ 1364 w 4848"/>
              <a:gd name="T41" fmla="*/ 0 h 4552"/>
              <a:gd name="T42" fmla="*/ 1196 w 4848"/>
              <a:gd name="T43" fmla="*/ 4552 h 4552"/>
              <a:gd name="T44" fmla="*/ 2311 w 4848"/>
              <a:gd name="T45" fmla="*/ 4552 h 4552"/>
              <a:gd name="T46" fmla="*/ 1753 w 4848"/>
              <a:gd name="T47" fmla="*/ 3992 h 4552"/>
              <a:gd name="T48" fmla="*/ 1196 w 4848"/>
              <a:gd name="T49" fmla="*/ 4552 h 4552"/>
              <a:gd name="T50" fmla="*/ 2390 w 4848"/>
              <a:gd name="T51" fmla="*/ 4552 h 4552"/>
              <a:gd name="T52" fmla="*/ 3258 w 4848"/>
              <a:gd name="T53" fmla="*/ 4552 h 4552"/>
              <a:gd name="T54" fmla="*/ 3856 w 4848"/>
              <a:gd name="T55" fmla="*/ 3952 h 4552"/>
              <a:gd name="T56" fmla="*/ 2825 w 4848"/>
              <a:gd name="T57" fmla="*/ 2916 h 4552"/>
              <a:gd name="T58" fmla="*/ 1794 w 4848"/>
              <a:gd name="T59" fmla="*/ 3952 h 4552"/>
              <a:gd name="T60" fmla="*/ 2390 w 4848"/>
              <a:gd name="T61" fmla="*/ 4552 h 4552"/>
              <a:gd name="T62" fmla="*/ 3339 w 4848"/>
              <a:gd name="T63" fmla="*/ 4552 h 4552"/>
              <a:gd name="T64" fmla="*/ 4452 w 4848"/>
              <a:gd name="T65" fmla="*/ 4552 h 4552"/>
              <a:gd name="T66" fmla="*/ 3896 w 4848"/>
              <a:gd name="T67" fmla="*/ 3992 h 4552"/>
              <a:gd name="T68" fmla="*/ 3339 w 4848"/>
              <a:gd name="T69" fmla="*/ 4552 h 4552"/>
              <a:gd name="T70" fmla="*/ 4533 w 4848"/>
              <a:gd name="T71" fmla="*/ 4552 h 4552"/>
              <a:gd name="T72" fmla="*/ 4848 w 4848"/>
              <a:gd name="T73" fmla="*/ 4552 h 4552"/>
              <a:gd name="T74" fmla="*/ 4848 w 4848"/>
              <a:gd name="T75" fmla="*/ 3036 h 4552"/>
              <a:gd name="T76" fmla="*/ 3935 w 4848"/>
              <a:gd name="T77" fmla="*/ 3952 h 4552"/>
              <a:gd name="T78" fmla="*/ 4533 w 4848"/>
              <a:gd name="T79" fmla="*/ 4552 h 4552"/>
              <a:gd name="T80" fmla="*/ 4848 w 4848"/>
              <a:gd name="T81" fmla="*/ 2955 h 4552"/>
              <a:gd name="T82" fmla="*/ 4848 w 4848"/>
              <a:gd name="T83" fmla="*/ 2797 h 4552"/>
              <a:gd name="T84" fmla="*/ 3896 w 4848"/>
              <a:gd name="T85" fmla="*/ 1841 h 4552"/>
              <a:gd name="T86" fmla="*/ 2864 w 4848"/>
              <a:gd name="T87" fmla="*/ 2876 h 4552"/>
              <a:gd name="T88" fmla="*/ 3896 w 4848"/>
              <a:gd name="T89" fmla="*/ 3912 h 4552"/>
              <a:gd name="T90" fmla="*/ 4848 w 4848"/>
              <a:gd name="T91" fmla="*/ 2955 h 4552"/>
              <a:gd name="T92" fmla="*/ 4848 w 4848"/>
              <a:gd name="T93" fmla="*/ 2716 h 4552"/>
              <a:gd name="T94" fmla="*/ 4848 w 4848"/>
              <a:gd name="T95" fmla="*/ 885 h 4552"/>
              <a:gd name="T96" fmla="*/ 3935 w 4848"/>
              <a:gd name="T97" fmla="*/ 1801 h 4552"/>
              <a:gd name="T98" fmla="*/ 4848 w 4848"/>
              <a:gd name="T99" fmla="*/ 2716 h 4552"/>
              <a:gd name="T100" fmla="*/ 2784 w 4848"/>
              <a:gd name="T101" fmla="*/ 2876 h 4552"/>
              <a:gd name="T102" fmla="*/ 1753 w 4848"/>
              <a:gd name="T103" fmla="*/ 3912 h 4552"/>
              <a:gd name="T104" fmla="*/ 722 w 4848"/>
              <a:gd name="T105" fmla="*/ 2876 h 4552"/>
              <a:gd name="T106" fmla="*/ 1753 w 4848"/>
              <a:gd name="T107" fmla="*/ 1841 h 4552"/>
              <a:gd name="T108" fmla="*/ 2784 w 4848"/>
              <a:gd name="T109" fmla="*/ 2876 h 4552"/>
              <a:gd name="T110" fmla="*/ 3856 w 4848"/>
              <a:gd name="T111" fmla="*/ 1801 h 4552"/>
              <a:gd name="T112" fmla="*/ 2825 w 4848"/>
              <a:gd name="T113" fmla="*/ 2836 h 4552"/>
              <a:gd name="T114" fmla="*/ 1794 w 4848"/>
              <a:gd name="T115" fmla="*/ 1801 h 4552"/>
              <a:gd name="T116" fmla="*/ 2825 w 4848"/>
              <a:gd name="T117" fmla="*/ 766 h 4552"/>
              <a:gd name="T118" fmla="*/ 3856 w 4848"/>
              <a:gd name="T119" fmla="*/ 1801 h 4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848" h="4552">
                <a:moveTo>
                  <a:pt x="4204" y="0"/>
                </a:moveTo>
                <a:lnTo>
                  <a:pt x="3587" y="0"/>
                </a:lnTo>
                <a:lnTo>
                  <a:pt x="2864" y="726"/>
                </a:lnTo>
                <a:lnTo>
                  <a:pt x="3896" y="1761"/>
                </a:lnTo>
                <a:lnTo>
                  <a:pt x="4848" y="805"/>
                </a:lnTo>
                <a:lnTo>
                  <a:pt x="4848" y="647"/>
                </a:lnTo>
                <a:lnTo>
                  <a:pt x="4204" y="0"/>
                </a:lnTo>
                <a:close/>
                <a:moveTo>
                  <a:pt x="3506" y="0"/>
                </a:moveTo>
                <a:lnTo>
                  <a:pt x="2142" y="0"/>
                </a:lnTo>
                <a:lnTo>
                  <a:pt x="2825" y="686"/>
                </a:lnTo>
                <a:lnTo>
                  <a:pt x="3506" y="0"/>
                </a:lnTo>
                <a:close/>
                <a:moveTo>
                  <a:pt x="2062" y="0"/>
                </a:moveTo>
                <a:lnTo>
                  <a:pt x="1444" y="0"/>
                </a:lnTo>
                <a:lnTo>
                  <a:pt x="722" y="726"/>
                </a:lnTo>
                <a:lnTo>
                  <a:pt x="1753" y="1761"/>
                </a:lnTo>
                <a:lnTo>
                  <a:pt x="2784" y="726"/>
                </a:lnTo>
                <a:lnTo>
                  <a:pt x="2062" y="0"/>
                </a:lnTo>
                <a:close/>
                <a:moveTo>
                  <a:pt x="1364" y="0"/>
                </a:moveTo>
                <a:lnTo>
                  <a:pt x="0" y="0"/>
                </a:lnTo>
                <a:lnTo>
                  <a:pt x="682" y="686"/>
                </a:lnTo>
                <a:lnTo>
                  <a:pt x="1364" y="0"/>
                </a:lnTo>
                <a:close/>
                <a:moveTo>
                  <a:pt x="1196" y="4552"/>
                </a:moveTo>
                <a:lnTo>
                  <a:pt x="2311" y="4552"/>
                </a:lnTo>
                <a:lnTo>
                  <a:pt x="1753" y="3992"/>
                </a:lnTo>
                <a:lnTo>
                  <a:pt x="1196" y="4552"/>
                </a:lnTo>
                <a:close/>
                <a:moveTo>
                  <a:pt x="2390" y="4552"/>
                </a:moveTo>
                <a:lnTo>
                  <a:pt x="3258" y="4552"/>
                </a:lnTo>
                <a:lnTo>
                  <a:pt x="3856" y="3952"/>
                </a:lnTo>
                <a:lnTo>
                  <a:pt x="2825" y="2916"/>
                </a:lnTo>
                <a:lnTo>
                  <a:pt x="1794" y="3952"/>
                </a:lnTo>
                <a:lnTo>
                  <a:pt x="2390" y="4552"/>
                </a:lnTo>
                <a:close/>
                <a:moveTo>
                  <a:pt x="3339" y="4552"/>
                </a:moveTo>
                <a:lnTo>
                  <a:pt x="4452" y="4552"/>
                </a:lnTo>
                <a:lnTo>
                  <a:pt x="3896" y="3992"/>
                </a:lnTo>
                <a:lnTo>
                  <a:pt x="3339" y="4552"/>
                </a:lnTo>
                <a:close/>
                <a:moveTo>
                  <a:pt x="4533" y="4552"/>
                </a:moveTo>
                <a:lnTo>
                  <a:pt x="4848" y="4552"/>
                </a:lnTo>
                <a:lnTo>
                  <a:pt x="4848" y="3036"/>
                </a:lnTo>
                <a:lnTo>
                  <a:pt x="3935" y="3952"/>
                </a:lnTo>
                <a:lnTo>
                  <a:pt x="4533" y="4552"/>
                </a:lnTo>
                <a:close/>
                <a:moveTo>
                  <a:pt x="4848" y="2955"/>
                </a:moveTo>
                <a:lnTo>
                  <a:pt x="4848" y="2797"/>
                </a:lnTo>
                <a:lnTo>
                  <a:pt x="3896" y="1841"/>
                </a:lnTo>
                <a:lnTo>
                  <a:pt x="2864" y="2876"/>
                </a:lnTo>
                <a:lnTo>
                  <a:pt x="3896" y="3912"/>
                </a:lnTo>
                <a:lnTo>
                  <a:pt x="4848" y="2955"/>
                </a:lnTo>
                <a:close/>
                <a:moveTo>
                  <a:pt x="4848" y="2716"/>
                </a:moveTo>
                <a:lnTo>
                  <a:pt x="4848" y="885"/>
                </a:lnTo>
                <a:lnTo>
                  <a:pt x="3935" y="1801"/>
                </a:lnTo>
                <a:lnTo>
                  <a:pt x="4848" y="2716"/>
                </a:lnTo>
                <a:close/>
                <a:moveTo>
                  <a:pt x="2784" y="2876"/>
                </a:moveTo>
                <a:lnTo>
                  <a:pt x="1753" y="3912"/>
                </a:lnTo>
                <a:lnTo>
                  <a:pt x="722" y="2876"/>
                </a:lnTo>
                <a:lnTo>
                  <a:pt x="1753" y="1841"/>
                </a:lnTo>
                <a:lnTo>
                  <a:pt x="2784" y="2876"/>
                </a:lnTo>
                <a:close/>
                <a:moveTo>
                  <a:pt x="3856" y="1801"/>
                </a:moveTo>
                <a:lnTo>
                  <a:pt x="2825" y="2836"/>
                </a:lnTo>
                <a:lnTo>
                  <a:pt x="1794" y="1801"/>
                </a:lnTo>
                <a:lnTo>
                  <a:pt x="2825" y="766"/>
                </a:lnTo>
                <a:lnTo>
                  <a:pt x="3856" y="1801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(18-07-24)-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 bwMode="auto">
          <a:xfrm>
            <a:off x="1088218" y="1590994"/>
            <a:ext cx="8322482" cy="7106597"/>
          </a:xfrm>
          <a:custGeom>
            <a:avLst/>
            <a:gdLst>
              <a:gd name="connsiteX0" fmla="*/ 2053961 w 8977083"/>
              <a:gd name="connsiteY0" fmla="*/ 1435877 h 7665564"/>
              <a:gd name="connsiteX1" fmla="*/ 6207075 w 8977083"/>
              <a:gd name="connsiteY1" fmla="*/ 5603307 h 7665564"/>
              <a:gd name="connsiteX2" fmla="*/ 4150854 w 8977083"/>
              <a:gd name="connsiteY2" fmla="*/ 7665564 h 7665564"/>
              <a:gd name="connsiteX3" fmla="*/ 0 w 8977083"/>
              <a:gd name="connsiteY3" fmla="*/ 3498134 h 7665564"/>
              <a:gd name="connsiteX4" fmla="*/ 4825481 w 8977083"/>
              <a:gd name="connsiteY4" fmla="*/ 0 h 7665564"/>
              <a:gd name="connsiteX5" fmla="*/ 8977083 w 8977083"/>
              <a:gd name="connsiteY5" fmla="*/ 4167430 h 7665564"/>
              <a:gd name="connsiteX6" fmla="*/ 6919352 w 8977083"/>
              <a:gd name="connsiteY6" fmla="*/ 6229687 h 7665564"/>
              <a:gd name="connsiteX7" fmla="*/ 2770008 w 8977083"/>
              <a:gd name="connsiteY7" fmla="*/ 2062257 h 766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77083" h="7665564">
                <a:moveTo>
                  <a:pt x="2053961" y="1435877"/>
                </a:moveTo>
                <a:lnTo>
                  <a:pt x="6207075" y="5603307"/>
                </a:lnTo>
                <a:lnTo>
                  <a:pt x="4150854" y="7665564"/>
                </a:lnTo>
                <a:lnTo>
                  <a:pt x="0" y="3498134"/>
                </a:lnTo>
                <a:close/>
                <a:moveTo>
                  <a:pt x="4825481" y="0"/>
                </a:moveTo>
                <a:lnTo>
                  <a:pt x="8977083" y="4167430"/>
                </a:lnTo>
                <a:lnTo>
                  <a:pt x="6919352" y="6229687"/>
                </a:lnTo>
                <a:lnTo>
                  <a:pt x="2770008" y="2062257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(18-07-24)-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9"/>
          <p:cNvSpPr>
            <a:spLocks noGrp="1"/>
          </p:cNvSpPr>
          <p:nvPr>
            <p:ph type="pic" sz="quarter" idx="11"/>
          </p:nvPr>
        </p:nvSpPr>
        <p:spPr bwMode="auto">
          <a:xfrm>
            <a:off x="13528110" y="1062777"/>
            <a:ext cx="3459679" cy="7993445"/>
          </a:xfrm>
          <a:custGeom>
            <a:avLst/>
            <a:gdLst>
              <a:gd name="T0" fmla="*/ 842 w 1530"/>
              <a:gd name="T1" fmla="*/ 4 h 3535"/>
              <a:gd name="T2" fmla="*/ 955 w 1530"/>
              <a:gd name="T3" fmla="*/ 24 h 3535"/>
              <a:gd name="T4" fmla="*/ 1062 w 1530"/>
              <a:gd name="T5" fmla="*/ 61 h 3535"/>
              <a:gd name="T6" fmla="*/ 1160 w 1530"/>
              <a:gd name="T7" fmla="*/ 111 h 3535"/>
              <a:gd name="T8" fmla="*/ 1251 w 1530"/>
              <a:gd name="T9" fmla="*/ 176 h 3535"/>
              <a:gd name="T10" fmla="*/ 1330 w 1530"/>
              <a:gd name="T11" fmla="*/ 253 h 3535"/>
              <a:gd name="T12" fmla="*/ 1398 w 1530"/>
              <a:gd name="T13" fmla="*/ 339 h 3535"/>
              <a:gd name="T14" fmla="*/ 1453 w 1530"/>
              <a:gd name="T15" fmla="*/ 435 h 3535"/>
              <a:gd name="T16" fmla="*/ 1495 w 1530"/>
              <a:gd name="T17" fmla="*/ 540 h 3535"/>
              <a:gd name="T18" fmla="*/ 1521 w 1530"/>
              <a:gd name="T19" fmla="*/ 651 h 3535"/>
              <a:gd name="T20" fmla="*/ 1530 w 1530"/>
              <a:gd name="T21" fmla="*/ 768 h 3535"/>
              <a:gd name="T22" fmla="*/ 1526 w 1530"/>
              <a:gd name="T23" fmla="*/ 2845 h 3535"/>
              <a:gd name="T24" fmla="*/ 1505 w 1530"/>
              <a:gd name="T25" fmla="*/ 2958 h 3535"/>
              <a:gd name="T26" fmla="*/ 1469 w 1530"/>
              <a:gd name="T27" fmla="*/ 3066 h 3535"/>
              <a:gd name="T28" fmla="*/ 1418 w 1530"/>
              <a:gd name="T29" fmla="*/ 3165 h 3535"/>
              <a:gd name="T30" fmla="*/ 1354 w 1530"/>
              <a:gd name="T31" fmla="*/ 3255 h 3535"/>
              <a:gd name="T32" fmla="*/ 1278 w 1530"/>
              <a:gd name="T33" fmla="*/ 3335 h 3535"/>
              <a:gd name="T34" fmla="*/ 1191 w 1530"/>
              <a:gd name="T35" fmla="*/ 3404 h 3535"/>
              <a:gd name="T36" fmla="*/ 1095 w 1530"/>
              <a:gd name="T37" fmla="*/ 3459 h 3535"/>
              <a:gd name="T38" fmla="*/ 991 w 1530"/>
              <a:gd name="T39" fmla="*/ 3501 h 3535"/>
              <a:gd name="T40" fmla="*/ 881 w 1530"/>
              <a:gd name="T41" fmla="*/ 3527 h 3535"/>
              <a:gd name="T42" fmla="*/ 764 w 1530"/>
              <a:gd name="T43" fmla="*/ 3535 h 3535"/>
              <a:gd name="T44" fmla="*/ 649 w 1530"/>
              <a:gd name="T45" fmla="*/ 3527 h 3535"/>
              <a:gd name="T46" fmla="*/ 537 w 1530"/>
              <a:gd name="T47" fmla="*/ 3501 h 3535"/>
              <a:gd name="T48" fmla="*/ 433 w 1530"/>
              <a:gd name="T49" fmla="*/ 3459 h 3535"/>
              <a:gd name="T50" fmla="*/ 337 w 1530"/>
              <a:gd name="T51" fmla="*/ 3404 h 3535"/>
              <a:gd name="T52" fmla="*/ 251 w 1530"/>
              <a:gd name="T53" fmla="*/ 3335 h 3535"/>
              <a:gd name="T54" fmla="*/ 175 w 1530"/>
              <a:gd name="T55" fmla="*/ 3255 h 3535"/>
              <a:gd name="T56" fmla="*/ 111 w 1530"/>
              <a:gd name="T57" fmla="*/ 3165 h 3535"/>
              <a:gd name="T58" fmla="*/ 60 w 1530"/>
              <a:gd name="T59" fmla="*/ 3066 h 3535"/>
              <a:gd name="T60" fmla="*/ 23 w 1530"/>
              <a:gd name="T61" fmla="*/ 2958 h 3535"/>
              <a:gd name="T62" fmla="*/ 4 w 1530"/>
              <a:gd name="T63" fmla="*/ 2845 h 3535"/>
              <a:gd name="T64" fmla="*/ 0 w 1530"/>
              <a:gd name="T65" fmla="*/ 768 h 3535"/>
              <a:gd name="T66" fmla="*/ 8 w 1530"/>
              <a:gd name="T67" fmla="*/ 651 h 3535"/>
              <a:gd name="T68" fmla="*/ 35 w 1530"/>
              <a:gd name="T69" fmla="*/ 540 h 3535"/>
              <a:gd name="T70" fmla="*/ 76 w 1530"/>
              <a:gd name="T71" fmla="*/ 435 h 3535"/>
              <a:gd name="T72" fmla="*/ 131 w 1530"/>
              <a:gd name="T73" fmla="*/ 339 h 3535"/>
              <a:gd name="T74" fmla="*/ 199 w 1530"/>
              <a:gd name="T75" fmla="*/ 253 h 3535"/>
              <a:gd name="T76" fmla="*/ 279 w 1530"/>
              <a:gd name="T77" fmla="*/ 176 h 3535"/>
              <a:gd name="T78" fmla="*/ 369 w 1530"/>
              <a:gd name="T79" fmla="*/ 111 h 3535"/>
              <a:gd name="T80" fmla="*/ 468 w 1530"/>
              <a:gd name="T81" fmla="*/ 61 h 3535"/>
              <a:gd name="T82" fmla="*/ 574 w 1530"/>
              <a:gd name="T83" fmla="*/ 24 h 3535"/>
              <a:gd name="T84" fmla="*/ 687 w 1530"/>
              <a:gd name="T85" fmla="*/ 4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0" h="3535">
                <a:moveTo>
                  <a:pt x="764" y="0"/>
                </a:moveTo>
                <a:lnTo>
                  <a:pt x="804" y="1"/>
                </a:lnTo>
                <a:lnTo>
                  <a:pt x="842" y="4"/>
                </a:lnTo>
                <a:lnTo>
                  <a:pt x="881" y="8"/>
                </a:lnTo>
                <a:lnTo>
                  <a:pt x="919" y="16"/>
                </a:lnTo>
                <a:lnTo>
                  <a:pt x="955" y="24"/>
                </a:lnTo>
                <a:lnTo>
                  <a:pt x="991" y="34"/>
                </a:lnTo>
                <a:lnTo>
                  <a:pt x="1027" y="46"/>
                </a:lnTo>
                <a:lnTo>
                  <a:pt x="1062" y="61"/>
                </a:lnTo>
                <a:lnTo>
                  <a:pt x="1095" y="76"/>
                </a:lnTo>
                <a:lnTo>
                  <a:pt x="1128" y="92"/>
                </a:lnTo>
                <a:lnTo>
                  <a:pt x="1160" y="111"/>
                </a:lnTo>
                <a:lnTo>
                  <a:pt x="1191" y="131"/>
                </a:lnTo>
                <a:lnTo>
                  <a:pt x="1221" y="153"/>
                </a:lnTo>
                <a:lnTo>
                  <a:pt x="1251" y="176"/>
                </a:lnTo>
                <a:lnTo>
                  <a:pt x="1278" y="200"/>
                </a:lnTo>
                <a:lnTo>
                  <a:pt x="1305" y="225"/>
                </a:lnTo>
                <a:lnTo>
                  <a:pt x="1330" y="253"/>
                </a:lnTo>
                <a:lnTo>
                  <a:pt x="1354" y="280"/>
                </a:lnTo>
                <a:lnTo>
                  <a:pt x="1376" y="309"/>
                </a:lnTo>
                <a:lnTo>
                  <a:pt x="1398" y="339"/>
                </a:lnTo>
                <a:lnTo>
                  <a:pt x="1418" y="371"/>
                </a:lnTo>
                <a:lnTo>
                  <a:pt x="1437" y="402"/>
                </a:lnTo>
                <a:lnTo>
                  <a:pt x="1453" y="435"/>
                </a:lnTo>
                <a:lnTo>
                  <a:pt x="1469" y="469"/>
                </a:lnTo>
                <a:lnTo>
                  <a:pt x="1483" y="504"/>
                </a:lnTo>
                <a:lnTo>
                  <a:pt x="1495" y="540"/>
                </a:lnTo>
                <a:lnTo>
                  <a:pt x="1505" y="577"/>
                </a:lnTo>
                <a:lnTo>
                  <a:pt x="1513" y="614"/>
                </a:lnTo>
                <a:lnTo>
                  <a:pt x="1521" y="651"/>
                </a:lnTo>
                <a:lnTo>
                  <a:pt x="1526" y="690"/>
                </a:lnTo>
                <a:lnTo>
                  <a:pt x="1529" y="729"/>
                </a:lnTo>
                <a:lnTo>
                  <a:pt x="1530" y="768"/>
                </a:lnTo>
                <a:lnTo>
                  <a:pt x="1530" y="2768"/>
                </a:lnTo>
                <a:lnTo>
                  <a:pt x="1529" y="2807"/>
                </a:lnTo>
                <a:lnTo>
                  <a:pt x="1526" y="2845"/>
                </a:lnTo>
                <a:lnTo>
                  <a:pt x="1521" y="2884"/>
                </a:lnTo>
                <a:lnTo>
                  <a:pt x="1513" y="2921"/>
                </a:lnTo>
                <a:lnTo>
                  <a:pt x="1505" y="2958"/>
                </a:lnTo>
                <a:lnTo>
                  <a:pt x="1495" y="2995"/>
                </a:lnTo>
                <a:lnTo>
                  <a:pt x="1483" y="3031"/>
                </a:lnTo>
                <a:lnTo>
                  <a:pt x="1469" y="3066"/>
                </a:lnTo>
                <a:lnTo>
                  <a:pt x="1453" y="3100"/>
                </a:lnTo>
                <a:lnTo>
                  <a:pt x="1437" y="3133"/>
                </a:lnTo>
                <a:lnTo>
                  <a:pt x="1418" y="3165"/>
                </a:lnTo>
                <a:lnTo>
                  <a:pt x="1398" y="3196"/>
                </a:lnTo>
                <a:lnTo>
                  <a:pt x="1376" y="3226"/>
                </a:lnTo>
                <a:lnTo>
                  <a:pt x="1354" y="3255"/>
                </a:lnTo>
                <a:lnTo>
                  <a:pt x="1330" y="3284"/>
                </a:lnTo>
                <a:lnTo>
                  <a:pt x="1305" y="3310"/>
                </a:lnTo>
                <a:lnTo>
                  <a:pt x="1278" y="3335"/>
                </a:lnTo>
                <a:lnTo>
                  <a:pt x="1251" y="3360"/>
                </a:lnTo>
                <a:lnTo>
                  <a:pt x="1221" y="3382"/>
                </a:lnTo>
                <a:lnTo>
                  <a:pt x="1191" y="3404"/>
                </a:lnTo>
                <a:lnTo>
                  <a:pt x="1160" y="3424"/>
                </a:lnTo>
                <a:lnTo>
                  <a:pt x="1128" y="3443"/>
                </a:lnTo>
                <a:lnTo>
                  <a:pt x="1095" y="3459"/>
                </a:lnTo>
                <a:lnTo>
                  <a:pt x="1062" y="3474"/>
                </a:lnTo>
                <a:lnTo>
                  <a:pt x="1027" y="3489"/>
                </a:lnTo>
                <a:lnTo>
                  <a:pt x="991" y="3501"/>
                </a:lnTo>
                <a:lnTo>
                  <a:pt x="955" y="3511"/>
                </a:lnTo>
                <a:lnTo>
                  <a:pt x="919" y="3520"/>
                </a:lnTo>
                <a:lnTo>
                  <a:pt x="881" y="3527"/>
                </a:lnTo>
                <a:lnTo>
                  <a:pt x="842" y="3531"/>
                </a:lnTo>
                <a:lnTo>
                  <a:pt x="804" y="3534"/>
                </a:lnTo>
                <a:lnTo>
                  <a:pt x="764" y="3535"/>
                </a:lnTo>
                <a:lnTo>
                  <a:pt x="726" y="3534"/>
                </a:lnTo>
                <a:lnTo>
                  <a:pt x="687" y="3531"/>
                </a:lnTo>
                <a:lnTo>
                  <a:pt x="649" y="3527"/>
                </a:lnTo>
                <a:lnTo>
                  <a:pt x="611" y="3520"/>
                </a:lnTo>
                <a:lnTo>
                  <a:pt x="574" y="3511"/>
                </a:lnTo>
                <a:lnTo>
                  <a:pt x="537" y="3501"/>
                </a:lnTo>
                <a:lnTo>
                  <a:pt x="503" y="3489"/>
                </a:lnTo>
                <a:lnTo>
                  <a:pt x="468" y="3474"/>
                </a:lnTo>
                <a:lnTo>
                  <a:pt x="433" y="3459"/>
                </a:lnTo>
                <a:lnTo>
                  <a:pt x="401" y="3443"/>
                </a:lnTo>
                <a:lnTo>
                  <a:pt x="369" y="3424"/>
                </a:lnTo>
                <a:lnTo>
                  <a:pt x="337" y="3404"/>
                </a:lnTo>
                <a:lnTo>
                  <a:pt x="308" y="3382"/>
                </a:lnTo>
                <a:lnTo>
                  <a:pt x="279" y="3360"/>
                </a:lnTo>
                <a:lnTo>
                  <a:pt x="251" y="3335"/>
                </a:lnTo>
                <a:lnTo>
                  <a:pt x="225" y="3310"/>
                </a:lnTo>
                <a:lnTo>
                  <a:pt x="199" y="3284"/>
                </a:lnTo>
                <a:lnTo>
                  <a:pt x="175" y="3255"/>
                </a:lnTo>
                <a:lnTo>
                  <a:pt x="152" y="3226"/>
                </a:lnTo>
                <a:lnTo>
                  <a:pt x="131" y="3196"/>
                </a:lnTo>
                <a:lnTo>
                  <a:pt x="111" y="3165"/>
                </a:lnTo>
                <a:lnTo>
                  <a:pt x="92" y="3133"/>
                </a:lnTo>
                <a:lnTo>
                  <a:pt x="76" y="3100"/>
                </a:lnTo>
                <a:lnTo>
                  <a:pt x="60" y="3066"/>
                </a:lnTo>
                <a:lnTo>
                  <a:pt x="46" y="3031"/>
                </a:lnTo>
                <a:lnTo>
                  <a:pt x="35" y="2995"/>
                </a:lnTo>
                <a:lnTo>
                  <a:pt x="23" y="2958"/>
                </a:lnTo>
                <a:lnTo>
                  <a:pt x="15" y="2921"/>
                </a:lnTo>
                <a:lnTo>
                  <a:pt x="8" y="2884"/>
                </a:lnTo>
                <a:lnTo>
                  <a:pt x="4" y="2845"/>
                </a:lnTo>
                <a:lnTo>
                  <a:pt x="1" y="2807"/>
                </a:lnTo>
                <a:lnTo>
                  <a:pt x="0" y="2768"/>
                </a:lnTo>
                <a:lnTo>
                  <a:pt x="0" y="768"/>
                </a:lnTo>
                <a:lnTo>
                  <a:pt x="1" y="729"/>
                </a:lnTo>
                <a:lnTo>
                  <a:pt x="4" y="690"/>
                </a:lnTo>
                <a:lnTo>
                  <a:pt x="8" y="651"/>
                </a:lnTo>
                <a:lnTo>
                  <a:pt x="15" y="614"/>
                </a:lnTo>
                <a:lnTo>
                  <a:pt x="23" y="577"/>
                </a:lnTo>
                <a:lnTo>
                  <a:pt x="35" y="540"/>
                </a:lnTo>
                <a:lnTo>
                  <a:pt x="46" y="504"/>
                </a:lnTo>
                <a:lnTo>
                  <a:pt x="60" y="469"/>
                </a:lnTo>
                <a:lnTo>
                  <a:pt x="76" y="435"/>
                </a:lnTo>
                <a:lnTo>
                  <a:pt x="92" y="402"/>
                </a:lnTo>
                <a:lnTo>
                  <a:pt x="111" y="371"/>
                </a:lnTo>
                <a:lnTo>
                  <a:pt x="131" y="339"/>
                </a:lnTo>
                <a:lnTo>
                  <a:pt x="152" y="309"/>
                </a:lnTo>
                <a:lnTo>
                  <a:pt x="175" y="280"/>
                </a:lnTo>
                <a:lnTo>
                  <a:pt x="199" y="253"/>
                </a:lnTo>
                <a:lnTo>
                  <a:pt x="225" y="225"/>
                </a:lnTo>
                <a:lnTo>
                  <a:pt x="251" y="200"/>
                </a:lnTo>
                <a:lnTo>
                  <a:pt x="279" y="176"/>
                </a:lnTo>
                <a:lnTo>
                  <a:pt x="308" y="153"/>
                </a:lnTo>
                <a:lnTo>
                  <a:pt x="337" y="131"/>
                </a:lnTo>
                <a:lnTo>
                  <a:pt x="369" y="111"/>
                </a:lnTo>
                <a:lnTo>
                  <a:pt x="401" y="92"/>
                </a:lnTo>
                <a:lnTo>
                  <a:pt x="433" y="76"/>
                </a:lnTo>
                <a:lnTo>
                  <a:pt x="468" y="61"/>
                </a:lnTo>
                <a:lnTo>
                  <a:pt x="503" y="46"/>
                </a:lnTo>
                <a:lnTo>
                  <a:pt x="537" y="34"/>
                </a:lnTo>
                <a:lnTo>
                  <a:pt x="574" y="24"/>
                </a:lnTo>
                <a:lnTo>
                  <a:pt x="611" y="16"/>
                </a:lnTo>
                <a:lnTo>
                  <a:pt x="649" y="8"/>
                </a:lnTo>
                <a:lnTo>
                  <a:pt x="687" y="4"/>
                </a:lnTo>
                <a:lnTo>
                  <a:pt x="726" y="1"/>
                </a:lnTo>
                <a:lnTo>
                  <a:pt x="764" y="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  <p:sp>
        <p:nvSpPr>
          <p:cNvPr id="3" name="Freeform 9"/>
          <p:cNvSpPr>
            <a:spLocks noGrp="1"/>
          </p:cNvSpPr>
          <p:nvPr>
            <p:ph type="pic" sz="quarter" idx="10"/>
          </p:nvPr>
        </p:nvSpPr>
        <p:spPr bwMode="auto">
          <a:xfrm>
            <a:off x="9955371" y="1062777"/>
            <a:ext cx="3459679" cy="7993445"/>
          </a:xfrm>
          <a:custGeom>
            <a:avLst/>
            <a:gdLst>
              <a:gd name="T0" fmla="*/ 842 w 1530"/>
              <a:gd name="T1" fmla="*/ 4 h 3535"/>
              <a:gd name="T2" fmla="*/ 955 w 1530"/>
              <a:gd name="T3" fmla="*/ 24 h 3535"/>
              <a:gd name="T4" fmla="*/ 1062 w 1530"/>
              <a:gd name="T5" fmla="*/ 61 h 3535"/>
              <a:gd name="T6" fmla="*/ 1160 w 1530"/>
              <a:gd name="T7" fmla="*/ 111 h 3535"/>
              <a:gd name="T8" fmla="*/ 1251 w 1530"/>
              <a:gd name="T9" fmla="*/ 176 h 3535"/>
              <a:gd name="T10" fmla="*/ 1330 w 1530"/>
              <a:gd name="T11" fmla="*/ 253 h 3535"/>
              <a:gd name="T12" fmla="*/ 1398 w 1530"/>
              <a:gd name="T13" fmla="*/ 339 h 3535"/>
              <a:gd name="T14" fmla="*/ 1453 w 1530"/>
              <a:gd name="T15" fmla="*/ 435 h 3535"/>
              <a:gd name="T16" fmla="*/ 1495 w 1530"/>
              <a:gd name="T17" fmla="*/ 540 h 3535"/>
              <a:gd name="T18" fmla="*/ 1521 w 1530"/>
              <a:gd name="T19" fmla="*/ 651 h 3535"/>
              <a:gd name="T20" fmla="*/ 1530 w 1530"/>
              <a:gd name="T21" fmla="*/ 768 h 3535"/>
              <a:gd name="T22" fmla="*/ 1526 w 1530"/>
              <a:gd name="T23" fmla="*/ 2845 h 3535"/>
              <a:gd name="T24" fmla="*/ 1505 w 1530"/>
              <a:gd name="T25" fmla="*/ 2958 h 3535"/>
              <a:gd name="T26" fmla="*/ 1469 w 1530"/>
              <a:gd name="T27" fmla="*/ 3066 h 3535"/>
              <a:gd name="T28" fmla="*/ 1418 w 1530"/>
              <a:gd name="T29" fmla="*/ 3165 h 3535"/>
              <a:gd name="T30" fmla="*/ 1354 w 1530"/>
              <a:gd name="T31" fmla="*/ 3255 h 3535"/>
              <a:gd name="T32" fmla="*/ 1278 w 1530"/>
              <a:gd name="T33" fmla="*/ 3335 h 3535"/>
              <a:gd name="T34" fmla="*/ 1191 w 1530"/>
              <a:gd name="T35" fmla="*/ 3404 h 3535"/>
              <a:gd name="T36" fmla="*/ 1095 w 1530"/>
              <a:gd name="T37" fmla="*/ 3459 h 3535"/>
              <a:gd name="T38" fmla="*/ 991 w 1530"/>
              <a:gd name="T39" fmla="*/ 3501 h 3535"/>
              <a:gd name="T40" fmla="*/ 881 w 1530"/>
              <a:gd name="T41" fmla="*/ 3527 h 3535"/>
              <a:gd name="T42" fmla="*/ 764 w 1530"/>
              <a:gd name="T43" fmla="*/ 3535 h 3535"/>
              <a:gd name="T44" fmla="*/ 649 w 1530"/>
              <a:gd name="T45" fmla="*/ 3527 h 3535"/>
              <a:gd name="T46" fmla="*/ 537 w 1530"/>
              <a:gd name="T47" fmla="*/ 3501 h 3535"/>
              <a:gd name="T48" fmla="*/ 433 w 1530"/>
              <a:gd name="T49" fmla="*/ 3459 h 3535"/>
              <a:gd name="T50" fmla="*/ 337 w 1530"/>
              <a:gd name="T51" fmla="*/ 3404 h 3535"/>
              <a:gd name="T52" fmla="*/ 251 w 1530"/>
              <a:gd name="T53" fmla="*/ 3335 h 3535"/>
              <a:gd name="T54" fmla="*/ 175 w 1530"/>
              <a:gd name="T55" fmla="*/ 3255 h 3535"/>
              <a:gd name="T56" fmla="*/ 111 w 1530"/>
              <a:gd name="T57" fmla="*/ 3165 h 3535"/>
              <a:gd name="T58" fmla="*/ 60 w 1530"/>
              <a:gd name="T59" fmla="*/ 3066 h 3535"/>
              <a:gd name="T60" fmla="*/ 23 w 1530"/>
              <a:gd name="T61" fmla="*/ 2958 h 3535"/>
              <a:gd name="T62" fmla="*/ 4 w 1530"/>
              <a:gd name="T63" fmla="*/ 2845 h 3535"/>
              <a:gd name="T64" fmla="*/ 0 w 1530"/>
              <a:gd name="T65" fmla="*/ 768 h 3535"/>
              <a:gd name="T66" fmla="*/ 8 w 1530"/>
              <a:gd name="T67" fmla="*/ 651 h 3535"/>
              <a:gd name="T68" fmla="*/ 35 w 1530"/>
              <a:gd name="T69" fmla="*/ 540 h 3535"/>
              <a:gd name="T70" fmla="*/ 76 w 1530"/>
              <a:gd name="T71" fmla="*/ 435 h 3535"/>
              <a:gd name="T72" fmla="*/ 131 w 1530"/>
              <a:gd name="T73" fmla="*/ 339 h 3535"/>
              <a:gd name="T74" fmla="*/ 199 w 1530"/>
              <a:gd name="T75" fmla="*/ 253 h 3535"/>
              <a:gd name="T76" fmla="*/ 279 w 1530"/>
              <a:gd name="T77" fmla="*/ 176 h 3535"/>
              <a:gd name="T78" fmla="*/ 369 w 1530"/>
              <a:gd name="T79" fmla="*/ 111 h 3535"/>
              <a:gd name="T80" fmla="*/ 468 w 1530"/>
              <a:gd name="T81" fmla="*/ 61 h 3535"/>
              <a:gd name="T82" fmla="*/ 574 w 1530"/>
              <a:gd name="T83" fmla="*/ 24 h 3535"/>
              <a:gd name="T84" fmla="*/ 687 w 1530"/>
              <a:gd name="T85" fmla="*/ 4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30" h="3535">
                <a:moveTo>
                  <a:pt x="764" y="0"/>
                </a:moveTo>
                <a:lnTo>
                  <a:pt x="804" y="1"/>
                </a:lnTo>
                <a:lnTo>
                  <a:pt x="842" y="4"/>
                </a:lnTo>
                <a:lnTo>
                  <a:pt x="881" y="8"/>
                </a:lnTo>
                <a:lnTo>
                  <a:pt x="919" y="16"/>
                </a:lnTo>
                <a:lnTo>
                  <a:pt x="955" y="24"/>
                </a:lnTo>
                <a:lnTo>
                  <a:pt x="991" y="34"/>
                </a:lnTo>
                <a:lnTo>
                  <a:pt x="1027" y="46"/>
                </a:lnTo>
                <a:lnTo>
                  <a:pt x="1062" y="61"/>
                </a:lnTo>
                <a:lnTo>
                  <a:pt x="1095" y="76"/>
                </a:lnTo>
                <a:lnTo>
                  <a:pt x="1128" y="92"/>
                </a:lnTo>
                <a:lnTo>
                  <a:pt x="1160" y="111"/>
                </a:lnTo>
                <a:lnTo>
                  <a:pt x="1191" y="131"/>
                </a:lnTo>
                <a:lnTo>
                  <a:pt x="1221" y="153"/>
                </a:lnTo>
                <a:lnTo>
                  <a:pt x="1251" y="176"/>
                </a:lnTo>
                <a:lnTo>
                  <a:pt x="1278" y="200"/>
                </a:lnTo>
                <a:lnTo>
                  <a:pt x="1305" y="225"/>
                </a:lnTo>
                <a:lnTo>
                  <a:pt x="1330" y="253"/>
                </a:lnTo>
                <a:lnTo>
                  <a:pt x="1354" y="280"/>
                </a:lnTo>
                <a:lnTo>
                  <a:pt x="1376" y="309"/>
                </a:lnTo>
                <a:lnTo>
                  <a:pt x="1398" y="339"/>
                </a:lnTo>
                <a:lnTo>
                  <a:pt x="1418" y="371"/>
                </a:lnTo>
                <a:lnTo>
                  <a:pt x="1437" y="402"/>
                </a:lnTo>
                <a:lnTo>
                  <a:pt x="1453" y="435"/>
                </a:lnTo>
                <a:lnTo>
                  <a:pt x="1469" y="469"/>
                </a:lnTo>
                <a:lnTo>
                  <a:pt x="1483" y="504"/>
                </a:lnTo>
                <a:lnTo>
                  <a:pt x="1495" y="540"/>
                </a:lnTo>
                <a:lnTo>
                  <a:pt x="1505" y="577"/>
                </a:lnTo>
                <a:lnTo>
                  <a:pt x="1513" y="614"/>
                </a:lnTo>
                <a:lnTo>
                  <a:pt x="1521" y="651"/>
                </a:lnTo>
                <a:lnTo>
                  <a:pt x="1526" y="690"/>
                </a:lnTo>
                <a:lnTo>
                  <a:pt x="1529" y="729"/>
                </a:lnTo>
                <a:lnTo>
                  <a:pt x="1530" y="768"/>
                </a:lnTo>
                <a:lnTo>
                  <a:pt x="1530" y="2768"/>
                </a:lnTo>
                <a:lnTo>
                  <a:pt x="1529" y="2807"/>
                </a:lnTo>
                <a:lnTo>
                  <a:pt x="1526" y="2845"/>
                </a:lnTo>
                <a:lnTo>
                  <a:pt x="1521" y="2884"/>
                </a:lnTo>
                <a:lnTo>
                  <a:pt x="1513" y="2921"/>
                </a:lnTo>
                <a:lnTo>
                  <a:pt x="1505" y="2958"/>
                </a:lnTo>
                <a:lnTo>
                  <a:pt x="1495" y="2995"/>
                </a:lnTo>
                <a:lnTo>
                  <a:pt x="1483" y="3031"/>
                </a:lnTo>
                <a:lnTo>
                  <a:pt x="1469" y="3066"/>
                </a:lnTo>
                <a:lnTo>
                  <a:pt x="1453" y="3100"/>
                </a:lnTo>
                <a:lnTo>
                  <a:pt x="1437" y="3133"/>
                </a:lnTo>
                <a:lnTo>
                  <a:pt x="1418" y="3165"/>
                </a:lnTo>
                <a:lnTo>
                  <a:pt x="1398" y="3196"/>
                </a:lnTo>
                <a:lnTo>
                  <a:pt x="1376" y="3226"/>
                </a:lnTo>
                <a:lnTo>
                  <a:pt x="1354" y="3255"/>
                </a:lnTo>
                <a:lnTo>
                  <a:pt x="1330" y="3284"/>
                </a:lnTo>
                <a:lnTo>
                  <a:pt x="1305" y="3310"/>
                </a:lnTo>
                <a:lnTo>
                  <a:pt x="1278" y="3335"/>
                </a:lnTo>
                <a:lnTo>
                  <a:pt x="1251" y="3360"/>
                </a:lnTo>
                <a:lnTo>
                  <a:pt x="1221" y="3382"/>
                </a:lnTo>
                <a:lnTo>
                  <a:pt x="1191" y="3404"/>
                </a:lnTo>
                <a:lnTo>
                  <a:pt x="1160" y="3424"/>
                </a:lnTo>
                <a:lnTo>
                  <a:pt x="1128" y="3443"/>
                </a:lnTo>
                <a:lnTo>
                  <a:pt x="1095" y="3459"/>
                </a:lnTo>
                <a:lnTo>
                  <a:pt x="1062" y="3474"/>
                </a:lnTo>
                <a:lnTo>
                  <a:pt x="1027" y="3489"/>
                </a:lnTo>
                <a:lnTo>
                  <a:pt x="991" y="3501"/>
                </a:lnTo>
                <a:lnTo>
                  <a:pt x="955" y="3511"/>
                </a:lnTo>
                <a:lnTo>
                  <a:pt x="919" y="3520"/>
                </a:lnTo>
                <a:lnTo>
                  <a:pt x="881" y="3527"/>
                </a:lnTo>
                <a:lnTo>
                  <a:pt x="842" y="3531"/>
                </a:lnTo>
                <a:lnTo>
                  <a:pt x="804" y="3534"/>
                </a:lnTo>
                <a:lnTo>
                  <a:pt x="764" y="3535"/>
                </a:lnTo>
                <a:lnTo>
                  <a:pt x="726" y="3534"/>
                </a:lnTo>
                <a:lnTo>
                  <a:pt x="687" y="3531"/>
                </a:lnTo>
                <a:lnTo>
                  <a:pt x="649" y="3527"/>
                </a:lnTo>
                <a:lnTo>
                  <a:pt x="611" y="3520"/>
                </a:lnTo>
                <a:lnTo>
                  <a:pt x="574" y="3511"/>
                </a:lnTo>
                <a:lnTo>
                  <a:pt x="537" y="3501"/>
                </a:lnTo>
                <a:lnTo>
                  <a:pt x="503" y="3489"/>
                </a:lnTo>
                <a:lnTo>
                  <a:pt x="468" y="3474"/>
                </a:lnTo>
                <a:lnTo>
                  <a:pt x="433" y="3459"/>
                </a:lnTo>
                <a:lnTo>
                  <a:pt x="401" y="3443"/>
                </a:lnTo>
                <a:lnTo>
                  <a:pt x="369" y="3424"/>
                </a:lnTo>
                <a:lnTo>
                  <a:pt x="337" y="3404"/>
                </a:lnTo>
                <a:lnTo>
                  <a:pt x="308" y="3382"/>
                </a:lnTo>
                <a:lnTo>
                  <a:pt x="279" y="3360"/>
                </a:lnTo>
                <a:lnTo>
                  <a:pt x="251" y="3335"/>
                </a:lnTo>
                <a:lnTo>
                  <a:pt x="225" y="3310"/>
                </a:lnTo>
                <a:lnTo>
                  <a:pt x="199" y="3284"/>
                </a:lnTo>
                <a:lnTo>
                  <a:pt x="175" y="3255"/>
                </a:lnTo>
                <a:lnTo>
                  <a:pt x="152" y="3226"/>
                </a:lnTo>
                <a:lnTo>
                  <a:pt x="131" y="3196"/>
                </a:lnTo>
                <a:lnTo>
                  <a:pt x="111" y="3165"/>
                </a:lnTo>
                <a:lnTo>
                  <a:pt x="92" y="3133"/>
                </a:lnTo>
                <a:lnTo>
                  <a:pt x="76" y="3100"/>
                </a:lnTo>
                <a:lnTo>
                  <a:pt x="60" y="3066"/>
                </a:lnTo>
                <a:lnTo>
                  <a:pt x="46" y="3031"/>
                </a:lnTo>
                <a:lnTo>
                  <a:pt x="35" y="2995"/>
                </a:lnTo>
                <a:lnTo>
                  <a:pt x="23" y="2958"/>
                </a:lnTo>
                <a:lnTo>
                  <a:pt x="15" y="2921"/>
                </a:lnTo>
                <a:lnTo>
                  <a:pt x="8" y="2884"/>
                </a:lnTo>
                <a:lnTo>
                  <a:pt x="4" y="2845"/>
                </a:lnTo>
                <a:lnTo>
                  <a:pt x="1" y="2807"/>
                </a:lnTo>
                <a:lnTo>
                  <a:pt x="0" y="2768"/>
                </a:lnTo>
                <a:lnTo>
                  <a:pt x="0" y="768"/>
                </a:lnTo>
                <a:lnTo>
                  <a:pt x="1" y="729"/>
                </a:lnTo>
                <a:lnTo>
                  <a:pt x="4" y="690"/>
                </a:lnTo>
                <a:lnTo>
                  <a:pt x="8" y="651"/>
                </a:lnTo>
                <a:lnTo>
                  <a:pt x="15" y="614"/>
                </a:lnTo>
                <a:lnTo>
                  <a:pt x="23" y="577"/>
                </a:lnTo>
                <a:lnTo>
                  <a:pt x="35" y="540"/>
                </a:lnTo>
                <a:lnTo>
                  <a:pt x="46" y="504"/>
                </a:lnTo>
                <a:lnTo>
                  <a:pt x="60" y="469"/>
                </a:lnTo>
                <a:lnTo>
                  <a:pt x="76" y="435"/>
                </a:lnTo>
                <a:lnTo>
                  <a:pt x="92" y="402"/>
                </a:lnTo>
                <a:lnTo>
                  <a:pt x="111" y="371"/>
                </a:lnTo>
                <a:lnTo>
                  <a:pt x="131" y="339"/>
                </a:lnTo>
                <a:lnTo>
                  <a:pt x="152" y="309"/>
                </a:lnTo>
                <a:lnTo>
                  <a:pt x="175" y="280"/>
                </a:lnTo>
                <a:lnTo>
                  <a:pt x="199" y="253"/>
                </a:lnTo>
                <a:lnTo>
                  <a:pt x="225" y="225"/>
                </a:lnTo>
                <a:lnTo>
                  <a:pt x="251" y="200"/>
                </a:lnTo>
                <a:lnTo>
                  <a:pt x="279" y="176"/>
                </a:lnTo>
                <a:lnTo>
                  <a:pt x="308" y="153"/>
                </a:lnTo>
                <a:lnTo>
                  <a:pt x="337" y="131"/>
                </a:lnTo>
                <a:lnTo>
                  <a:pt x="369" y="111"/>
                </a:lnTo>
                <a:lnTo>
                  <a:pt x="401" y="92"/>
                </a:lnTo>
                <a:lnTo>
                  <a:pt x="433" y="76"/>
                </a:lnTo>
                <a:lnTo>
                  <a:pt x="468" y="61"/>
                </a:lnTo>
                <a:lnTo>
                  <a:pt x="503" y="46"/>
                </a:lnTo>
                <a:lnTo>
                  <a:pt x="537" y="34"/>
                </a:lnTo>
                <a:lnTo>
                  <a:pt x="574" y="24"/>
                </a:lnTo>
                <a:lnTo>
                  <a:pt x="611" y="16"/>
                </a:lnTo>
                <a:lnTo>
                  <a:pt x="649" y="8"/>
                </a:lnTo>
                <a:lnTo>
                  <a:pt x="687" y="4"/>
                </a:lnTo>
                <a:lnTo>
                  <a:pt x="726" y="1"/>
                </a:lnTo>
                <a:lnTo>
                  <a:pt x="764" y="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6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(18-07-24)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986" y="603206"/>
            <a:ext cx="8470715" cy="447280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986" y="5212581"/>
            <a:ext cx="8470715" cy="447280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207298" y="603206"/>
            <a:ext cx="8470715" cy="447280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207298" y="5212581"/>
            <a:ext cx="8470715" cy="4472808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05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(18-07-24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2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0" y="0"/>
            <a:ext cx="17358689" cy="6056721"/>
          </a:xfrm>
          <a:custGeom>
            <a:avLst/>
            <a:gdLst>
              <a:gd name="T0" fmla="*/ 0 w 7566"/>
              <a:gd name="T1" fmla="*/ 1067 h 2704"/>
              <a:gd name="T2" fmla="*/ 0 w 7566"/>
              <a:gd name="T3" fmla="*/ 605 h 2704"/>
              <a:gd name="T4" fmla="*/ 1853 w 7566"/>
              <a:gd name="T5" fmla="*/ 1409 h 2704"/>
              <a:gd name="T6" fmla="*/ 1685 w 7566"/>
              <a:gd name="T7" fmla="*/ 1797 h 2704"/>
              <a:gd name="T8" fmla="*/ 0 w 7566"/>
              <a:gd name="T9" fmla="*/ 1067 h 2704"/>
              <a:gd name="T10" fmla="*/ 0 w 7566"/>
              <a:gd name="T11" fmla="*/ 544 h 2704"/>
              <a:gd name="T12" fmla="*/ 0 w 7566"/>
              <a:gd name="T13" fmla="*/ 83 h 2704"/>
              <a:gd name="T14" fmla="*/ 2865 w 7566"/>
              <a:gd name="T15" fmla="*/ 1325 h 2704"/>
              <a:gd name="T16" fmla="*/ 2698 w 7566"/>
              <a:gd name="T17" fmla="*/ 1713 h 2704"/>
              <a:gd name="T18" fmla="*/ 0 w 7566"/>
              <a:gd name="T19" fmla="*/ 544 h 2704"/>
              <a:gd name="T20" fmla="*/ 0 w 7566"/>
              <a:gd name="T21" fmla="*/ 21 h 2704"/>
              <a:gd name="T22" fmla="*/ 0 w 7566"/>
              <a:gd name="T23" fmla="*/ 0 h 2704"/>
              <a:gd name="T24" fmla="*/ 1014 w 7566"/>
              <a:gd name="T25" fmla="*/ 0 h 2704"/>
              <a:gd name="T26" fmla="*/ 6355 w 7566"/>
              <a:gd name="T27" fmla="*/ 2317 h 2704"/>
              <a:gd name="T28" fmla="*/ 6187 w 7566"/>
              <a:gd name="T29" fmla="*/ 2704 h 2704"/>
              <a:gd name="T30" fmla="*/ 0 w 7566"/>
              <a:gd name="T31" fmla="*/ 21 h 2704"/>
              <a:gd name="T32" fmla="*/ 1156 w 7566"/>
              <a:gd name="T33" fmla="*/ 0 h 2704"/>
              <a:gd name="T34" fmla="*/ 2219 w 7566"/>
              <a:gd name="T35" fmla="*/ 0 h 2704"/>
              <a:gd name="T36" fmla="*/ 7494 w 7566"/>
              <a:gd name="T37" fmla="*/ 2287 h 2704"/>
              <a:gd name="T38" fmla="*/ 7325 w 7566"/>
              <a:gd name="T39" fmla="*/ 2675 h 2704"/>
              <a:gd name="T40" fmla="*/ 1156 w 7566"/>
              <a:gd name="T41" fmla="*/ 0 h 2704"/>
              <a:gd name="T42" fmla="*/ 2361 w 7566"/>
              <a:gd name="T43" fmla="*/ 0 h 2704"/>
              <a:gd name="T44" fmla="*/ 3423 w 7566"/>
              <a:gd name="T45" fmla="*/ 0 h 2704"/>
              <a:gd name="T46" fmla="*/ 6612 w 7566"/>
              <a:gd name="T47" fmla="*/ 1382 h 2704"/>
              <a:gd name="T48" fmla="*/ 6443 w 7566"/>
              <a:gd name="T49" fmla="*/ 1770 h 2704"/>
              <a:gd name="T50" fmla="*/ 2361 w 7566"/>
              <a:gd name="T51" fmla="*/ 0 h 2704"/>
              <a:gd name="T52" fmla="*/ 3567 w 7566"/>
              <a:gd name="T53" fmla="*/ 0 h 2704"/>
              <a:gd name="T54" fmla="*/ 4629 w 7566"/>
              <a:gd name="T55" fmla="*/ 0 h 2704"/>
              <a:gd name="T56" fmla="*/ 7339 w 7566"/>
              <a:gd name="T57" fmla="*/ 1176 h 2704"/>
              <a:gd name="T58" fmla="*/ 7171 w 7566"/>
              <a:gd name="T59" fmla="*/ 1563 h 2704"/>
              <a:gd name="T60" fmla="*/ 3567 w 7566"/>
              <a:gd name="T61" fmla="*/ 0 h 2704"/>
              <a:gd name="T62" fmla="*/ 4771 w 7566"/>
              <a:gd name="T63" fmla="*/ 0 h 2704"/>
              <a:gd name="T64" fmla="*/ 5834 w 7566"/>
              <a:gd name="T65" fmla="*/ 0 h 2704"/>
              <a:gd name="T66" fmla="*/ 6964 w 7566"/>
              <a:gd name="T67" fmla="*/ 491 h 2704"/>
              <a:gd name="T68" fmla="*/ 6796 w 7566"/>
              <a:gd name="T69" fmla="*/ 878 h 2704"/>
              <a:gd name="T70" fmla="*/ 4771 w 7566"/>
              <a:gd name="T71" fmla="*/ 0 h 2704"/>
              <a:gd name="T72" fmla="*/ 5976 w 7566"/>
              <a:gd name="T73" fmla="*/ 0 h 2704"/>
              <a:gd name="T74" fmla="*/ 7039 w 7566"/>
              <a:gd name="T75" fmla="*/ 0 h 2704"/>
              <a:gd name="T76" fmla="*/ 7566 w 7566"/>
              <a:gd name="T77" fmla="*/ 229 h 2704"/>
              <a:gd name="T78" fmla="*/ 7398 w 7566"/>
              <a:gd name="T79" fmla="*/ 616 h 2704"/>
              <a:gd name="T80" fmla="*/ 5976 w 7566"/>
              <a:gd name="T81" fmla="*/ 0 h 2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66" h="2704">
                <a:moveTo>
                  <a:pt x="0" y="1067"/>
                </a:moveTo>
                <a:lnTo>
                  <a:pt x="0" y="605"/>
                </a:lnTo>
                <a:lnTo>
                  <a:pt x="1853" y="1409"/>
                </a:lnTo>
                <a:lnTo>
                  <a:pt x="1685" y="1797"/>
                </a:lnTo>
                <a:lnTo>
                  <a:pt x="0" y="1067"/>
                </a:lnTo>
                <a:close/>
                <a:moveTo>
                  <a:pt x="0" y="544"/>
                </a:moveTo>
                <a:lnTo>
                  <a:pt x="0" y="83"/>
                </a:lnTo>
                <a:lnTo>
                  <a:pt x="2865" y="1325"/>
                </a:lnTo>
                <a:lnTo>
                  <a:pt x="2698" y="1713"/>
                </a:lnTo>
                <a:lnTo>
                  <a:pt x="0" y="544"/>
                </a:lnTo>
                <a:close/>
                <a:moveTo>
                  <a:pt x="0" y="21"/>
                </a:moveTo>
                <a:lnTo>
                  <a:pt x="0" y="0"/>
                </a:lnTo>
                <a:lnTo>
                  <a:pt x="1014" y="0"/>
                </a:lnTo>
                <a:lnTo>
                  <a:pt x="6355" y="2317"/>
                </a:lnTo>
                <a:lnTo>
                  <a:pt x="6187" y="2704"/>
                </a:lnTo>
                <a:lnTo>
                  <a:pt x="0" y="21"/>
                </a:lnTo>
                <a:close/>
                <a:moveTo>
                  <a:pt x="1156" y="0"/>
                </a:moveTo>
                <a:lnTo>
                  <a:pt x="2219" y="0"/>
                </a:lnTo>
                <a:lnTo>
                  <a:pt x="7494" y="2287"/>
                </a:lnTo>
                <a:lnTo>
                  <a:pt x="7325" y="2675"/>
                </a:lnTo>
                <a:lnTo>
                  <a:pt x="1156" y="0"/>
                </a:lnTo>
                <a:close/>
                <a:moveTo>
                  <a:pt x="2361" y="0"/>
                </a:moveTo>
                <a:lnTo>
                  <a:pt x="3423" y="0"/>
                </a:lnTo>
                <a:lnTo>
                  <a:pt x="6612" y="1382"/>
                </a:lnTo>
                <a:lnTo>
                  <a:pt x="6443" y="1770"/>
                </a:lnTo>
                <a:lnTo>
                  <a:pt x="2361" y="0"/>
                </a:lnTo>
                <a:close/>
                <a:moveTo>
                  <a:pt x="3567" y="0"/>
                </a:moveTo>
                <a:lnTo>
                  <a:pt x="4629" y="0"/>
                </a:lnTo>
                <a:lnTo>
                  <a:pt x="7339" y="1176"/>
                </a:lnTo>
                <a:lnTo>
                  <a:pt x="7171" y="1563"/>
                </a:lnTo>
                <a:lnTo>
                  <a:pt x="3567" y="0"/>
                </a:lnTo>
                <a:close/>
                <a:moveTo>
                  <a:pt x="4771" y="0"/>
                </a:moveTo>
                <a:lnTo>
                  <a:pt x="5834" y="0"/>
                </a:lnTo>
                <a:lnTo>
                  <a:pt x="6964" y="491"/>
                </a:lnTo>
                <a:lnTo>
                  <a:pt x="6796" y="878"/>
                </a:lnTo>
                <a:lnTo>
                  <a:pt x="4771" y="0"/>
                </a:lnTo>
                <a:close/>
                <a:moveTo>
                  <a:pt x="5976" y="0"/>
                </a:moveTo>
                <a:lnTo>
                  <a:pt x="7039" y="0"/>
                </a:lnTo>
                <a:lnTo>
                  <a:pt x="7566" y="229"/>
                </a:lnTo>
                <a:lnTo>
                  <a:pt x="7398" y="616"/>
                </a:lnTo>
                <a:lnTo>
                  <a:pt x="5976" y="0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7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(18-07-24)-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8474262" y="0"/>
            <a:ext cx="9813737" cy="9598917"/>
          </a:xfrm>
          <a:custGeom>
            <a:avLst/>
            <a:gdLst>
              <a:gd name="T0" fmla="*/ 917 w 4339"/>
              <a:gd name="T1" fmla="*/ 0 h 4246"/>
              <a:gd name="T2" fmla="*/ 2010 w 4339"/>
              <a:gd name="T3" fmla="*/ 0 h 4246"/>
              <a:gd name="T4" fmla="*/ 820 w 4339"/>
              <a:gd name="T5" fmla="*/ 2069 h 4246"/>
              <a:gd name="T6" fmla="*/ 0 w 4339"/>
              <a:gd name="T7" fmla="*/ 1595 h 4246"/>
              <a:gd name="T8" fmla="*/ 917 w 4339"/>
              <a:gd name="T9" fmla="*/ 0 h 4246"/>
              <a:gd name="T10" fmla="*/ 2075 w 4339"/>
              <a:gd name="T11" fmla="*/ 0 h 4246"/>
              <a:gd name="T12" fmla="*/ 3167 w 4339"/>
              <a:gd name="T13" fmla="*/ 0 h 4246"/>
              <a:gd name="T14" fmla="*/ 1008 w 4339"/>
              <a:gd name="T15" fmla="*/ 3754 h 4246"/>
              <a:gd name="T16" fmla="*/ 189 w 4339"/>
              <a:gd name="T17" fmla="*/ 3279 h 4246"/>
              <a:gd name="T18" fmla="*/ 2075 w 4339"/>
              <a:gd name="T19" fmla="*/ 0 h 4246"/>
              <a:gd name="T20" fmla="*/ 3232 w 4339"/>
              <a:gd name="T21" fmla="*/ 0 h 4246"/>
              <a:gd name="T22" fmla="*/ 4325 w 4339"/>
              <a:gd name="T23" fmla="*/ 0 h 4246"/>
              <a:gd name="T24" fmla="*/ 2404 w 4339"/>
              <a:gd name="T25" fmla="*/ 3338 h 4246"/>
              <a:gd name="T26" fmla="*/ 1586 w 4339"/>
              <a:gd name="T27" fmla="*/ 2864 h 4246"/>
              <a:gd name="T28" fmla="*/ 3232 w 4339"/>
              <a:gd name="T29" fmla="*/ 0 h 4246"/>
              <a:gd name="T30" fmla="*/ 4339 w 4339"/>
              <a:gd name="T31" fmla="*/ 89 h 4246"/>
              <a:gd name="T32" fmla="*/ 4339 w 4339"/>
              <a:gd name="T33" fmla="*/ 1988 h 4246"/>
              <a:gd name="T34" fmla="*/ 3040 w 4339"/>
              <a:gd name="T35" fmla="*/ 4246 h 4246"/>
              <a:gd name="T36" fmla="*/ 2221 w 4339"/>
              <a:gd name="T37" fmla="*/ 3772 h 4246"/>
              <a:gd name="T38" fmla="*/ 4339 w 4339"/>
              <a:gd name="T39" fmla="*/ 89 h 4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339" h="4246">
                <a:moveTo>
                  <a:pt x="917" y="0"/>
                </a:moveTo>
                <a:lnTo>
                  <a:pt x="2010" y="0"/>
                </a:lnTo>
                <a:lnTo>
                  <a:pt x="820" y="2069"/>
                </a:lnTo>
                <a:lnTo>
                  <a:pt x="0" y="1595"/>
                </a:lnTo>
                <a:lnTo>
                  <a:pt x="917" y="0"/>
                </a:lnTo>
                <a:close/>
                <a:moveTo>
                  <a:pt x="2075" y="0"/>
                </a:moveTo>
                <a:lnTo>
                  <a:pt x="3167" y="0"/>
                </a:lnTo>
                <a:lnTo>
                  <a:pt x="1008" y="3754"/>
                </a:lnTo>
                <a:lnTo>
                  <a:pt x="189" y="3279"/>
                </a:lnTo>
                <a:lnTo>
                  <a:pt x="2075" y="0"/>
                </a:lnTo>
                <a:close/>
                <a:moveTo>
                  <a:pt x="3232" y="0"/>
                </a:moveTo>
                <a:lnTo>
                  <a:pt x="4325" y="0"/>
                </a:lnTo>
                <a:lnTo>
                  <a:pt x="2404" y="3338"/>
                </a:lnTo>
                <a:lnTo>
                  <a:pt x="1586" y="2864"/>
                </a:lnTo>
                <a:lnTo>
                  <a:pt x="3232" y="0"/>
                </a:lnTo>
                <a:close/>
                <a:moveTo>
                  <a:pt x="4339" y="89"/>
                </a:moveTo>
                <a:lnTo>
                  <a:pt x="4339" y="1988"/>
                </a:lnTo>
                <a:lnTo>
                  <a:pt x="3040" y="4246"/>
                </a:lnTo>
                <a:lnTo>
                  <a:pt x="2221" y="3772"/>
                </a:lnTo>
                <a:lnTo>
                  <a:pt x="4339" y="89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8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(18-07-24)-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6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8869981" y="1"/>
            <a:ext cx="9418018" cy="9214508"/>
          </a:xfrm>
          <a:custGeom>
            <a:avLst/>
            <a:gdLst>
              <a:gd name="T0" fmla="*/ 856 w 4166"/>
              <a:gd name="T1" fmla="*/ 1698 h 4076"/>
              <a:gd name="T2" fmla="*/ 776 w 4166"/>
              <a:gd name="T3" fmla="*/ 1784 h 4076"/>
              <a:gd name="T4" fmla="*/ 680 w 4166"/>
              <a:gd name="T5" fmla="*/ 1846 h 4076"/>
              <a:gd name="T6" fmla="*/ 573 w 4166"/>
              <a:gd name="T7" fmla="*/ 1884 h 4076"/>
              <a:gd name="T8" fmla="*/ 459 w 4166"/>
              <a:gd name="T9" fmla="*/ 1895 h 4076"/>
              <a:gd name="T10" fmla="*/ 346 w 4166"/>
              <a:gd name="T11" fmla="*/ 1878 h 4076"/>
              <a:gd name="T12" fmla="*/ 236 w 4166"/>
              <a:gd name="T13" fmla="*/ 1831 h 4076"/>
              <a:gd name="T14" fmla="*/ 142 w 4166"/>
              <a:gd name="T15" fmla="*/ 1759 h 4076"/>
              <a:gd name="T16" fmla="*/ 70 w 4166"/>
              <a:gd name="T17" fmla="*/ 1669 h 4076"/>
              <a:gd name="T18" fmla="*/ 22 w 4166"/>
              <a:gd name="T19" fmla="*/ 1565 h 4076"/>
              <a:gd name="T20" fmla="*/ 1 w 4166"/>
              <a:gd name="T21" fmla="*/ 1453 h 4076"/>
              <a:gd name="T22" fmla="*/ 7 w 4166"/>
              <a:gd name="T23" fmla="*/ 1339 h 4076"/>
              <a:gd name="T24" fmla="*/ 42 w 4166"/>
              <a:gd name="T25" fmla="*/ 1226 h 4076"/>
              <a:gd name="T26" fmla="*/ 2995 w 4166"/>
              <a:gd name="T27" fmla="*/ 0 h 4076"/>
              <a:gd name="T28" fmla="*/ 1016 w 4166"/>
              <a:gd name="T29" fmla="*/ 3421 h 4076"/>
              <a:gd name="T30" fmla="*/ 929 w 4166"/>
              <a:gd name="T31" fmla="*/ 3498 h 4076"/>
              <a:gd name="T32" fmla="*/ 828 w 4166"/>
              <a:gd name="T33" fmla="*/ 3551 h 4076"/>
              <a:gd name="T34" fmla="*/ 717 w 4166"/>
              <a:gd name="T35" fmla="*/ 3577 h 4076"/>
              <a:gd name="T36" fmla="*/ 604 w 4166"/>
              <a:gd name="T37" fmla="*/ 3577 h 4076"/>
              <a:gd name="T38" fmla="*/ 491 w 4166"/>
              <a:gd name="T39" fmla="*/ 3549 h 4076"/>
              <a:gd name="T40" fmla="*/ 386 w 4166"/>
              <a:gd name="T41" fmla="*/ 3491 h 4076"/>
              <a:gd name="T42" fmla="*/ 300 w 4166"/>
              <a:gd name="T43" fmla="*/ 3410 h 4076"/>
              <a:gd name="T44" fmla="*/ 238 w 4166"/>
              <a:gd name="T45" fmla="*/ 3314 h 4076"/>
              <a:gd name="T46" fmla="*/ 200 w 4166"/>
              <a:gd name="T47" fmla="*/ 3206 h 4076"/>
              <a:gd name="T48" fmla="*/ 190 w 4166"/>
              <a:gd name="T49" fmla="*/ 3093 h 4076"/>
              <a:gd name="T50" fmla="*/ 206 w 4166"/>
              <a:gd name="T51" fmla="*/ 2979 h 4076"/>
              <a:gd name="T52" fmla="*/ 253 w 4166"/>
              <a:gd name="T53" fmla="*/ 2868 h 4076"/>
              <a:gd name="T54" fmla="*/ 2451 w 4166"/>
              <a:gd name="T55" fmla="*/ 2958 h 4076"/>
              <a:gd name="T56" fmla="*/ 2375 w 4166"/>
              <a:gd name="T57" fmla="*/ 3049 h 4076"/>
              <a:gd name="T58" fmla="*/ 2281 w 4166"/>
              <a:gd name="T59" fmla="*/ 3116 h 4076"/>
              <a:gd name="T60" fmla="*/ 2176 w 4166"/>
              <a:gd name="T61" fmla="*/ 3159 h 4076"/>
              <a:gd name="T62" fmla="*/ 2063 w 4166"/>
              <a:gd name="T63" fmla="*/ 3175 h 4076"/>
              <a:gd name="T64" fmla="*/ 1949 w 4166"/>
              <a:gd name="T65" fmla="*/ 3164 h 4076"/>
              <a:gd name="T66" fmla="*/ 1839 w 4166"/>
              <a:gd name="T67" fmla="*/ 3123 h 4076"/>
              <a:gd name="T68" fmla="*/ 1739 w 4166"/>
              <a:gd name="T69" fmla="*/ 3055 h 4076"/>
              <a:gd name="T70" fmla="*/ 1664 w 4166"/>
              <a:gd name="T71" fmla="*/ 2968 h 4076"/>
              <a:gd name="T72" fmla="*/ 1611 w 4166"/>
              <a:gd name="T73" fmla="*/ 2866 h 4076"/>
              <a:gd name="T74" fmla="*/ 1585 w 4166"/>
              <a:gd name="T75" fmla="*/ 2755 h 4076"/>
              <a:gd name="T76" fmla="*/ 1585 w 4166"/>
              <a:gd name="T77" fmla="*/ 2642 h 4076"/>
              <a:gd name="T78" fmla="*/ 1613 w 4166"/>
              <a:gd name="T79" fmla="*/ 2528 h 4076"/>
              <a:gd name="T80" fmla="*/ 4166 w 4166"/>
              <a:gd name="T81" fmla="*/ 77 h 4076"/>
              <a:gd name="T82" fmla="*/ 3054 w 4166"/>
              <a:gd name="T83" fmla="*/ 3898 h 4076"/>
              <a:gd name="T84" fmla="*/ 2971 w 4166"/>
              <a:gd name="T85" fmla="*/ 3979 h 4076"/>
              <a:gd name="T86" fmla="*/ 2872 w 4166"/>
              <a:gd name="T87" fmla="*/ 4037 h 4076"/>
              <a:gd name="T88" fmla="*/ 2763 w 4166"/>
              <a:gd name="T89" fmla="*/ 4069 h 4076"/>
              <a:gd name="T90" fmla="*/ 2649 w 4166"/>
              <a:gd name="T91" fmla="*/ 4074 h 4076"/>
              <a:gd name="T92" fmla="*/ 2536 w 4166"/>
              <a:gd name="T93" fmla="*/ 4051 h 4076"/>
              <a:gd name="T94" fmla="*/ 2428 w 4166"/>
              <a:gd name="T95" fmla="*/ 3999 h 4076"/>
              <a:gd name="T96" fmla="*/ 2337 w 4166"/>
              <a:gd name="T97" fmla="*/ 3923 h 4076"/>
              <a:gd name="T98" fmla="*/ 2271 w 4166"/>
              <a:gd name="T99" fmla="*/ 3830 h 4076"/>
              <a:gd name="T100" fmla="*/ 2229 w 4166"/>
              <a:gd name="T101" fmla="*/ 3723 h 4076"/>
              <a:gd name="T102" fmla="*/ 2213 w 4166"/>
              <a:gd name="T103" fmla="*/ 3610 h 4076"/>
              <a:gd name="T104" fmla="*/ 2224 w 4166"/>
              <a:gd name="T105" fmla="*/ 3496 h 4076"/>
              <a:gd name="T106" fmla="*/ 2264 w 4166"/>
              <a:gd name="T107" fmla="*/ 3385 h 4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166" h="4076">
                <a:moveTo>
                  <a:pt x="744" y="0"/>
                </a:moveTo>
                <a:lnTo>
                  <a:pt x="1836" y="0"/>
                </a:lnTo>
                <a:lnTo>
                  <a:pt x="882" y="1658"/>
                </a:lnTo>
                <a:lnTo>
                  <a:pt x="869" y="1679"/>
                </a:lnTo>
                <a:lnTo>
                  <a:pt x="856" y="1698"/>
                </a:lnTo>
                <a:lnTo>
                  <a:pt x="842" y="1717"/>
                </a:lnTo>
                <a:lnTo>
                  <a:pt x="827" y="1736"/>
                </a:lnTo>
                <a:lnTo>
                  <a:pt x="811" y="1753"/>
                </a:lnTo>
                <a:lnTo>
                  <a:pt x="793" y="1769"/>
                </a:lnTo>
                <a:lnTo>
                  <a:pt x="776" y="1784"/>
                </a:lnTo>
                <a:lnTo>
                  <a:pt x="758" y="1799"/>
                </a:lnTo>
                <a:lnTo>
                  <a:pt x="740" y="1812"/>
                </a:lnTo>
                <a:lnTo>
                  <a:pt x="721" y="1825"/>
                </a:lnTo>
                <a:lnTo>
                  <a:pt x="700" y="1836"/>
                </a:lnTo>
                <a:lnTo>
                  <a:pt x="680" y="1846"/>
                </a:lnTo>
                <a:lnTo>
                  <a:pt x="660" y="1857"/>
                </a:lnTo>
                <a:lnTo>
                  <a:pt x="639" y="1865"/>
                </a:lnTo>
                <a:lnTo>
                  <a:pt x="616" y="1872"/>
                </a:lnTo>
                <a:lnTo>
                  <a:pt x="595" y="1879"/>
                </a:lnTo>
                <a:lnTo>
                  <a:pt x="573" y="1884"/>
                </a:lnTo>
                <a:lnTo>
                  <a:pt x="551" y="1888"/>
                </a:lnTo>
                <a:lnTo>
                  <a:pt x="528" y="1891"/>
                </a:lnTo>
                <a:lnTo>
                  <a:pt x="505" y="1894"/>
                </a:lnTo>
                <a:lnTo>
                  <a:pt x="483" y="1895"/>
                </a:lnTo>
                <a:lnTo>
                  <a:pt x="459" y="1895"/>
                </a:lnTo>
                <a:lnTo>
                  <a:pt x="437" y="1893"/>
                </a:lnTo>
                <a:lnTo>
                  <a:pt x="414" y="1891"/>
                </a:lnTo>
                <a:lnTo>
                  <a:pt x="391" y="1888"/>
                </a:lnTo>
                <a:lnTo>
                  <a:pt x="368" y="1883"/>
                </a:lnTo>
                <a:lnTo>
                  <a:pt x="346" y="1878"/>
                </a:lnTo>
                <a:lnTo>
                  <a:pt x="323" y="1871"/>
                </a:lnTo>
                <a:lnTo>
                  <a:pt x="301" y="1863"/>
                </a:lnTo>
                <a:lnTo>
                  <a:pt x="279" y="1854"/>
                </a:lnTo>
                <a:lnTo>
                  <a:pt x="257" y="1843"/>
                </a:lnTo>
                <a:lnTo>
                  <a:pt x="236" y="1831"/>
                </a:lnTo>
                <a:lnTo>
                  <a:pt x="216" y="1819"/>
                </a:lnTo>
                <a:lnTo>
                  <a:pt x="195" y="1806"/>
                </a:lnTo>
                <a:lnTo>
                  <a:pt x="177" y="1791"/>
                </a:lnTo>
                <a:lnTo>
                  <a:pt x="159" y="1775"/>
                </a:lnTo>
                <a:lnTo>
                  <a:pt x="142" y="1759"/>
                </a:lnTo>
                <a:lnTo>
                  <a:pt x="126" y="1743"/>
                </a:lnTo>
                <a:lnTo>
                  <a:pt x="110" y="1726"/>
                </a:lnTo>
                <a:lnTo>
                  <a:pt x="96" y="1707"/>
                </a:lnTo>
                <a:lnTo>
                  <a:pt x="82" y="1688"/>
                </a:lnTo>
                <a:lnTo>
                  <a:pt x="70" y="1669"/>
                </a:lnTo>
                <a:lnTo>
                  <a:pt x="59" y="1649"/>
                </a:lnTo>
                <a:lnTo>
                  <a:pt x="48" y="1629"/>
                </a:lnTo>
                <a:lnTo>
                  <a:pt x="39" y="1608"/>
                </a:lnTo>
                <a:lnTo>
                  <a:pt x="30" y="1586"/>
                </a:lnTo>
                <a:lnTo>
                  <a:pt x="22" y="1565"/>
                </a:lnTo>
                <a:lnTo>
                  <a:pt x="16" y="1543"/>
                </a:lnTo>
                <a:lnTo>
                  <a:pt x="11" y="1521"/>
                </a:lnTo>
                <a:lnTo>
                  <a:pt x="7" y="1499"/>
                </a:lnTo>
                <a:lnTo>
                  <a:pt x="3" y="1476"/>
                </a:lnTo>
                <a:lnTo>
                  <a:pt x="1" y="1453"/>
                </a:lnTo>
                <a:lnTo>
                  <a:pt x="0" y="1430"/>
                </a:lnTo>
                <a:lnTo>
                  <a:pt x="0" y="1408"/>
                </a:lnTo>
                <a:lnTo>
                  <a:pt x="1" y="1384"/>
                </a:lnTo>
                <a:lnTo>
                  <a:pt x="3" y="1362"/>
                </a:lnTo>
                <a:lnTo>
                  <a:pt x="7" y="1339"/>
                </a:lnTo>
                <a:lnTo>
                  <a:pt x="11" y="1315"/>
                </a:lnTo>
                <a:lnTo>
                  <a:pt x="17" y="1293"/>
                </a:lnTo>
                <a:lnTo>
                  <a:pt x="24" y="1271"/>
                </a:lnTo>
                <a:lnTo>
                  <a:pt x="31" y="1248"/>
                </a:lnTo>
                <a:lnTo>
                  <a:pt x="42" y="1226"/>
                </a:lnTo>
                <a:lnTo>
                  <a:pt x="52" y="1205"/>
                </a:lnTo>
                <a:lnTo>
                  <a:pt x="63" y="1183"/>
                </a:lnTo>
                <a:lnTo>
                  <a:pt x="744" y="0"/>
                </a:lnTo>
                <a:close/>
                <a:moveTo>
                  <a:pt x="1902" y="0"/>
                </a:moveTo>
                <a:lnTo>
                  <a:pt x="2995" y="0"/>
                </a:lnTo>
                <a:lnTo>
                  <a:pt x="1073" y="3343"/>
                </a:lnTo>
                <a:lnTo>
                  <a:pt x="1059" y="3364"/>
                </a:lnTo>
                <a:lnTo>
                  <a:pt x="1046" y="3384"/>
                </a:lnTo>
                <a:lnTo>
                  <a:pt x="1031" y="3403"/>
                </a:lnTo>
                <a:lnTo>
                  <a:pt x="1016" y="3421"/>
                </a:lnTo>
                <a:lnTo>
                  <a:pt x="1000" y="3438"/>
                </a:lnTo>
                <a:lnTo>
                  <a:pt x="984" y="3454"/>
                </a:lnTo>
                <a:lnTo>
                  <a:pt x="966" y="3470"/>
                </a:lnTo>
                <a:lnTo>
                  <a:pt x="948" y="3485"/>
                </a:lnTo>
                <a:lnTo>
                  <a:pt x="929" y="3498"/>
                </a:lnTo>
                <a:lnTo>
                  <a:pt x="910" y="3510"/>
                </a:lnTo>
                <a:lnTo>
                  <a:pt x="891" y="3521"/>
                </a:lnTo>
                <a:lnTo>
                  <a:pt x="870" y="3532"/>
                </a:lnTo>
                <a:lnTo>
                  <a:pt x="849" y="3541"/>
                </a:lnTo>
                <a:lnTo>
                  <a:pt x="828" y="3551"/>
                </a:lnTo>
                <a:lnTo>
                  <a:pt x="807" y="3558"/>
                </a:lnTo>
                <a:lnTo>
                  <a:pt x="785" y="3564"/>
                </a:lnTo>
                <a:lnTo>
                  <a:pt x="763" y="3569"/>
                </a:lnTo>
                <a:lnTo>
                  <a:pt x="741" y="3574"/>
                </a:lnTo>
                <a:lnTo>
                  <a:pt x="717" y="3577"/>
                </a:lnTo>
                <a:lnTo>
                  <a:pt x="695" y="3579"/>
                </a:lnTo>
                <a:lnTo>
                  <a:pt x="672" y="3580"/>
                </a:lnTo>
                <a:lnTo>
                  <a:pt x="650" y="3580"/>
                </a:lnTo>
                <a:lnTo>
                  <a:pt x="626" y="3579"/>
                </a:lnTo>
                <a:lnTo>
                  <a:pt x="604" y="3577"/>
                </a:lnTo>
                <a:lnTo>
                  <a:pt x="581" y="3574"/>
                </a:lnTo>
                <a:lnTo>
                  <a:pt x="559" y="3569"/>
                </a:lnTo>
                <a:lnTo>
                  <a:pt x="535" y="3563"/>
                </a:lnTo>
                <a:lnTo>
                  <a:pt x="513" y="3557"/>
                </a:lnTo>
                <a:lnTo>
                  <a:pt x="491" y="3549"/>
                </a:lnTo>
                <a:lnTo>
                  <a:pt x="469" y="3539"/>
                </a:lnTo>
                <a:lnTo>
                  <a:pt x="447" y="3528"/>
                </a:lnTo>
                <a:lnTo>
                  <a:pt x="426" y="3517"/>
                </a:lnTo>
                <a:lnTo>
                  <a:pt x="406" y="3505"/>
                </a:lnTo>
                <a:lnTo>
                  <a:pt x="386" y="3491"/>
                </a:lnTo>
                <a:lnTo>
                  <a:pt x="366" y="3476"/>
                </a:lnTo>
                <a:lnTo>
                  <a:pt x="348" y="3461"/>
                </a:lnTo>
                <a:lnTo>
                  <a:pt x="332" y="3445"/>
                </a:lnTo>
                <a:lnTo>
                  <a:pt x="315" y="3428"/>
                </a:lnTo>
                <a:lnTo>
                  <a:pt x="300" y="3410"/>
                </a:lnTo>
                <a:lnTo>
                  <a:pt x="285" y="3392"/>
                </a:lnTo>
                <a:lnTo>
                  <a:pt x="272" y="3374"/>
                </a:lnTo>
                <a:lnTo>
                  <a:pt x="260" y="3355"/>
                </a:lnTo>
                <a:lnTo>
                  <a:pt x="248" y="3334"/>
                </a:lnTo>
                <a:lnTo>
                  <a:pt x="238" y="3314"/>
                </a:lnTo>
                <a:lnTo>
                  <a:pt x="229" y="3294"/>
                </a:lnTo>
                <a:lnTo>
                  <a:pt x="220" y="3272"/>
                </a:lnTo>
                <a:lnTo>
                  <a:pt x="213" y="3251"/>
                </a:lnTo>
                <a:lnTo>
                  <a:pt x="206" y="3229"/>
                </a:lnTo>
                <a:lnTo>
                  <a:pt x="200" y="3206"/>
                </a:lnTo>
                <a:lnTo>
                  <a:pt x="196" y="3184"/>
                </a:lnTo>
                <a:lnTo>
                  <a:pt x="193" y="3162"/>
                </a:lnTo>
                <a:lnTo>
                  <a:pt x="191" y="3138"/>
                </a:lnTo>
                <a:lnTo>
                  <a:pt x="190" y="3116"/>
                </a:lnTo>
                <a:lnTo>
                  <a:pt x="190" y="3093"/>
                </a:lnTo>
                <a:lnTo>
                  <a:pt x="191" y="3070"/>
                </a:lnTo>
                <a:lnTo>
                  <a:pt x="193" y="3047"/>
                </a:lnTo>
                <a:lnTo>
                  <a:pt x="196" y="3024"/>
                </a:lnTo>
                <a:lnTo>
                  <a:pt x="201" y="3001"/>
                </a:lnTo>
                <a:lnTo>
                  <a:pt x="206" y="2979"/>
                </a:lnTo>
                <a:lnTo>
                  <a:pt x="214" y="2956"/>
                </a:lnTo>
                <a:lnTo>
                  <a:pt x="222" y="2934"/>
                </a:lnTo>
                <a:lnTo>
                  <a:pt x="231" y="2912"/>
                </a:lnTo>
                <a:lnTo>
                  <a:pt x="241" y="2890"/>
                </a:lnTo>
                <a:lnTo>
                  <a:pt x="253" y="2868"/>
                </a:lnTo>
                <a:lnTo>
                  <a:pt x="1902" y="0"/>
                </a:lnTo>
                <a:close/>
                <a:moveTo>
                  <a:pt x="3060" y="0"/>
                </a:moveTo>
                <a:lnTo>
                  <a:pt x="4153" y="0"/>
                </a:lnTo>
                <a:lnTo>
                  <a:pt x="2463" y="2937"/>
                </a:lnTo>
                <a:lnTo>
                  <a:pt x="2451" y="2958"/>
                </a:lnTo>
                <a:lnTo>
                  <a:pt x="2437" y="2979"/>
                </a:lnTo>
                <a:lnTo>
                  <a:pt x="2422" y="2997"/>
                </a:lnTo>
                <a:lnTo>
                  <a:pt x="2407" y="3015"/>
                </a:lnTo>
                <a:lnTo>
                  <a:pt x="2391" y="3033"/>
                </a:lnTo>
                <a:lnTo>
                  <a:pt x="2375" y="3049"/>
                </a:lnTo>
                <a:lnTo>
                  <a:pt x="2357" y="3064"/>
                </a:lnTo>
                <a:lnTo>
                  <a:pt x="2340" y="3078"/>
                </a:lnTo>
                <a:lnTo>
                  <a:pt x="2320" y="3093"/>
                </a:lnTo>
                <a:lnTo>
                  <a:pt x="2301" y="3105"/>
                </a:lnTo>
                <a:lnTo>
                  <a:pt x="2281" y="3116"/>
                </a:lnTo>
                <a:lnTo>
                  <a:pt x="2261" y="3126"/>
                </a:lnTo>
                <a:lnTo>
                  <a:pt x="2240" y="3136"/>
                </a:lnTo>
                <a:lnTo>
                  <a:pt x="2219" y="3144"/>
                </a:lnTo>
                <a:lnTo>
                  <a:pt x="2198" y="3151"/>
                </a:lnTo>
                <a:lnTo>
                  <a:pt x="2176" y="3159"/>
                </a:lnTo>
                <a:lnTo>
                  <a:pt x="2153" y="3164"/>
                </a:lnTo>
                <a:lnTo>
                  <a:pt x="2131" y="3168"/>
                </a:lnTo>
                <a:lnTo>
                  <a:pt x="2109" y="3172"/>
                </a:lnTo>
                <a:lnTo>
                  <a:pt x="2087" y="3174"/>
                </a:lnTo>
                <a:lnTo>
                  <a:pt x="2063" y="3175"/>
                </a:lnTo>
                <a:lnTo>
                  <a:pt x="2041" y="3175"/>
                </a:lnTo>
                <a:lnTo>
                  <a:pt x="2018" y="3174"/>
                </a:lnTo>
                <a:lnTo>
                  <a:pt x="1994" y="3171"/>
                </a:lnTo>
                <a:lnTo>
                  <a:pt x="1972" y="3168"/>
                </a:lnTo>
                <a:lnTo>
                  <a:pt x="1949" y="3164"/>
                </a:lnTo>
                <a:lnTo>
                  <a:pt x="1927" y="3158"/>
                </a:lnTo>
                <a:lnTo>
                  <a:pt x="1904" y="3150"/>
                </a:lnTo>
                <a:lnTo>
                  <a:pt x="1882" y="3142"/>
                </a:lnTo>
                <a:lnTo>
                  <a:pt x="1860" y="3133"/>
                </a:lnTo>
                <a:lnTo>
                  <a:pt x="1839" y="3123"/>
                </a:lnTo>
                <a:lnTo>
                  <a:pt x="1817" y="3112"/>
                </a:lnTo>
                <a:lnTo>
                  <a:pt x="1796" y="3099"/>
                </a:lnTo>
                <a:lnTo>
                  <a:pt x="1777" y="3085"/>
                </a:lnTo>
                <a:lnTo>
                  <a:pt x="1758" y="3070"/>
                </a:lnTo>
                <a:lnTo>
                  <a:pt x="1739" y="3055"/>
                </a:lnTo>
                <a:lnTo>
                  <a:pt x="1722" y="3040"/>
                </a:lnTo>
                <a:lnTo>
                  <a:pt x="1706" y="3022"/>
                </a:lnTo>
                <a:lnTo>
                  <a:pt x="1691" y="3005"/>
                </a:lnTo>
                <a:lnTo>
                  <a:pt x="1677" y="2987"/>
                </a:lnTo>
                <a:lnTo>
                  <a:pt x="1664" y="2968"/>
                </a:lnTo>
                <a:lnTo>
                  <a:pt x="1651" y="2948"/>
                </a:lnTo>
                <a:lnTo>
                  <a:pt x="1639" y="2929"/>
                </a:lnTo>
                <a:lnTo>
                  <a:pt x="1629" y="2909"/>
                </a:lnTo>
                <a:lnTo>
                  <a:pt x="1619" y="2887"/>
                </a:lnTo>
                <a:lnTo>
                  <a:pt x="1611" y="2866"/>
                </a:lnTo>
                <a:lnTo>
                  <a:pt x="1604" y="2845"/>
                </a:lnTo>
                <a:lnTo>
                  <a:pt x="1598" y="2823"/>
                </a:lnTo>
                <a:lnTo>
                  <a:pt x="1592" y="2801"/>
                </a:lnTo>
                <a:lnTo>
                  <a:pt x="1588" y="2779"/>
                </a:lnTo>
                <a:lnTo>
                  <a:pt x="1585" y="2755"/>
                </a:lnTo>
                <a:lnTo>
                  <a:pt x="1583" y="2733"/>
                </a:lnTo>
                <a:lnTo>
                  <a:pt x="1582" y="2711"/>
                </a:lnTo>
                <a:lnTo>
                  <a:pt x="1582" y="2687"/>
                </a:lnTo>
                <a:lnTo>
                  <a:pt x="1583" y="2664"/>
                </a:lnTo>
                <a:lnTo>
                  <a:pt x="1585" y="2642"/>
                </a:lnTo>
                <a:lnTo>
                  <a:pt x="1588" y="2618"/>
                </a:lnTo>
                <a:lnTo>
                  <a:pt x="1593" y="2596"/>
                </a:lnTo>
                <a:lnTo>
                  <a:pt x="1598" y="2573"/>
                </a:lnTo>
                <a:lnTo>
                  <a:pt x="1605" y="2550"/>
                </a:lnTo>
                <a:lnTo>
                  <a:pt x="1613" y="2528"/>
                </a:lnTo>
                <a:lnTo>
                  <a:pt x="1622" y="2507"/>
                </a:lnTo>
                <a:lnTo>
                  <a:pt x="1632" y="2484"/>
                </a:lnTo>
                <a:lnTo>
                  <a:pt x="1644" y="2463"/>
                </a:lnTo>
                <a:lnTo>
                  <a:pt x="3060" y="0"/>
                </a:lnTo>
                <a:close/>
                <a:moveTo>
                  <a:pt x="4166" y="77"/>
                </a:moveTo>
                <a:lnTo>
                  <a:pt x="4166" y="1976"/>
                </a:lnTo>
                <a:lnTo>
                  <a:pt x="3094" y="3838"/>
                </a:lnTo>
                <a:lnTo>
                  <a:pt x="3082" y="3859"/>
                </a:lnTo>
                <a:lnTo>
                  <a:pt x="3068" y="3879"/>
                </a:lnTo>
                <a:lnTo>
                  <a:pt x="3054" y="3898"/>
                </a:lnTo>
                <a:lnTo>
                  <a:pt x="3039" y="3916"/>
                </a:lnTo>
                <a:lnTo>
                  <a:pt x="3023" y="3933"/>
                </a:lnTo>
                <a:lnTo>
                  <a:pt x="3006" y="3950"/>
                </a:lnTo>
                <a:lnTo>
                  <a:pt x="2989" y="3965"/>
                </a:lnTo>
                <a:lnTo>
                  <a:pt x="2971" y="3979"/>
                </a:lnTo>
                <a:lnTo>
                  <a:pt x="2952" y="3992"/>
                </a:lnTo>
                <a:lnTo>
                  <a:pt x="2932" y="4006"/>
                </a:lnTo>
                <a:lnTo>
                  <a:pt x="2913" y="4017"/>
                </a:lnTo>
                <a:lnTo>
                  <a:pt x="2893" y="4027"/>
                </a:lnTo>
                <a:lnTo>
                  <a:pt x="2872" y="4037"/>
                </a:lnTo>
                <a:lnTo>
                  <a:pt x="2851" y="4045"/>
                </a:lnTo>
                <a:lnTo>
                  <a:pt x="2829" y="4052"/>
                </a:lnTo>
                <a:lnTo>
                  <a:pt x="2807" y="4059"/>
                </a:lnTo>
                <a:lnTo>
                  <a:pt x="2786" y="4064"/>
                </a:lnTo>
                <a:lnTo>
                  <a:pt x="2763" y="4069"/>
                </a:lnTo>
                <a:lnTo>
                  <a:pt x="2740" y="4072"/>
                </a:lnTo>
                <a:lnTo>
                  <a:pt x="2718" y="4074"/>
                </a:lnTo>
                <a:lnTo>
                  <a:pt x="2695" y="4076"/>
                </a:lnTo>
                <a:lnTo>
                  <a:pt x="2672" y="4076"/>
                </a:lnTo>
                <a:lnTo>
                  <a:pt x="2649" y="4074"/>
                </a:lnTo>
                <a:lnTo>
                  <a:pt x="2626" y="4072"/>
                </a:lnTo>
                <a:lnTo>
                  <a:pt x="2604" y="4069"/>
                </a:lnTo>
                <a:lnTo>
                  <a:pt x="2580" y="4063"/>
                </a:lnTo>
                <a:lnTo>
                  <a:pt x="2558" y="4058"/>
                </a:lnTo>
                <a:lnTo>
                  <a:pt x="2536" y="4051"/>
                </a:lnTo>
                <a:lnTo>
                  <a:pt x="2514" y="4043"/>
                </a:lnTo>
                <a:lnTo>
                  <a:pt x="2491" y="4034"/>
                </a:lnTo>
                <a:lnTo>
                  <a:pt x="2470" y="4024"/>
                </a:lnTo>
                <a:lnTo>
                  <a:pt x="2449" y="4012"/>
                </a:lnTo>
                <a:lnTo>
                  <a:pt x="2428" y="3999"/>
                </a:lnTo>
                <a:lnTo>
                  <a:pt x="2408" y="3985"/>
                </a:lnTo>
                <a:lnTo>
                  <a:pt x="2389" y="3971"/>
                </a:lnTo>
                <a:lnTo>
                  <a:pt x="2371" y="3956"/>
                </a:lnTo>
                <a:lnTo>
                  <a:pt x="2354" y="3940"/>
                </a:lnTo>
                <a:lnTo>
                  <a:pt x="2337" y="3923"/>
                </a:lnTo>
                <a:lnTo>
                  <a:pt x="2322" y="3906"/>
                </a:lnTo>
                <a:lnTo>
                  <a:pt x="2308" y="3888"/>
                </a:lnTo>
                <a:lnTo>
                  <a:pt x="2295" y="3868"/>
                </a:lnTo>
                <a:lnTo>
                  <a:pt x="2283" y="3849"/>
                </a:lnTo>
                <a:lnTo>
                  <a:pt x="2271" y="3830"/>
                </a:lnTo>
                <a:lnTo>
                  <a:pt x="2261" y="3810"/>
                </a:lnTo>
                <a:lnTo>
                  <a:pt x="2251" y="3788"/>
                </a:lnTo>
                <a:lnTo>
                  <a:pt x="2242" y="3767"/>
                </a:lnTo>
                <a:lnTo>
                  <a:pt x="2235" y="3746"/>
                </a:lnTo>
                <a:lnTo>
                  <a:pt x="2229" y="3723"/>
                </a:lnTo>
                <a:lnTo>
                  <a:pt x="2223" y="3702"/>
                </a:lnTo>
                <a:lnTo>
                  <a:pt x="2219" y="3680"/>
                </a:lnTo>
                <a:lnTo>
                  <a:pt x="2216" y="3656"/>
                </a:lnTo>
                <a:lnTo>
                  <a:pt x="2214" y="3634"/>
                </a:lnTo>
                <a:lnTo>
                  <a:pt x="2213" y="3610"/>
                </a:lnTo>
                <a:lnTo>
                  <a:pt x="2213" y="3588"/>
                </a:lnTo>
                <a:lnTo>
                  <a:pt x="2214" y="3565"/>
                </a:lnTo>
                <a:lnTo>
                  <a:pt x="2216" y="3541"/>
                </a:lnTo>
                <a:lnTo>
                  <a:pt x="2219" y="3519"/>
                </a:lnTo>
                <a:lnTo>
                  <a:pt x="2224" y="3496"/>
                </a:lnTo>
                <a:lnTo>
                  <a:pt x="2229" y="3473"/>
                </a:lnTo>
                <a:lnTo>
                  <a:pt x="2236" y="3451"/>
                </a:lnTo>
                <a:lnTo>
                  <a:pt x="2244" y="3429"/>
                </a:lnTo>
                <a:lnTo>
                  <a:pt x="2254" y="3406"/>
                </a:lnTo>
                <a:lnTo>
                  <a:pt x="2264" y="3385"/>
                </a:lnTo>
                <a:lnTo>
                  <a:pt x="2276" y="3364"/>
                </a:lnTo>
                <a:lnTo>
                  <a:pt x="4166" y="77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6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16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4" r:id="rId1"/>
    <p:sldLayoutId id="2147484477" r:id="rId2"/>
    <p:sldLayoutId id="2147484481" r:id="rId3"/>
    <p:sldLayoutId id="2147484482" r:id="rId4"/>
    <p:sldLayoutId id="2147484485" r:id="rId5"/>
    <p:sldLayoutId id="2147484486" r:id="rId6"/>
    <p:sldLayoutId id="2147484488" r:id="rId7"/>
    <p:sldLayoutId id="2147484491" r:id="rId8"/>
    <p:sldLayoutId id="2147484492" r:id="rId9"/>
    <p:sldLayoutId id="2147484586" r:id="rId10"/>
    <p:sldLayoutId id="2147484587" r:id="rId11"/>
    <p:sldLayoutId id="2147484590" r:id="rId12"/>
    <p:sldLayoutId id="2147484592" r:id="rId13"/>
    <p:sldLayoutId id="2147484597" r:id="rId14"/>
    <p:sldLayoutId id="2147484601" r:id="rId15"/>
    <p:sldLayoutId id="2147484606" r:id="rId16"/>
    <p:sldLayoutId id="2147484608" r:id="rId17"/>
    <p:sldLayoutId id="2147484614" r:id="rId18"/>
    <p:sldLayoutId id="2147484615" r:id="rId19"/>
    <p:sldLayoutId id="2147484621" r:id="rId20"/>
    <p:sldLayoutId id="2147484624" r:id="rId21"/>
    <p:sldLayoutId id="2147484625" r:id="rId22"/>
    <p:sldLayoutId id="2147484627" r:id="rId23"/>
    <p:sldLayoutId id="2147484629" r:id="rId24"/>
    <p:sldLayoutId id="2147484630" r:id="rId25"/>
    <p:sldLayoutId id="2147484631" r:id="rId26"/>
    <p:sldLayoutId id="2147484633" r:id="rId27"/>
    <p:sldLayoutId id="2147484635" r:id="rId28"/>
    <p:sldLayoutId id="2147484638" r:id="rId29"/>
  </p:sldLayoutIdLst>
  <p:hf hd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#getting-starte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112678A-85B0-49AC-B625-E9157BF23ED3}"/>
              </a:ext>
            </a:extLst>
          </p:cNvPr>
          <p:cNvSpPr/>
          <p:nvPr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2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5" name="Полилиния: фигура 14">
            <a:extLst>
              <a:ext uri="{FF2B5EF4-FFF2-40B4-BE49-F238E27FC236}">
                <a16:creationId xmlns:a16="http://schemas.microsoft.com/office/drawing/2014/main" id="{E044B555-8CFA-D92E-7C2F-32802944AA9F}"/>
              </a:ext>
            </a:extLst>
          </p:cNvPr>
          <p:cNvSpPr/>
          <p:nvPr/>
        </p:nvSpPr>
        <p:spPr>
          <a:xfrm rot="10800000">
            <a:off x="-1" y="-28099"/>
            <a:ext cx="16838023" cy="10325122"/>
          </a:xfrm>
          <a:custGeom>
            <a:avLst/>
            <a:gdLst>
              <a:gd name="connsiteX0" fmla="*/ 3528375 w 12706344"/>
              <a:gd name="connsiteY0" fmla="*/ 3234477 h 10288582"/>
              <a:gd name="connsiteX1" fmla="*/ 306980 w 12706344"/>
              <a:gd name="connsiteY1" fmla="*/ 0 h 10288582"/>
              <a:gd name="connsiteX2" fmla="*/ 6749772 w 12706344"/>
              <a:gd name="connsiteY2" fmla="*/ 0 h 10288582"/>
              <a:gd name="connsiteX3" fmla="*/ 10862336 w 12706344"/>
              <a:gd name="connsiteY3" fmla="*/ 3234477 h 10288582"/>
              <a:gd name="connsiteX4" fmla="*/ 7637814 w 12706344"/>
              <a:gd name="connsiteY4" fmla="*/ 0 h 10288582"/>
              <a:gd name="connsiteX5" fmla="*/ 12706344 w 12706344"/>
              <a:gd name="connsiteY5" fmla="*/ 0 h 10288582"/>
              <a:gd name="connsiteX6" fmla="*/ 12706344 w 12706344"/>
              <a:gd name="connsiteY6" fmla="*/ 1382390 h 10288582"/>
              <a:gd name="connsiteX7" fmla="*/ 12706344 w 12706344"/>
              <a:gd name="connsiteY7" fmla="*/ 5085985 h 10288582"/>
              <a:gd name="connsiteX8" fmla="*/ 10995806 w 12706344"/>
              <a:gd name="connsiteY8" fmla="*/ 3371394 h 10288582"/>
              <a:gd name="connsiteX9" fmla="*/ 12706344 w 12706344"/>
              <a:gd name="connsiteY9" fmla="*/ 1654928 h 10288582"/>
              <a:gd name="connsiteX10" fmla="*/ 7197064 w 12706344"/>
              <a:gd name="connsiteY10" fmla="*/ 6914095 h 10288582"/>
              <a:gd name="connsiteX11" fmla="*/ 3668688 w 12706344"/>
              <a:gd name="connsiteY11" fmla="*/ 3371394 h 10288582"/>
              <a:gd name="connsiteX12" fmla="*/ 7026448 w 12706344"/>
              <a:gd name="connsiteY12" fmla="*/ 0 h 10288582"/>
              <a:gd name="connsiteX13" fmla="*/ 7367680 w 12706344"/>
              <a:gd name="connsiteY13" fmla="*/ 0 h 10288582"/>
              <a:gd name="connsiteX14" fmla="*/ 10725445 w 12706344"/>
              <a:gd name="connsiteY14" fmla="*/ 3371394 h 10288582"/>
              <a:gd name="connsiteX15" fmla="*/ 3835382 w 12706344"/>
              <a:gd name="connsiteY15" fmla="*/ 10288582 h 10288582"/>
              <a:gd name="connsiteX16" fmla="*/ 3221367 w 12706344"/>
              <a:gd name="connsiteY16" fmla="*/ 10288582 h 10288582"/>
              <a:gd name="connsiteX17" fmla="*/ 0 w 12706344"/>
              <a:gd name="connsiteY17" fmla="*/ 7051009 h 10288582"/>
              <a:gd name="connsiteX18" fmla="*/ 3528375 w 12706344"/>
              <a:gd name="connsiteY18" fmla="*/ 3508310 h 10288582"/>
              <a:gd name="connsiteX19" fmla="*/ 7056752 w 12706344"/>
              <a:gd name="connsiteY19" fmla="*/ 7051009 h 10288582"/>
              <a:gd name="connsiteX20" fmla="*/ 10282206 w 12706344"/>
              <a:gd name="connsiteY20" fmla="*/ 10288582 h 10288582"/>
              <a:gd name="connsiteX21" fmla="*/ 4111927 w 12706344"/>
              <a:gd name="connsiteY21" fmla="*/ 10288582 h 10288582"/>
              <a:gd name="connsiteX22" fmla="*/ 7197064 w 12706344"/>
              <a:gd name="connsiteY22" fmla="*/ 7187925 h 10288582"/>
              <a:gd name="connsiteX23" fmla="*/ 11169221 w 12706344"/>
              <a:gd name="connsiteY23" fmla="*/ 10288582 h 10288582"/>
              <a:gd name="connsiteX24" fmla="*/ 10555030 w 12706344"/>
              <a:gd name="connsiteY24" fmla="*/ 10288582 h 10288582"/>
              <a:gd name="connsiteX25" fmla="*/ 7330537 w 12706344"/>
              <a:gd name="connsiteY25" fmla="*/ 7051009 h 10288582"/>
              <a:gd name="connsiteX26" fmla="*/ 10862336 w 12706344"/>
              <a:gd name="connsiteY26" fmla="*/ 3508310 h 10288582"/>
              <a:gd name="connsiteX27" fmla="*/ 12706344 w 12706344"/>
              <a:gd name="connsiteY27" fmla="*/ 5360394 h 10288582"/>
              <a:gd name="connsiteX28" fmla="*/ 12706344 w 12706344"/>
              <a:gd name="connsiteY28" fmla="*/ 8743112 h 10288582"/>
              <a:gd name="connsiteX29" fmla="*/ 12706344 w 12706344"/>
              <a:gd name="connsiteY29" fmla="*/ 10288582 h 10288582"/>
              <a:gd name="connsiteX30" fmla="*/ 11439735 w 12706344"/>
              <a:gd name="connsiteY30" fmla="*/ 10288582 h 10288582"/>
              <a:gd name="connsiteX31" fmla="*/ 12706344 w 12706344"/>
              <a:gd name="connsiteY31" fmla="*/ 9017584 h 10288582"/>
              <a:gd name="connsiteX0" fmla="*/ 3528375 w 12706344"/>
              <a:gd name="connsiteY0" fmla="*/ 3234477 h 10288582"/>
              <a:gd name="connsiteX1" fmla="*/ 306980 w 12706344"/>
              <a:gd name="connsiteY1" fmla="*/ 0 h 10288582"/>
              <a:gd name="connsiteX2" fmla="*/ 6749772 w 12706344"/>
              <a:gd name="connsiteY2" fmla="*/ 0 h 10288582"/>
              <a:gd name="connsiteX3" fmla="*/ 3528375 w 12706344"/>
              <a:gd name="connsiteY3" fmla="*/ 3234477 h 10288582"/>
              <a:gd name="connsiteX4" fmla="*/ 10862336 w 12706344"/>
              <a:gd name="connsiteY4" fmla="*/ 3234477 h 10288582"/>
              <a:gd name="connsiteX5" fmla="*/ 7637814 w 12706344"/>
              <a:gd name="connsiteY5" fmla="*/ 0 h 10288582"/>
              <a:gd name="connsiteX6" fmla="*/ 12706344 w 12706344"/>
              <a:gd name="connsiteY6" fmla="*/ 0 h 10288582"/>
              <a:gd name="connsiteX7" fmla="*/ 12706344 w 12706344"/>
              <a:gd name="connsiteY7" fmla="*/ 1382390 h 10288582"/>
              <a:gd name="connsiteX8" fmla="*/ 10862336 w 12706344"/>
              <a:gd name="connsiteY8" fmla="*/ 3234477 h 10288582"/>
              <a:gd name="connsiteX9" fmla="*/ 12706344 w 12706344"/>
              <a:gd name="connsiteY9" fmla="*/ 5085985 h 10288582"/>
              <a:gd name="connsiteX10" fmla="*/ 10995806 w 12706344"/>
              <a:gd name="connsiteY10" fmla="*/ 3371394 h 10288582"/>
              <a:gd name="connsiteX11" fmla="*/ 12706344 w 12706344"/>
              <a:gd name="connsiteY11" fmla="*/ 1654928 h 10288582"/>
              <a:gd name="connsiteX12" fmla="*/ 12706344 w 12706344"/>
              <a:gd name="connsiteY12" fmla="*/ 5085985 h 10288582"/>
              <a:gd name="connsiteX13" fmla="*/ 7197064 w 12706344"/>
              <a:gd name="connsiteY13" fmla="*/ 6914095 h 10288582"/>
              <a:gd name="connsiteX14" fmla="*/ 3668688 w 12706344"/>
              <a:gd name="connsiteY14" fmla="*/ 3371394 h 10288582"/>
              <a:gd name="connsiteX15" fmla="*/ 7026448 w 12706344"/>
              <a:gd name="connsiteY15" fmla="*/ 0 h 10288582"/>
              <a:gd name="connsiteX16" fmla="*/ 7367680 w 12706344"/>
              <a:gd name="connsiteY16" fmla="*/ 0 h 10288582"/>
              <a:gd name="connsiteX17" fmla="*/ 10725445 w 12706344"/>
              <a:gd name="connsiteY17" fmla="*/ 3371394 h 10288582"/>
              <a:gd name="connsiteX18" fmla="*/ 7197064 w 12706344"/>
              <a:gd name="connsiteY18" fmla="*/ 6914095 h 10288582"/>
              <a:gd name="connsiteX19" fmla="*/ 5057304 w 12706344"/>
              <a:gd name="connsiteY19" fmla="*/ 9056223 h 10288582"/>
              <a:gd name="connsiteX20" fmla="*/ 3221367 w 12706344"/>
              <a:gd name="connsiteY20" fmla="*/ 10288582 h 10288582"/>
              <a:gd name="connsiteX21" fmla="*/ 0 w 12706344"/>
              <a:gd name="connsiteY21" fmla="*/ 7051009 h 10288582"/>
              <a:gd name="connsiteX22" fmla="*/ 3528375 w 12706344"/>
              <a:gd name="connsiteY22" fmla="*/ 3508310 h 10288582"/>
              <a:gd name="connsiteX23" fmla="*/ 7056752 w 12706344"/>
              <a:gd name="connsiteY23" fmla="*/ 7051009 h 10288582"/>
              <a:gd name="connsiteX24" fmla="*/ 5057304 w 12706344"/>
              <a:gd name="connsiteY24" fmla="*/ 9056223 h 10288582"/>
              <a:gd name="connsiteX25" fmla="*/ 10282206 w 12706344"/>
              <a:gd name="connsiteY25" fmla="*/ 10288582 h 10288582"/>
              <a:gd name="connsiteX26" fmla="*/ 4111927 w 12706344"/>
              <a:gd name="connsiteY26" fmla="*/ 10288582 h 10288582"/>
              <a:gd name="connsiteX27" fmla="*/ 7197064 w 12706344"/>
              <a:gd name="connsiteY27" fmla="*/ 7187925 h 10288582"/>
              <a:gd name="connsiteX28" fmla="*/ 10282206 w 12706344"/>
              <a:gd name="connsiteY28" fmla="*/ 10288582 h 10288582"/>
              <a:gd name="connsiteX29" fmla="*/ 11169221 w 12706344"/>
              <a:gd name="connsiteY29" fmla="*/ 10288582 h 10288582"/>
              <a:gd name="connsiteX30" fmla="*/ 10555030 w 12706344"/>
              <a:gd name="connsiteY30" fmla="*/ 10288582 h 10288582"/>
              <a:gd name="connsiteX31" fmla="*/ 7330537 w 12706344"/>
              <a:gd name="connsiteY31" fmla="*/ 7051009 h 10288582"/>
              <a:gd name="connsiteX32" fmla="*/ 10862336 w 12706344"/>
              <a:gd name="connsiteY32" fmla="*/ 3508310 h 10288582"/>
              <a:gd name="connsiteX33" fmla="*/ 12706344 w 12706344"/>
              <a:gd name="connsiteY33" fmla="*/ 5360394 h 10288582"/>
              <a:gd name="connsiteX34" fmla="*/ 12706344 w 12706344"/>
              <a:gd name="connsiteY34" fmla="*/ 8743112 h 10288582"/>
              <a:gd name="connsiteX35" fmla="*/ 11169221 w 12706344"/>
              <a:gd name="connsiteY35" fmla="*/ 10288582 h 10288582"/>
              <a:gd name="connsiteX36" fmla="*/ 12706344 w 12706344"/>
              <a:gd name="connsiteY36" fmla="*/ 10288582 h 10288582"/>
              <a:gd name="connsiteX37" fmla="*/ 11439735 w 12706344"/>
              <a:gd name="connsiteY37" fmla="*/ 10288582 h 10288582"/>
              <a:gd name="connsiteX38" fmla="*/ 12706344 w 12706344"/>
              <a:gd name="connsiteY38" fmla="*/ 9017584 h 10288582"/>
              <a:gd name="connsiteX39" fmla="*/ 12706344 w 12706344"/>
              <a:gd name="connsiteY39" fmla="*/ 10288582 h 10288582"/>
              <a:gd name="connsiteX0" fmla="*/ 3528375 w 12706344"/>
              <a:gd name="connsiteY0" fmla="*/ 3234477 h 10288582"/>
              <a:gd name="connsiteX1" fmla="*/ 306980 w 12706344"/>
              <a:gd name="connsiteY1" fmla="*/ 0 h 10288582"/>
              <a:gd name="connsiteX2" fmla="*/ 6749772 w 12706344"/>
              <a:gd name="connsiteY2" fmla="*/ 0 h 10288582"/>
              <a:gd name="connsiteX3" fmla="*/ 3528375 w 12706344"/>
              <a:gd name="connsiteY3" fmla="*/ 3234477 h 10288582"/>
              <a:gd name="connsiteX4" fmla="*/ 10862336 w 12706344"/>
              <a:gd name="connsiteY4" fmla="*/ 3234477 h 10288582"/>
              <a:gd name="connsiteX5" fmla="*/ 7637814 w 12706344"/>
              <a:gd name="connsiteY5" fmla="*/ 0 h 10288582"/>
              <a:gd name="connsiteX6" fmla="*/ 12706344 w 12706344"/>
              <a:gd name="connsiteY6" fmla="*/ 0 h 10288582"/>
              <a:gd name="connsiteX7" fmla="*/ 12706344 w 12706344"/>
              <a:gd name="connsiteY7" fmla="*/ 1382390 h 10288582"/>
              <a:gd name="connsiteX8" fmla="*/ 10862336 w 12706344"/>
              <a:gd name="connsiteY8" fmla="*/ 3234477 h 10288582"/>
              <a:gd name="connsiteX9" fmla="*/ 12706344 w 12706344"/>
              <a:gd name="connsiteY9" fmla="*/ 5085985 h 10288582"/>
              <a:gd name="connsiteX10" fmla="*/ 10995806 w 12706344"/>
              <a:gd name="connsiteY10" fmla="*/ 3371394 h 10288582"/>
              <a:gd name="connsiteX11" fmla="*/ 12706344 w 12706344"/>
              <a:gd name="connsiteY11" fmla="*/ 1654928 h 10288582"/>
              <a:gd name="connsiteX12" fmla="*/ 12706344 w 12706344"/>
              <a:gd name="connsiteY12" fmla="*/ 5085985 h 10288582"/>
              <a:gd name="connsiteX13" fmla="*/ 7197064 w 12706344"/>
              <a:gd name="connsiteY13" fmla="*/ 6914095 h 10288582"/>
              <a:gd name="connsiteX14" fmla="*/ 3668688 w 12706344"/>
              <a:gd name="connsiteY14" fmla="*/ 3371394 h 10288582"/>
              <a:gd name="connsiteX15" fmla="*/ 7026448 w 12706344"/>
              <a:gd name="connsiteY15" fmla="*/ 0 h 10288582"/>
              <a:gd name="connsiteX16" fmla="*/ 7367680 w 12706344"/>
              <a:gd name="connsiteY16" fmla="*/ 0 h 10288582"/>
              <a:gd name="connsiteX17" fmla="*/ 10725445 w 12706344"/>
              <a:gd name="connsiteY17" fmla="*/ 3371394 h 10288582"/>
              <a:gd name="connsiteX18" fmla="*/ 7197064 w 12706344"/>
              <a:gd name="connsiteY18" fmla="*/ 6914095 h 10288582"/>
              <a:gd name="connsiteX19" fmla="*/ 5057304 w 12706344"/>
              <a:gd name="connsiteY19" fmla="*/ 9056223 h 10288582"/>
              <a:gd name="connsiteX20" fmla="*/ 2028196 w 12706344"/>
              <a:gd name="connsiteY20" fmla="*/ 9070070 h 10288582"/>
              <a:gd name="connsiteX21" fmla="*/ 0 w 12706344"/>
              <a:gd name="connsiteY21" fmla="*/ 7051009 h 10288582"/>
              <a:gd name="connsiteX22" fmla="*/ 3528375 w 12706344"/>
              <a:gd name="connsiteY22" fmla="*/ 3508310 h 10288582"/>
              <a:gd name="connsiteX23" fmla="*/ 7056752 w 12706344"/>
              <a:gd name="connsiteY23" fmla="*/ 7051009 h 10288582"/>
              <a:gd name="connsiteX24" fmla="*/ 5057304 w 12706344"/>
              <a:gd name="connsiteY24" fmla="*/ 9056223 h 10288582"/>
              <a:gd name="connsiteX25" fmla="*/ 10282206 w 12706344"/>
              <a:gd name="connsiteY25" fmla="*/ 10288582 h 10288582"/>
              <a:gd name="connsiteX26" fmla="*/ 4111927 w 12706344"/>
              <a:gd name="connsiteY26" fmla="*/ 10288582 h 10288582"/>
              <a:gd name="connsiteX27" fmla="*/ 7197064 w 12706344"/>
              <a:gd name="connsiteY27" fmla="*/ 7187925 h 10288582"/>
              <a:gd name="connsiteX28" fmla="*/ 10282206 w 12706344"/>
              <a:gd name="connsiteY28" fmla="*/ 10288582 h 10288582"/>
              <a:gd name="connsiteX29" fmla="*/ 11169221 w 12706344"/>
              <a:gd name="connsiteY29" fmla="*/ 10288582 h 10288582"/>
              <a:gd name="connsiteX30" fmla="*/ 10555030 w 12706344"/>
              <a:gd name="connsiteY30" fmla="*/ 10288582 h 10288582"/>
              <a:gd name="connsiteX31" fmla="*/ 7330537 w 12706344"/>
              <a:gd name="connsiteY31" fmla="*/ 7051009 h 10288582"/>
              <a:gd name="connsiteX32" fmla="*/ 10862336 w 12706344"/>
              <a:gd name="connsiteY32" fmla="*/ 3508310 h 10288582"/>
              <a:gd name="connsiteX33" fmla="*/ 12706344 w 12706344"/>
              <a:gd name="connsiteY33" fmla="*/ 5360394 h 10288582"/>
              <a:gd name="connsiteX34" fmla="*/ 12706344 w 12706344"/>
              <a:gd name="connsiteY34" fmla="*/ 8743112 h 10288582"/>
              <a:gd name="connsiteX35" fmla="*/ 11169221 w 12706344"/>
              <a:gd name="connsiteY35" fmla="*/ 10288582 h 10288582"/>
              <a:gd name="connsiteX36" fmla="*/ 12706344 w 12706344"/>
              <a:gd name="connsiteY36" fmla="*/ 10288582 h 10288582"/>
              <a:gd name="connsiteX37" fmla="*/ 11439735 w 12706344"/>
              <a:gd name="connsiteY37" fmla="*/ 10288582 h 10288582"/>
              <a:gd name="connsiteX38" fmla="*/ 12706344 w 12706344"/>
              <a:gd name="connsiteY38" fmla="*/ 9017584 h 10288582"/>
              <a:gd name="connsiteX39" fmla="*/ 12706344 w 12706344"/>
              <a:gd name="connsiteY39" fmla="*/ 10288582 h 10288582"/>
              <a:gd name="connsiteX0" fmla="*/ 3528375 w 12706344"/>
              <a:gd name="connsiteY0" fmla="*/ 3234477 h 10288582"/>
              <a:gd name="connsiteX1" fmla="*/ 306980 w 12706344"/>
              <a:gd name="connsiteY1" fmla="*/ 0 h 10288582"/>
              <a:gd name="connsiteX2" fmla="*/ 6749772 w 12706344"/>
              <a:gd name="connsiteY2" fmla="*/ 0 h 10288582"/>
              <a:gd name="connsiteX3" fmla="*/ 3528375 w 12706344"/>
              <a:gd name="connsiteY3" fmla="*/ 3234477 h 10288582"/>
              <a:gd name="connsiteX4" fmla="*/ 10862336 w 12706344"/>
              <a:gd name="connsiteY4" fmla="*/ 3234477 h 10288582"/>
              <a:gd name="connsiteX5" fmla="*/ 7637814 w 12706344"/>
              <a:gd name="connsiteY5" fmla="*/ 0 h 10288582"/>
              <a:gd name="connsiteX6" fmla="*/ 12706344 w 12706344"/>
              <a:gd name="connsiteY6" fmla="*/ 0 h 10288582"/>
              <a:gd name="connsiteX7" fmla="*/ 12706344 w 12706344"/>
              <a:gd name="connsiteY7" fmla="*/ 1382390 h 10288582"/>
              <a:gd name="connsiteX8" fmla="*/ 10862336 w 12706344"/>
              <a:gd name="connsiteY8" fmla="*/ 3234477 h 10288582"/>
              <a:gd name="connsiteX9" fmla="*/ 12706344 w 12706344"/>
              <a:gd name="connsiteY9" fmla="*/ 5085985 h 10288582"/>
              <a:gd name="connsiteX10" fmla="*/ 10995806 w 12706344"/>
              <a:gd name="connsiteY10" fmla="*/ 3371394 h 10288582"/>
              <a:gd name="connsiteX11" fmla="*/ 12706344 w 12706344"/>
              <a:gd name="connsiteY11" fmla="*/ 1654928 h 10288582"/>
              <a:gd name="connsiteX12" fmla="*/ 12706344 w 12706344"/>
              <a:gd name="connsiteY12" fmla="*/ 5085985 h 10288582"/>
              <a:gd name="connsiteX13" fmla="*/ 7197064 w 12706344"/>
              <a:gd name="connsiteY13" fmla="*/ 6914095 h 10288582"/>
              <a:gd name="connsiteX14" fmla="*/ 3668688 w 12706344"/>
              <a:gd name="connsiteY14" fmla="*/ 3371394 h 10288582"/>
              <a:gd name="connsiteX15" fmla="*/ 7026448 w 12706344"/>
              <a:gd name="connsiteY15" fmla="*/ 0 h 10288582"/>
              <a:gd name="connsiteX16" fmla="*/ 7367680 w 12706344"/>
              <a:gd name="connsiteY16" fmla="*/ 0 h 10288582"/>
              <a:gd name="connsiteX17" fmla="*/ 10725445 w 12706344"/>
              <a:gd name="connsiteY17" fmla="*/ 3371394 h 10288582"/>
              <a:gd name="connsiteX18" fmla="*/ 7197064 w 12706344"/>
              <a:gd name="connsiteY18" fmla="*/ 6914095 h 10288582"/>
              <a:gd name="connsiteX19" fmla="*/ 5057304 w 12706344"/>
              <a:gd name="connsiteY19" fmla="*/ 9056223 h 10288582"/>
              <a:gd name="connsiteX20" fmla="*/ 2028196 w 12706344"/>
              <a:gd name="connsiteY20" fmla="*/ 9070070 h 10288582"/>
              <a:gd name="connsiteX21" fmla="*/ 0 w 12706344"/>
              <a:gd name="connsiteY21" fmla="*/ 7051009 h 10288582"/>
              <a:gd name="connsiteX22" fmla="*/ 3528375 w 12706344"/>
              <a:gd name="connsiteY22" fmla="*/ 3508310 h 10288582"/>
              <a:gd name="connsiteX23" fmla="*/ 7056752 w 12706344"/>
              <a:gd name="connsiteY23" fmla="*/ 7051009 h 10288582"/>
              <a:gd name="connsiteX24" fmla="*/ 5057304 w 12706344"/>
              <a:gd name="connsiteY24" fmla="*/ 9056223 h 10288582"/>
              <a:gd name="connsiteX25" fmla="*/ 10282206 w 12706344"/>
              <a:gd name="connsiteY25" fmla="*/ 10288582 h 10288582"/>
              <a:gd name="connsiteX26" fmla="*/ 5333849 w 12706344"/>
              <a:gd name="connsiteY26" fmla="*/ 9056223 h 10288582"/>
              <a:gd name="connsiteX27" fmla="*/ 7197064 w 12706344"/>
              <a:gd name="connsiteY27" fmla="*/ 7187925 h 10288582"/>
              <a:gd name="connsiteX28" fmla="*/ 10282206 w 12706344"/>
              <a:gd name="connsiteY28" fmla="*/ 10288582 h 10288582"/>
              <a:gd name="connsiteX29" fmla="*/ 11169221 w 12706344"/>
              <a:gd name="connsiteY29" fmla="*/ 10288582 h 10288582"/>
              <a:gd name="connsiteX30" fmla="*/ 10555030 w 12706344"/>
              <a:gd name="connsiteY30" fmla="*/ 10288582 h 10288582"/>
              <a:gd name="connsiteX31" fmla="*/ 7330537 w 12706344"/>
              <a:gd name="connsiteY31" fmla="*/ 7051009 h 10288582"/>
              <a:gd name="connsiteX32" fmla="*/ 10862336 w 12706344"/>
              <a:gd name="connsiteY32" fmla="*/ 3508310 h 10288582"/>
              <a:gd name="connsiteX33" fmla="*/ 12706344 w 12706344"/>
              <a:gd name="connsiteY33" fmla="*/ 5360394 h 10288582"/>
              <a:gd name="connsiteX34" fmla="*/ 12706344 w 12706344"/>
              <a:gd name="connsiteY34" fmla="*/ 8743112 h 10288582"/>
              <a:gd name="connsiteX35" fmla="*/ 11169221 w 12706344"/>
              <a:gd name="connsiteY35" fmla="*/ 10288582 h 10288582"/>
              <a:gd name="connsiteX36" fmla="*/ 12706344 w 12706344"/>
              <a:gd name="connsiteY36" fmla="*/ 10288582 h 10288582"/>
              <a:gd name="connsiteX37" fmla="*/ 11439735 w 12706344"/>
              <a:gd name="connsiteY37" fmla="*/ 10288582 h 10288582"/>
              <a:gd name="connsiteX38" fmla="*/ 12706344 w 12706344"/>
              <a:gd name="connsiteY38" fmla="*/ 9017584 h 10288582"/>
              <a:gd name="connsiteX39" fmla="*/ 12706344 w 12706344"/>
              <a:gd name="connsiteY39" fmla="*/ 10288582 h 10288582"/>
              <a:gd name="connsiteX0" fmla="*/ 3528375 w 12706344"/>
              <a:gd name="connsiteY0" fmla="*/ 3234477 h 10288582"/>
              <a:gd name="connsiteX1" fmla="*/ 306980 w 12706344"/>
              <a:gd name="connsiteY1" fmla="*/ 0 h 10288582"/>
              <a:gd name="connsiteX2" fmla="*/ 6749772 w 12706344"/>
              <a:gd name="connsiteY2" fmla="*/ 0 h 10288582"/>
              <a:gd name="connsiteX3" fmla="*/ 3528375 w 12706344"/>
              <a:gd name="connsiteY3" fmla="*/ 3234477 h 10288582"/>
              <a:gd name="connsiteX4" fmla="*/ 10862336 w 12706344"/>
              <a:gd name="connsiteY4" fmla="*/ 3234477 h 10288582"/>
              <a:gd name="connsiteX5" fmla="*/ 7637814 w 12706344"/>
              <a:gd name="connsiteY5" fmla="*/ 0 h 10288582"/>
              <a:gd name="connsiteX6" fmla="*/ 12706344 w 12706344"/>
              <a:gd name="connsiteY6" fmla="*/ 0 h 10288582"/>
              <a:gd name="connsiteX7" fmla="*/ 12706344 w 12706344"/>
              <a:gd name="connsiteY7" fmla="*/ 1382390 h 10288582"/>
              <a:gd name="connsiteX8" fmla="*/ 10862336 w 12706344"/>
              <a:gd name="connsiteY8" fmla="*/ 3234477 h 10288582"/>
              <a:gd name="connsiteX9" fmla="*/ 12706344 w 12706344"/>
              <a:gd name="connsiteY9" fmla="*/ 5085985 h 10288582"/>
              <a:gd name="connsiteX10" fmla="*/ 10995806 w 12706344"/>
              <a:gd name="connsiteY10" fmla="*/ 3371394 h 10288582"/>
              <a:gd name="connsiteX11" fmla="*/ 12706344 w 12706344"/>
              <a:gd name="connsiteY11" fmla="*/ 1654928 h 10288582"/>
              <a:gd name="connsiteX12" fmla="*/ 12706344 w 12706344"/>
              <a:gd name="connsiteY12" fmla="*/ 5085985 h 10288582"/>
              <a:gd name="connsiteX13" fmla="*/ 7197064 w 12706344"/>
              <a:gd name="connsiteY13" fmla="*/ 6914095 h 10288582"/>
              <a:gd name="connsiteX14" fmla="*/ 3668688 w 12706344"/>
              <a:gd name="connsiteY14" fmla="*/ 3371394 h 10288582"/>
              <a:gd name="connsiteX15" fmla="*/ 7026448 w 12706344"/>
              <a:gd name="connsiteY15" fmla="*/ 0 h 10288582"/>
              <a:gd name="connsiteX16" fmla="*/ 7367680 w 12706344"/>
              <a:gd name="connsiteY16" fmla="*/ 0 h 10288582"/>
              <a:gd name="connsiteX17" fmla="*/ 10725445 w 12706344"/>
              <a:gd name="connsiteY17" fmla="*/ 3371394 h 10288582"/>
              <a:gd name="connsiteX18" fmla="*/ 7197064 w 12706344"/>
              <a:gd name="connsiteY18" fmla="*/ 6914095 h 10288582"/>
              <a:gd name="connsiteX19" fmla="*/ 5057304 w 12706344"/>
              <a:gd name="connsiteY19" fmla="*/ 9056223 h 10288582"/>
              <a:gd name="connsiteX20" fmla="*/ 2028196 w 12706344"/>
              <a:gd name="connsiteY20" fmla="*/ 9070070 h 10288582"/>
              <a:gd name="connsiteX21" fmla="*/ 0 w 12706344"/>
              <a:gd name="connsiteY21" fmla="*/ 7051009 h 10288582"/>
              <a:gd name="connsiteX22" fmla="*/ 3528375 w 12706344"/>
              <a:gd name="connsiteY22" fmla="*/ 3508310 h 10288582"/>
              <a:gd name="connsiteX23" fmla="*/ 7056752 w 12706344"/>
              <a:gd name="connsiteY23" fmla="*/ 7051009 h 10288582"/>
              <a:gd name="connsiteX24" fmla="*/ 5057304 w 12706344"/>
              <a:gd name="connsiteY24" fmla="*/ 9056223 h 10288582"/>
              <a:gd name="connsiteX25" fmla="*/ 9045908 w 12706344"/>
              <a:gd name="connsiteY25" fmla="*/ 9042376 h 10288582"/>
              <a:gd name="connsiteX26" fmla="*/ 5333849 w 12706344"/>
              <a:gd name="connsiteY26" fmla="*/ 9056223 h 10288582"/>
              <a:gd name="connsiteX27" fmla="*/ 7197064 w 12706344"/>
              <a:gd name="connsiteY27" fmla="*/ 7187925 h 10288582"/>
              <a:gd name="connsiteX28" fmla="*/ 9045908 w 12706344"/>
              <a:gd name="connsiteY28" fmla="*/ 9042376 h 10288582"/>
              <a:gd name="connsiteX29" fmla="*/ 11169221 w 12706344"/>
              <a:gd name="connsiteY29" fmla="*/ 10288582 h 10288582"/>
              <a:gd name="connsiteX30" fmla="*/ 10555030 w 12706344"/>
              <a:gd name="connsiteY30" fmla="*/ 10288582 h 10288582"/>
              <a:gd name="connsiteX31" fmla="*/ 7330537 w 12706344"/>
              <a:gd name="connsiteY31" fmla="*/ 7051009 h 10288582"/>
              <a:gd name="connsiteX32" fmla="*/ 10862336 w 12706344"/>
              <a:gd name="connsiteY32" fmla="*/ 3508310 h 10288582"/>
              <a:gd name="connsiteX33" fmla="*/ 12706344 w 12706344"/>
              <a:gd name="connsiteY33" fmla="*/ 5360394 h 10288582"/>
              <a:gd name="connsiteX34" fmla="*/ 12706344 w 12706344"/>
              <a:gd name="connsiteY34" fmla="*/ 8743112 h 10288582"/>
              <a:gd name="connsiteX35" fmla="*/ 11169221 w 12706344"/>
              <a:gd name="connsiteY35" fmla="*/ 10288582 h 10288582"/>
              <a:gd name="connsiteX36" fmla="*/ 12706344 w 12706344"/>
              <a:gd name="connsiteY36" fmla="*/ 10288582 h 10288582"/>
              <a:gd name="connsiteX37" fmla="*/ 11439735 w 12706344"/>
              <a:gd name="connsiteY37" fmla="*/ 10288582 h 10288582"/>
              <a:gd name="connsiteX38" fmla="*/ 12706344 w 12706344"/>
              <a:gd name="connsiteY38" fmla="*/ 9017584 h 10288582"/>
              <a:gd name="connsiteX39" fmla="*/ 12706344 w 12706344"/>
              <a:gd name="connsiteY39" fmla="*/ 10288582 h 10288582"/>
              <a:gd name="connsiteX0" fmla="*/ 3528375 w 12706344"/>
              <a:gd name="connsiteY0" fmla="*/ 3234477 h 10288582"/>
              <a:gd name="connsiteX1" fmla="*/ 306980 w 12706344"/>
              <a:gd name="connsiteY1" fmla="*/ 0 h 10288582"/>
              <a:gd name="connsiteX2" fmla="*/ 6749772 w 12706344"/>
              <a:gd name="connsiteY2" fmla="*/ 0 h 10288582"/>
              <a:gd name="connsiteX3" fmla="*/ 3528375 w 12706344"/>
              <a:gd name="connsiteY3" fmla="*/ 3234477 h 10288582"/>
              <a:gd name="connsiteX4" fmla="*/ 10862336 w 12706344"/>
              <a:gd name="connsiteY4" fmla="*/ 3234477 h 10288582"/>
              <a:gd name="connsiteX5" fmla="*/ 7637814 w 12706344"/>
              <a:gd name="connsiteY5" fmla="*/ 0 h 10288582"/>
              <a:gd name="connsiteX6" fmla="*/ 12706344 w 12706344"/>
              <a:gd name="connsiteY6" fmla="*/ 0 h 10288582"/>
              <a:gd name="connsiteX7" fmla="*/ 12706344 w 12706344"/>
              <a:gd name="connsiteY7" fmla="*/ 1382390 h 10288582"/>
              <a:gd name="connsiteX8" fmla="*/ 10862336 w 12706344"/>
              <a:gd name="connsiteY8" fmla="*/ 3234477 h 10288582"/>
              <a:gd name="connsiteX9" fmla="*/ 12706344 w 12706344"/>
              <a:gd name="connsiteY9" fmla="*/ 5085985 h 10288582"/>
              <a:gd name="connsiteX10" fmla="*/ 10995806 w 12706344"/>
              <a:gd name="connsiteY10" fmla="*/ 3371394 h 10288582"/>
              <a:gd name="connsiteX11" fmla="*/ 12706344 w 12706344"/>
              <a:gd name="connsiteY11" fmla="*/ 1654928 h 10288582"/>
              <a:gd name="connsiteX12" fmla="*/ 12706344 w 12706344"/>
              <a:gd name="connsiteY12" fmla="*/ 5085985 h 10288582"/>
              <a:gd name="connsiteX13" fmla="*/ 7197064 w 12706344"/>
              <a:gd name="connsiteY13" fmla="*/ 6914095 h 10288582"/>
              <a:gd name="connsiteX14" fmla="*/ 3668688 w 12706344"/>
              <a:gd name="connsiteY14" fmla="*/ 3371394 h 10288582"/>
              <a:gd name="connsiteX15" fmla="*/ 7026448 w 12706344"/>
              <a:gd name="connsiteY15" fmla="*/ 0 h 10288582"/>
              <a:gd name="connsiteX16" fmla="*/ 7367680 w 12706344"/>
              <a:gd name="connsiteY16" fmla="*/ 0 h 10288582"/>
              <a:gd name="connsiteX17" fmla="*/ 10725445 w 12706344"/>
              <a:gd name="connsiteY17" fmla="*/ 3371394 h 10288582"/>
              <a:gd name="connsiteX18" fmla="*/ 7197064 w 12706344"/>
              <a:gd name="connsiteY18" fmla="*/ 6914095 h 10288582"/>
              <a:gd name="connsiteX19" fmla="*/ 5057304 w 12706344"/>
              <a:gd name="connsiteY19" fmla="*/ 9056223 h 10288582"/>
              <a:gd name="connsiteX20" fmla="*/ 2028196 w 12706344"/>
              <a:gd name="connsiteY20" fmla="*/ 9070070 h 10288582"/>
              <a:gd name="connsiteX21" fmla="*/ 0 w 12706344"/>
              <a:gd name="connsiteY21" fmla="*/ 7051009 h 10288582"/>
              <a:gd name="connsiteX22" fmla="*/ 3528375 w 12706344"/>
              <a:gd name="connsiteY22" fmla="*/ 3508310 h 10288582"/>
              <a:gd name="connsiteX23" fmla="*/ 7056752 w 12706344"/>
              <a:gd name="connsiteY23" fmla="*/ 7051009 h 10288582"/>
              <a:gd name="connsiteX24" fmla="*/ 5057304 w 12706344"/>
              <a:gd name="connsiteY24" fmla="*/ 9056223 h 10288582"/>
              <a:gd name="connsiteX25" fmla="*/ 9045908 w 12706344"/>
              <a:gd name="connsiteY25" fmla="*/ 9042376 h 10288582"/>
              <a:gd name="connsiteX26" fmla="*/ 5333849 w 12706344"/>
              <a:gd name="connsiteY26" fmla="*/ 9056223 h 10288582"/>
              <a:gd name="connsiteX27" fmla="*/ 7197064 w 12706344"/>
              <a:gd name="connsiteY27" fmla="*/ 7187925 h 10288582"/>
              <a:gd name="connsiteX28" fmla="*/ 9045908 w 12706344"/>
              <a:gd name="connsiteY28" fmla="*/ 9042376 h 10288582"/>
              <a:gd name="connsiteX29" fmla="*/ 11169221 w 12706344"/>
              <a:gd name="connsiteY29" fmla="*/ 10288582 h 10288582"/>
              <a:gd name="connsiteX30" fmla="*/ 9304357 w 12706344"/>
              <a:gd name="connsiteY30" fmla="*/ 9042376 h 10288582"/>
              <a:gd name="connsiteX31" fmla="*/ 7330537 w 12706344"/>
              <a:gd name="connsiteY31" fmla="*/ 7051009 h 10288582"/>
              <a:gd name="connsiteX32" fmla="*/ 10862336 w 12706344"/>
              <a:gd name="connsiteY32" fmla="*/ 3508310 h 10288582"/>
              <a:gd name="connsiteX33" fmla="*/ 12706344 w 12706344"/>
              <a:gd name="connsiteY33" fmla="*/ 5360394 h 10288582"/>
              <a:gd name="connsiteX34" fmla="*/ 12706344 w 12706344"/>
              <a:gd name="connsiteY34" fmla="*/ 8743112 h 10288582"/>
              <a:gd name="connsiteX35" fmla="*/ 11169221 w 12706344"/>
              <a:gd name="connsiteY35" fmla="*/ 10288582 h 10288582"/>
              <a:gd name="connsiteX36" fmla="*/ 12706344 w 12706344"/>
              <a:gd name="connsiteY36" fmla="*/ 10288582 h 10288582"/>
              <a:gd name="connsiteX37" fmla="*/ 11439735 w 12706344"/>
              <a:gd name="connsiteY37" fmla="*/ 10288582 h 10288582"/>
              <a:gd name="connsiteX38" fmla="*/ 12706344 w 12706344"/>
              <a:gd name="connsiteY38" fmla="*/ 9017584 h 10288582"/>
              <a:gd name="connsiteX39" fmla="*/ 12706344 w 12706344"/>
              <a:gd name="connsiteY39" fmla="*/ 10288582 h 10288582"/>
              <a:gd name="connsiteX0" fmla="*/ 3528375 w 12706344"/>
              <a:gd name="connsiteY0" fmla="*/ 3234477 h 10288582"/>
              <a:gd name="connsiteX1" fmla="*/ 306980 w 12706344"/>
              <a:gd name="connsiteY1" fmla="*/ 0 h 10288582"/>
              <a:gd name="connsiteX2" fmla="*/ 6749772 w 12706344"/>
              <a:gd name="connsiteY2" fmla="*/ 0 h 10288582"/>
              <a:gd name="connsiteX3" fmla="*/ 3528375 w 12706344"/>
              <a:gd name="connsiteY3" fmla="*/ 3234477 h 10288582"/>
              <a:gd name="connsiteX4" fmla="*/ 10862336 w 12706344"/>
              <a:gd name="connsiteY4" fmla="*/ 3234477 h 10288582"/>
              <a:gd name="connsiteX5" fmla="*/ 7637814 w 12706344"/>
              <a:gd name="connsiteY5" fmla="*/ 0 h 10288582"/>
              <a:gd name="connsiteX6" fmla="*/ 12706344 w 12706344"/>
              <a:gd name="connsiteY6" fmla="*/ 0 h 10288582"/>
              <a:gd name="connsiteX7" fmla="*/ 12706344 w 12706344"/>
              <a:gd name="connsiteY7" fmla="*/ 1382390 h 10288582"/>
              <a:gd name="connsiteX8" fmla="*/ 10862336 w 12706344"/>
              <a:gd name="connsiteY8" fmla="*/ 3234477 h 10288582"/>
              <a:gd name="connsiteX9" fmla="*/ 12706344 w 12706344"/>
              <a:gd name="connsiteY9" fmla="*/ 5085985 h 10288582"/>
              <a:gd name="connsiteX10" fmla="*/ 10995806 w 12706344"/>
              <a:gd name="connsiteY10" fmla="*/ 3371394 h 10288582"/>
              <a:gd name="connsiteX11" fmla="*/ 12706344 w 12706344"/>
              <a:gd name="connsiteY11" fmla="*/ 1654928 h 10288582"/>
              <a:gd name="connsiteX12" fmla="*/ 12706344 w 12706344"/>
              <a:gd name="connsiteY12" fmla="*/ 5085985 h 10288582"/>
              <a:gd name="connsiteX13" fmla="*/ 7197064 w 12706344"/>
              <a:gd name="connsiteY13" fmla="*/ 6914095 h 10288582"/>
              <a:gd name="connsiteX14" fmla="*/ 3668688 w 12706344"/>
              <a:gd name="connsiteY14" fmla="*/ 3371394 h 10288582"/>
              <a:gd name="connsiteX15" fmla="*/ 7026448 w 12706344"/>
              <a:gd name="connsiteY15" fmla="*/ 0 h 10288582"/>
              <a:gd name="connsiteX16" fmla="*/ 7367680 w 12706344"/>
              <a:gd name="connsiteY16" fmla="*/ 0 h 10288582"/>
              <a:gd name="connsiteX17" fmla="*/ 10725445 w 12706344"/>
              <a:gd name="connsiteY17" fmla="*/ 3371394 h 10288582"/>
              <a:gd name="connsiteX18" fmla="*/ 7197064 w 12706344"/>
              <a:gd name="connsiteY18" fmla="*/ 6914095 h 10288582"/>
              <a:gd name="connsiteX19" fmla="*/ 5057304 w 12706344"/>
              <a:gd name="connsiteY19" fmla="*/ 9056223 h 10288582"/>
              <a:gd name="connsiteX20" fmla="*/ 2028196 w 12706344"/>
              <a:gd name="connsiteY20" fmla="*/ 9070070 h 10288582"/>
              <a:gd name="connsiteX21" fmla="*/ 0 w 12706344"/>
              <a:gd name="connsiteY21" fmla="*/ 7051009 h 10288582"/>
              <a:gd name="connsiteX22" fmla="*/ 3528375 w 12706344"/>
              <a:gd name="connsiteY22" fmla="*/ 3508310 h 10288582"/>
              <a:gd name="connsiteX23" fmla="*/ 7056752 w 12706344"/>
              <a:gd name="connsiteY23" fmla="*/ 7051009 h 10288582"/>
              <a:gd name="connsiteX24" fmla="*/ 5057304 w 12706344"/>
              <a:gd name="connsiteY24" fmla="*/ 9056223 h 10288582"/>
              <a:gd name="connsiteX25" fmla="*/ 9045908 w 12706344"/>
              <a:gd name="connsiteY25" fmla="*/ 9042376 h 10288582"/>
              <a:gd name="connsiteX26" fmla="*/ 5333849 w 12706344"/>
              <a:gd name="connsiteY26" fmla="*/ 9056223 h 10288582"/>
              <a:gd name="connsiteX27" fmla="*/ 7197064 w 12706344"/>
              <a:gd name="connsiteY27" fmla="*/ 7187925 h 10288582"/>
              <a:gd name="connsiteX28" fmla="*/ 9045908 w 12706344"/>
              <a:gd name="connsiteY28" fmla="*/ 9042376 h 10288582"/>
              <a:gd name="connsiteX29" fmla="*/ 12419894 w 12706344"/>
              <a:gd name="connsiteY29" fmla="*/ 9042376 h 10288582"/>
              <a:gd name="connsiteX30" fmla="*/ 9304357 w 12706344"/>
              <a:gd name="connsiteY30" fmla="*/ 9042376 h 10288582"/>
              <a:gd name="connsiteX31" fmla="*/ 7330537 w 12706344"/>
              <a:gd name="connsiteY31" fmla="*/ 7051009 h 10288582"/>
              <a:gd name="connsiteX32" fmla="*/ 10862336 w 12706344"/>
              <a:gd name="connsiteY32" fmla="*/ 3508310 h 10288582"/>
              <a:gd name="connsiteX33" fmla="*/ 12706344 w 12706344"/>
              <a:gd name="connsiteY33" fmla="*/ 5360394 h 10288582"/>
              <a:gd name="connsiteX34" fmla="*/ 12706344 w 12706344"/>
              <a:gd name="connsiteY34" fmla="*/ 8743112 h 10288582"/>
              <a:gd name="connsiteX35" fmla="*/ 12419894 w 12706344"/>
              <a:gd name="connsiteY35" fmla="*/ 9042376 h 10288582"/>
              <a:gd name="connsiteX36" fmla="*/ 12706344 w 12706344"/>
              <a:gd name="connsiteY36" fmla="*/ 10288582 h 10288582"/>
              <a:gd name="connsiteX37" fmla="*/ 11439735 w 12706344"/>
              <a:gd name="connsiteY37" fmla="*/ 10288582 h 10288582"/>
              <a:gd name="connsiteX38" fmla="*/ 12706344 w 12706344"/>
              <a:gd name="connsiteY38" fmla="*/ 9017584 h 10288582"/>
              <a:gd name="connsiteX39" fmla="*/ 12706344 w 12706344"/>
              <a:gd name="connsiteY39" fmla="*/ 10288582 h 10288582"/>
              <a:gd name="connsiteX0" fmla="*/ 3528375 w 12706344"/>
              <a:gd name="connsiteY0" fmla="*/ 3234477 h 10288582"/>
              <a:gd name="connsiteX1" fmla="*/ 306980 w 12706344"/>
              <a:gd name="connsiteY1" fmla="*/ 0 h 10288582"/>
              <a:gd name="connsiteX2" fmla="*/ 6749772 w 12706344"/>
              <a:gd name="connsiteY2" fmla="*/ 0 h 10288582"/>
              <a:gd name="connsiteX3" fmla="*/ 3528375 w 12706344"/>
              <a:gd name="connsiteY3" fmla="*/ 3234477 h 10288582"/>
              <a:gd name="connsiteX4" fmla="*/ 10862336 w 12706344"/>
              <a:gd name="connsiteY4" fmla="*/ 3234477 h 10288582"/>
              <a:gd name="connsiteX5" fmla="*/ 7637814 w 12706344"/>
              <a:gd name="connsiteY5" fmla="*/ 0 h 10288582"/>
              <a:gd name="connsiteX6" fmla="*/ 12706344 w 12706344"/>
              <a:gd name="connsiteY6" fmla="*/ 0 h 10288582"/>
              <a:gd name="connsiteX7" fmla="*/ 12706344 w 12706344"/>
              <a:gd name="connsiteY7" fmla="*/ 1382390 h 10288582"/>
              <a:gd name="connsiteX8" fmla="*/ 10862336 w 12706344"/>
              <a:gd name="connsiteY8" fmla="*/ 3234477 h 10288582"/>
              <a:gd name="connsiteX9" fmla="*/ 12706344 w 12706344"/>
              <a:gd name="connsiteY9" fmla="*/ 5085985 h 10288582"/>
              <a:gd name="connsiteX10" fmla="*/ 10995806 w 12706344"/>
              <a:gd name="connsiteY10" fmla="*/ 3371394 h 10288582"/>
              <a:gd name="connsiteX11" fmla="*/ 12706344 w 12706344"/>
              <a:gd name="connsiteY11" fmla="*/ 1654928 h 10288582"/>
              <a:gd name="connsiteX12" fmla="*/ 12706344 w 12706344"/>
              <a:gd name="connsiteY12" fmla="*/ 5085985 h 10288582"/>
              <a:gd name="connsiteX13" fmla="*/ 7197064 w 12706344"/>
              <a:gd name="connsiteY13" fmla="*/ 6914095 h 10288582"/>
              <a:gd name="connsiteX14" fmla="*/ 3668688 w 12706344"/>
              <a:gd name="connsiteY14" fmla="*/ 3371394 h 10288582"/>
              <a:gd name="connsiteX15" fmla="*/ 7026448 w 12706344"/>
              <a:gd name="connsiteY15" fmla="*/ 0 h 10288582"/>
              <a:gd name="connsiteX16" fmla="*/ 7367680 w 12706344"/>
              <a:gd name="connsiteY16" fmla="*/ 0 h 10288582"/>
              <a:gd name="connsiteX17" fmla="*/ 10725445 w 12706344"/>
              <a:gd name="connsiteY17" fmla="*/ 3371394 h 10288582"/>
              <a:gd name="connsiteX18" fmla="*/ 7197064 w 12706344"/>
              <a:gd name="connsiteY18" fmla="*/ 6914095 h 10288582"/>
              <a:gd name="connsiteX19" fmla="*/ 5057304 w 12706344"/>
              <a:gd name="connsiteY19" fmla="*/ 9056223 h 10288582"/>
              <a:gd name="connsiteX20" fmla="*/ 2028196 w 12706344"/>
              <a:gd name="connsiteY20" fmla="*/ 9070070 h 10288582"/>
              <a:gd name="connsiteX21" fmla="*/ 0 w 12706344"/>
              <a:gd name="connsiteY21" fmla="*/ 7051009 h 10288582"/>
              <a:gd name="connsiteX22" fmla="*/ 3528375 w 12706344"/>
              <a:gd name="connsiteY22" fmla="*/ 3508310 h 10288582"/>
              <a:gd name="connsiteX23" fmla="*/ 7056752 w 12706344"/>
              <a:gd name="connsiteY23" fmla="*/ 7051009 h 10288582"/>
              <a:gd name="connsiteX24" fmla="*/ 5057304 w 12706344"/>
              <a:gd name="connsiteY24" fmla="*/ 9056223 h 10288582"/>
              <a:gd name="connsiteX25" fmla="*/ 9045908 w 12706344"/>
              <a:gd name="connsiteY25" fmla="*/ 9042376 h 10288582"/>
              <a:gd name="connsiteX26" fmla="*/ 5333849 w 12706344"/>
              <a:gd name="connsiteY26" fmla="*/ 9056223 h 10288582"/>
              <a:gd name="connsiteX27" fmla="*/ 7197064 w 12706344"/>
              <a:gd name="connsiteY27" fmla="*/ 7187925 h 10288582"/>
              <a:gd name="connsiteX28" fmla="*/ 9045908 w 12706344"/>
              <a:gd name="connsiteY28" fmla="*/ 9042376 h 10288582"/>
              <a:gd name="connsiteX29" fmla="*/ 12419894 w 12706344"/>
              <a:gd name="connsiteY29" fmla="*/ 9042376 h 10288582"/>
              <a:gd name="connsiteX30" fmla="*/ 9304357 w 12706344"/>
              <a:gd name="connsiteY30" fmla="*/ 9042376 h 10288582"/>
              <a:gd name="connsiteX31" fmla="*/ 7330537 w 12706344"/>
              <a:gd name="connsiteY31" fmla="*/ 7051009 h 10288582"/>
              <a:gd name="connsiteX32" fmla="*/ 10862336 w 12706344"/>
              <a:gd name="connsiteY32" fmla="*/ 3508310 h 10288582"/>
              <a:gd name="connsiteX33" fmla="*/ 12706344 w 12706344"/>
              <a:gd name="connsiteY33" fmla="*/ 5360394 h 10288582"/>
              <a:gd name="connsiteX34" fmla="*/ 12706344 w 12706344"/>
              <a:gd name="connsiteY34" fmla="*/ 8743112 h 10288582"/>
              <a:gd name="connsiteX35" fmla="*/ 12419894 w 12706344"/>
              <a:gd name="connsiteY35" fmla="*/ 9042376 h 10288582"/>
              <a:gd name="connsiteX36" fmla="*/ 12706344 w 12706344"/>
              <a:gd name="connsiteY36" fmla="*/ 10288582 h 10288582"/>
              <a:gd name="connsiteX37" fmla="*/ 12503526 w 12706344"/>
              <a:gd name="connsiteY37" fmla="*/ 9000836 h 10288582"/>
              <a:gd name="connsiteX38" fmla="*/ 12706344 w 12706344"/>
              <a:gd name="connsiteY38" fmla="*/ 9017584 h 10288582"/>
              <a:gd name="connsiteX39" fmla="*/ 12706344 w 12706344"/>
              <a:gd name="connsiteY39" fmla="*/ 10288582 h 10288582"/>
              <a:gd name="connsiteX0" fmla="*/ 3528375 w 12706344"/>
              <a:gd name="connsiteY0" fmla="*/ 3234477 h 10427049"/>
              <a:gd name="connsiteX1" fmla="*/ 306980 w 12706344"/>
              <a:gd name="connsiteY1" fmla="*/ 0 h 10427049"/>
              <a:gd name="connsiteX2" fmla="*/ 6749772 w 12706344"/>
              <a:gd name="connsiteY2" fmla="*/ 0 h 10427049"/>
              <a:gd name="connsiteX3" fmla="*/ 3528375 w 12706344"/>
              <a:gd name="connsiteY3" fmla="*/ 3234477 h 10427049"/>
              <a:gd name="connsiteX4" fmla="*/ 10862336 w 12706344"/>
              <a:gd name="connsiteY4" fmla="*/ 3234477 h 10427049"/>
              <a:gd name="connsiteX5" fmla="*/ 7637814 w 12706344"/>
              <a:gd name="connsiteY5" fmla="*/ 0 h 10427049"/>
              <a:gd name="connsiteX6" fmla="*/ 12706344 w 12706344"/>
              <a:gd name="connsiteY6" fmla="*/ 0 h 10427049"/>
              <a:gd name="connsiteX7" fmla="*/ 12706344 w 12706344"/>
              <a:gd name="connsiteY7" fmla="*/ 1382390 h 10427049"/>
              <a:gd name="connsiteX8" fmla="*/ 10862336 w 12706344"/>
              <a:gd name="connsiteY8" fmla="*/ 3234477 h 10427049"/>
              <a:gd name="connsiteX9" fmla="*/ 12706344 w 12706344"/>
              <a:gd name="connsiteY9" fmla="*/ 5085985 h 10427049"/>
              <a:gd name="connsiteX10" fmla="*/ 10995806 w 12706344"/>
              <a:gd name="connsiteY10" fmla="*/ 3371394 h 10427049"/>
              <a:gd name="connsiteX11" fmla="*/ 12706344 w 12706344"/>
              <a:gd name="connsiteY11" fmla="*/ 1654928 h 10427049"/>
              <a:gd name="connsiteX12" fmla="*/ 12706344 w 12706344"/>
              <a:gd name="connsiteY12" fmla="*/ 5085985 h 10427049"/>
              <a:gd name="connsiteX13" fmla="*/ 7197064 w 12706344"/>
              <a:gd name="connsiteY13" fmla="*/ 6914095 h 10427049"/>
              <a:gd name="connsiteX14" fmla="*/ 3668688 w 12706344"/>
              <a:gd name="connsiteY14" fmla="*/ 3371394 h 10427049"/>
              <a:gd name="connsiteX15" fmla="*/ 7026448 w 12706344"/>
              <a:gd name="connsiteY15" fmla="*/ 0 h 10427049"/>
              <a:gd name="connsiteX16" fmla="*/ 7367680 w 12706344"/>
              <a:gd name="connsiteY16" fmla="*/ 0 h 10427049"/>
              <a:gd name="connsiteX17" fmla="*/ 10725445 w 12706344"/>
              <a:gd name="connsiteY17" fmla="*/ 3371394 h 10427049"/>
              <a:gd name="connsiteX18" fmla="*/ 7197064 w 12706344"/>
              <a:gd name="connsiteY18" fmla="*/ 6914095 h 10427049"/>
              <a:gd name="connsiteX19" fmla="*/ 5057304 w 12706344"/>
              <a:gd name="connsiteY19" fmla="*/ 9056223 h 10427049"/>
              <a:gd name="connsiteX20" fmla="*/ 2028196 w 12706344"/>
              <a:gd name="connsiteY20" fmla="*/ 9070070 h 10427049"/>
              <a:gd name="connsiteX21" fmla="*/ 0 w 12706344"/>
              <a:gd name="connsiteY21" fmla="*/ 7051009 h 10427049"/>
              <a:gd name="connsiteX22" fmla="*/ 3528375 w 12706344"/>
              <a:gd name="connsiteY22" fmla="*/ 3508310 h 10427049"/>
              <a:gd name="connsiteX23" fmla="*/ 7056752 w 12706344"/>
              <a:gd name="connsiteY23" fmla="*/ 7051009 h 10427049"/>
              <a:gd name="connsiteX24" fmla="*/ 5057304 w 12706344"/>
              <a:gd name="connsiteY24" fmla="*/ 9056223 h 10427049"/>
              <a:gd name="connsiteX25" fmla="*/ 9045908 w 12706344"/>
              <a:gd name="connsiteY25" fmla="*/ 9042376 h 10427049"/>
              <a:gd name="connsiteX26" fmla="*/ 5333849 w 12706344"/>
              <a:gd name="connsiteY26" fmla="*/ 9056223 h 10427049"/>
              <a:gd name="connsiteX27" fmla="*/ 7197064 w 12706344"/>
              <a:gd name="connsiteY27" fmla="*/ 7187925 h 10427049"/>
              <a:gd name="connsiteX28" fmla="*/ 9045908 w 12706344"/>
              <a:gd name="connsiteY28" fmla="*/ 9042376 h 10427049"/>
              <a:gd name="connsiteX29" fmla="*/ 12419894 w 12706344"/>
              <a:gd name="connsiteY29" fmla="*/ 9042376 h 10427049"/>
              <a:gd name="connsiteX30" fmla="*/ 9304357 w 12706344"/>
              <a:gd name="connsiteY30" fmla="*/ 9042376 h 10427049"/>
              <a:gd name="connsiteX31" fmla="*/ 7330537 w 12706344"/>
              <a:gd name="connsiteY31" fmla="*/ 7051009 h 10427049"/>
              <a:gd name="connsiteX32" fmla="*/ 10862336 w 12706344"/>
              <a:gd name="connsiteY32" fmla="*/ 3508310 h 10427049"/>
              <a:gd name="connsiteX33" fmla="*/ 12706344 w 12706344"/>
              <a:gd name="connsiteY33" fmla="*/ 5360394 h 10427049"/>
              <a:gd name="connsiteX34" fmla="*/ 12706344 w 12706344"/>
              <a:gd name="connsiteY34" fmla="*/ 8743112 h 10427049"/>
              <a:gd name="connsiteX35" fmla="*/ 12419894 w 12706344"/>
              <a:gd name="connsiteY35" fmla="*/ 9042376 h 10427049"/>
              <a:gd name="connsiteX36" fmla="*/ 12562589 w 12706344"/>
              <a:gd name="connsiteY36" fmla="*/ 10427049 h 10427049"/>
              <a:gd name="connsiteX37" fmla="*/ 12503526 w 12706344"/>
              <a:gd name="connsiteY37" fmla="*/ 9000836 h 10427049"/>
              <a:gd name="connsiteX38" fmla="*/ 12706344 w 12706344"/>
              <a:gd name="connsiteY38" fmla="*/ 9017584 h 10427049"/>
              <a:gd name="connsiteX39" fmla="*/ 12562589 w 12706344"/>
              <a:gd name="connsiteY39" fmla="*/ 10427049 h 10427049"/>
              <a:gd name="connsiteX0" fmla="*/ 3528375 w 12706344"/>
              <a:gd name="connsiteY0" fmla="*/ 3234477 h 9070070"/>
              <a:gd name="connsiteX1" fmla="*/ 306980 w 12706344"/>
              <a:gd name="connsiteY1" fmla="*/ 0 h 9070070"/>
              <a:gd name="connsiteX2" fmla="*/ 6749772 w 12706344"/>
              <a:gd name="connsiteY2" fmla="*/ 0 h 9070070"/>
              <a:gd name="connsiteX3" fmla="*/ 3528375 w 12706344"/>
              <a:gd name="connsiteY3" fmla="*/ 3234477 h 9070070"/>
              <a:gd name="connsiteX4" fmla="*/ 10862336 w 12706344"/>
              <a:gd name="connsiteY4" fmla="*/ 3234477 h 9070070"/>
              <a:gd name="connsiteX5" fmla="*/ 7637814 w 12706344"/>
              <a:gd name="connsiteY5" fmla="*/ 0 h 9070070"/>
              <a:gd name="connsiteX6" fmla="*/ 12706344 w 12706344"/>
              <a:gd name="connsiteY6" fmla="*/ 0 h 9070070"/>
              <a:gd name="connsiteX7" fmla="*/ 12706344 w 12706344"/>
              <a:gd name="connsiteY7" fmla="*/ 1382390 h 9070070"/>
              <a:gd name="connsiteX8" fmla="*/ 10862336 w 12706344"/>
              <a:gd name="connsiteY8" fmla="*/ 3234477 h 9070070"/>
              <a:gd name="connsiteX9" fmla="*/ 12706344 w 12706344"/>
              <a:gd name="connsiteY9" fmla="*/ 5085985 h 9070070"/>
              <a:gd name="connsiteX10" fmla="*/ 10995806 w 12706344"/>
              <a:gd name="connsiteY10" fmla="*/ 3371394 h 9070070"/>
              <a:gd name="connsiteX11" fmla="*/ 12706344 w 12706344"/>
              <a:gd name="connsiteY11" fmla="*/ 1654928 h 9070070"/>
              <a:gd name="connsiteX12" fmla="*/ 12706344 w 12706344"/>
              <a:gd name="connsiteY12" fmla="*/ 5085985 h 9070070"/>
              <a:gd name="connsiteX13" fmla="*/ 7197064 w 12706344"/>
              <a:gd name="connsiteY13" fmla="*/ 6914095 h 9070070"/>
              <a:gd name="connsiteX14" fmla="*/ 3668688 w 12706344"/>
              <a:gd name="connsiteY14" fmla="*/ 3371394 h 9070070"/>
              <a:gd name="connsiteX15" fmla="*/ 7026448 w 12706344"/>
              <a:gd name="connsiteY15" fmla="*/ 0 h 9070070"/>
              <a:gd name="connsiteX16" fmla="*/ 7367680 w 12706344"/>
              <a:gd name="connsiteY16" fmla="*/ 0 h 9070070"/>
              <a:gd name="connsiteX17" fmla="*/ 10725445 w 12706344"/>
              <a:gd name="connsiteY17" fmla="*/ 3371394 h 9070070"/>
              <a:gd name="connsiteX18" fmla="*/ 7197064 w 12706344"/>
              <a:gd name="connsiteY18" fmla="*/ 6914095 h 9070070"/>
              <a:gd name="connsiteX19" fmla="*/ 5057304 w 12706344"/>
              <a:gd name="connsiteY19" fmla="*/ 9056223 h 9070070"/>
              <a:gd name="connsiteX20" fmla="*/ 2028196 w 12706344"/>
              <a:gd name="connsiteY20" fmla="*/ 9070070 h 9070070"/>
              <a:gd name="connsiteX21" fmla="*/ 0 w 12706344"/>
              <a:gd name="connsiteY21" fmla="*/ 7051009 h 9070070"/>
              <a:gd name="connsiteX22" fmla="*/ 3528375 w 12706344"/>
              <a:gd name="connsiteY22" fmla="*/ 3508310 h 9070070"/>
              <a:gd name="connsiteX23" fmla="*/ 7056752 w 12706344"/>
              <a:gd name="connsiteY23" fmla="*/ 7051009 h 9070070"/>
              <a:gd name="connsiteX24" fmla="*/ 5057304 w 12706344"/>
              <a:gd name="connsiteY24" fmla="*/ 9056223 h 9070070"/>
              <a:gd name="connsiteX25" fmla="*/ 9045908 w 12706344"/>
              <a:gd name="connsiteY25" fmla="*/ 9042376 h 9070070"/>
              <a:gd name="connsiteX26" fmla="*/ 5333849 w 12706344"/>
              <a:gd name="connsiteY26" fmla="*/ 9056223 h 9070070"/>
              <a:gd name="connsiteX27" fmla="*/ 7197064 w 12706344"/>
              <a:gd name="connsiteY27" fmla="*/ 7187925 h 9070070"/>
              <a:gd name="connsiteX28" fmla="*/ 9045908 w 12706344"/>
              <a:gd name="connsiteY28" fmla="*/ 9042376 h 9070070"/>
              <a:gd name="connsiteX29" fmla="*/ 12419894 w 12706344"/>
              <a:gd name="connsiteY29" fmla="*/ 9042376 h 9070070"/>
              <a:gd name="connsiteX30" fmla="*/ 9304357 w 12706344"/>
              <a:gd name="connsiteY30" fmla="*/ 9042376 h 9070070"/>
              <a:gd name="connsiteX31" fmla="*/ 7330537 w 12706344"/>
              <a:gd name="connsiteY31" fmla="*/ 7051009 h 9070070"/>
              <a:gd name="connsiteX32" fmla="*/ 10862336 w 12706344"/>
              <a:gd name="connsiteY32" fmla="*/ 3508310 h 9070070"/>
              <a:gd name="connsiteX33" fmla="*/ 12706344 w 12706344"/>
              <a:gd name="connsiteY33" fmla="*/ 5360394 h 9070070"/>
              <a:gd name="connsiteX34" fmla="*/ 12706344 w 12706344"/>
              <a:gd name="connsiteY34" fmla="*/ 8743112 h 9070070"/>
              <a:gd name="connsiteX35" fmla="*/ 12419894 w 12706344"/>
              <a:gd name="connsiteY35" fmla="*/ 9042376 h 9070070"/>
              <a:gd name="connsiteX36" fmla="*/ 12562589 w 12706344"/>
              <a:gd name="connsiteY36" fmla="*/ 9028529 h 9070070"/>
              <a:gd name="connsiteX37" fmla="*/ 12503526 w 12706344"/>
              <a:gd name="connsiteY37" fmla="*/ 9000836 h 9070070"/>
              <a:gd name="connsiteX38" fmla="*/ 12706344 w 12706344"/>
              <a:gd name="connsiteY38" fmla="*/ 9017584 h 9070070"/>
              <a:gd name="connsiteX39" fmla="*/ 12562589 w 12706344"/>
              <a:gd name="connsiteY39" fmla="*/ 9028529 h 9070070"/>
              <a:gd name="connsiteX0" fmla="*/ 3528375 w 12706344"/>
              <a:gd name="connsiteY0" fmla="*/ 3234477 h 9070070"/>
              <a:gd name="connsiteX1" fmla="*/ 306980 w 12706344"/>
              <a:gd name="connsiteY1" fmla="*/ 0 h 9070070"/>
              <a:gd name="connsiteX2" fmla="*/ 6749772 w 12706344"/>
              <a:gd name="connsiteY2" fmla="*/ 0 h 9070070"/>
              <a:gd name="connsiteX3" fmla="*/ 3528375 w 12706344"/>
              <a:gd name="connsiteY3" fmla="*/ 3234477 h 9070070"/>
              <a:gd name="connsiteX4" fmla="*/ 10862336 w 12706344"/>
              <a:gd name="connsiteY4" fmla="*/ 3234477 h 9070070"/>
              <a:gd name="connsiteX5" fmla="*/ 7637814 w 12706344"/>
              <a:gd name="connsiteY5" fmla="*/ 0 h 9070070"/>
              <a:gd name="connsiteX6" fmla="*/ 12706344 w 12706344"/>
              <a:gd name="connsiteY6" fmla="*/ 0 h 9070070"/>
              <a:gd name="connsiteX7" fmla="*/ 12506014 w 12706344"/>
              <a:gd name="connsiteY7" fmla="*/ 1586071 h 9070070"/>
              <a:gd name="connsiteX8" fmla="*/ 10862336 w 12706344"/>
              <a:gd name="connsiteY8" fmla="*/ 3234477 h 9070070"/>
              <a:gd name="connsiteX9" fmla="*/ 12706344 w 12706344"/>
              <a:gd name="connsiteY9" fmla="*/ 5085985 h 9070070"/>
              <a:gd name="connsiteX10" fmla="*/ 10995806 w 12706344"/>
              <a:gd name="connsiteY10" fmla="*/ 3371394 h 9070070"/>
              <a:gd name="connsiteX11" fmla="*/ 12706344 w 12706344"/>
              <a:gd name="connsiteY11" fmla="*/ 1654928 h 9070070"/>
              <a:gd name="connsiteX12" fmla="*/ 12706344 w 12706344"/>
              <a:gd name="connsiteY12" fmla="*/ 5085985 h 9070070"/>
              <a:gd name="connsiteX13" fmla="*/ 7197064 w 12706344"/>
              <a:gd name="connsiteY13" fmla="*/ 6914095 h 9070070"/>
              <a:gd name="connsiteX14" fmla="*/ 3668688 w 12706344"/>
              <a:gd name="connsiteY14" fmla="*/ 3371394 h 9070070"/>
              <a:gd name="connsiteX15" fmla="*/ 7026448 w 12706344"/>
              <a:gd name="connsiteY15" fmla="*/ 0 h 9070070"/>
              <a:gd name="connsiteX16" fmla="*/ 7367680 w 12706344"/>
              <a:gd name="connsiteY16" fmla="*/ 0 h 9070070"/>
              <a:gd name="connsiteX17" fmla="*/ 10725445 w 12706344"/>
              <a:gd name="connsiteY17" fmla="*/ 3371394 h 9070070"/>
              <a:gd name="connsiteX18" fmla="*/ 7197064 w 12706344"/>
              <a:gd name="connsiteY18" fmla="*/ 6914095 h 9070070"/>
              <a:gd name="connsiteX19" fmla="*/ 5057304 w 12706344"/>
              <a:gd name="connsiteY19" fmla="*/ 9056223 h 9070070"/>
              <a:gd name="connsiteX20" fmla="*/ 2028196 w 12706344"/>
              <a:gd name="connsiteY20" fmla="*/ 9070070 h 9070070"/>
              <a:gd name="connsiteX21" fmla="*/ 0 w 12706344"/>
              <a:gd name="connsiteY21" fmla="*/ 7051009 h 9070070"/>
              <a:gd name="connsiteX22" fmla="*/ 3528375 w 12706344"/>
              <a:gd name="connsiteY22" fmla="*/ 3508310 h 9070070"/>
              <a:gd name="connsiteX23" fmla="*/ 7056752 w 12706344"/>
              <a:gd name="connsiteY23" fmla="*/ 7051009 h 9070070"/>
              <a:gd name="connsiteX24" fmla="*/ 5057304 w 12706344"/>
              <a:gd name="connsiteY24" fmla="*/ 9056223 h 9070070"/>
              <a:gd name="connsiteX25" fmla="*/ 9045908 w 12706344"/>
              <a:gd name="connsiteY25" fmla="*/ 9042376 h 9070070"/>
              <a:gd name="connsiteX26" fmla="*/ 5333849 w 12706344"/>
              <a:gd name="connsiteY26" fmla="*/ 9056223 h 9070070"/>
              <a:gd name="connsiteX27" fmla="*/ 7197064 w 12706344"/>
              <a:gd name="connsiteY27" fmla="*/ 7187925 h 9070070"/>
              <a:gd name="connsiteX28" fmla="*/ 9045908 w 12706344"/>
              <a:gd name="connsiteY28" fmla="*/ 9042376 h 9070070"/>
              <a:gd name="connsiteX29" fmla="*/ 12419894 w 12706344"/>
              <a:gd name="connsiteY29" fmla="*/ 9042376 h 9070070"/>
              <a:gd name="connsiteX30" fmla="*/ 9304357 w 12706344"/>
              <a:gd name="connsiteY30" fmla="*/ 9042376 h 9070070"/>
              <a:gd name="connsiteX31" fmla="*/ 7330537 w 12706344"/>
              <a:gd name="connsiteY31" fmla="*/ 7051009 h 9070070"/>
              <a:gd name="connsiteX32" fmla="*/ 10862336 w 12706344"/>
              <a:gd name="connsiteY32" fmla="*/ 3508310 h 9070070"/>
              <a:gd name="connsiteX33" fmla="*/ 12706344 w 12706344"/>
              <a:gd name="connsiteY33" fmla="*/ 5360394 h 9070070"/>
              <a:gd name="connsiteX34" fmla="*/ 12706344 w 12706344"/>
              <a:gd name="connsiteY34" fmla="*/ 8743112 h 9070070"/>
              <a:gd name="connsiteX35" fmla="*/ 12419894 w 12706344"/>
              <a:gd name="connsiteY35" fmla="*/ 9042376 h 9070070"/>
              <a:gd name="connsiteX36" fmla="*/ 12562589 w 12706344"/>
              <a:gd name="connsiteY36" fmla="*/ 9028529 h 9070070"/>
              <a:gd name="connsiteX37" fmla="*/ 12503526 w 12706344"/>
              <a:gd name="connsiteY37" fmla="*/ 9000836 h 9070070"/>
              <a:gd name="connsiteX38" fmla="*/ 12706344 w 12706344"/>
              <a:gd name="connsiteY38" fmla="*/ 9017584 h 9070070"/>
              <a:gd name="connsiteX39" fmla="*/ 12562589 w 12706344"/>
              <a:gd name="connsiteY39" fmla="*/ 9028529 h 9070070"/>
              <a:gd name="connsiteX0" fmla="*/ 3528375 w 12706344"/>
              <a:gd name="connsiteY0" fmla="*/ 3234477 h 9070070"/>
              <a:gd name="connsiteX1" fmla="*/ 306980 w 12706344"/>
              <a:gd name="connsiteY1" fmla="*/ 0 h 9070070"/>
              <a:gd name="connsiteX2" fmla="*/ 6749772 w 12706344"/>
              <a:gd name="connsiteY2" fmla="*/ 0 h 9070070"/>
              <a:gd name="connsiteX3" fmla="*/ 3528375 w 12706344"/>
              <a:gd name="connsiteY3" fmla="*/ 3234477 h 9070070"/>
              <a:gd name="connsiteX4" fmla="*/ 10862336 w 12706344"/>
              <a:gd name="connsiteY4" fmla="*/ 3234477 h 9070070"/>
              <a:gd name="connsiteX5" fmla="*/ 7637814 w 12706344"/>
              <a:gd name="connsiteY5" fmla="*/ 0 h 9070070"/>
              <a:gd name="connsiteX6" fmla="*/ 10947890 w 12706344"/>
              <a:gd name="connsiteY6" fmla="*/ 1586567 h 9070070"/>
              <a:gd name="connsiteX7" fmla="*/ 12506014 w 12706344"/>
              <a:gd name="connsiteY7" fmla="*/ 1586071 h 9070070"/>
              <a:gd name="connsiteX8" fmla="*/ 10862336 w 12706344"/>
              <a:gd name="connsiteY8" fmla="*/ 3234477 h 9070070"/>
              <a:gd name="connsiteX9" fmla="*/ 12706344 w 12706344"/>
              <a:gd name="connsiteY9" fmla="*/ 5085985 h 9070070"/>
              <a:gd name="connsiteX10" fmla="*/ 10995806 w 12706344"/>
              <a:gd name="connsiteY10" fmla="*/ 3371394 h 9070070"/>
              <a:gd name="connsiteX11" fmla="*/ 12706344 w 12706344"/>
              <a:gd name="connsiteY11" fmla="*/ 1654928 h 9070070"/>
              <a:gd name="connsiteX12" fmla="*/ 12706344 w 12706344"/>
              <a:gd name="connsiteY12" fmla="*/ 5085985 h 9070070"/>
              <a:gd name="connsiteX13" fmla="*/ 7197064 w 12706344"/>
              <a:gd name="connsiteY13" fmla="*/ 6914095 h 9070070"/>
              <a:gd name="connsiteX14" fmla="*/ 3668688 w 12706344"/>
              <a:gd name="connsiteY14" fmla="*/ 3371394 h 9070070"/>
              <a:gd name="connsiteX15" fmla="*/ 7026448 w 12706344"/>
              <a:gd name="connsiteY15" fmla="*/ 0 h 9070070"/>
              <a:gd name="connsiteX16" fmla="*/ 7367680 w 12706344"/>
              <a:gd name="connsiteY16" fmla="*/ 0 h 9070070"/>
              <a:gd name="connsiteX17" fmla="*/ 10725445 w 12706344"/>
              <a:gd name="connsiteY17" fmla="*/ 3371394 h 9070070"/>
              <a:gd name="connsiteX18" fmla="*/ 7197064 w 12706344"/>
              <a:gd name="connsiteY18" fmla="*/ 6914095 h 9070070"/>
              <a:gd name="connsiteX19" fmla="*/ 5057304 w 12706344"/>
              <a:gd name="connsiteY19" fmla="*/ 9056223 h 9070070"/>
              <a:gd name="connsiteX20" fmla="*/ 2028196 w 12706344"/>
              <a:gd name="connsiteY20" fmla="*/ 9070070 h 9070070"/>
              <a:gd name="connsiteX21" fmla="*/ 0 w 12706344"/>
              <a:gd name="connsiteY21" fmla="*/ 7051009 h 9070070"/>
              <a:gd name="connsiteX22" fmla="*/ 3528375 w 12706344"/>
              <a:gd name="connsiteY22" fmla="*/ 3508310 h 9070070"/>
              <a:gd name="connsiteX23" fmla="*/ 7056752 w 12706344"/>
              <a:gd name="connsiteY23" fmla="*/ 7051009 h 9070070"/>
              <a:gd name="connsiteX24" fmla="*/ 5057304 w 12706344"/>
              <a:gd name="connsiteY24" fmla="*/ 9056223 h 9070070"/>
              <a:gd name="connsiteX25" fmla="*/ 9045908 w 12706344"/>
              <a:gd name="connsiteY25" fmla="*/ 9042376 h 9070070"/>
              <a:gd name="connsiteX26" fmla="*/ 5333849 w 12706344"/>
              <a:gd name="connsiteY26" fmla="*/ 9056223 h 9070070"/>
              <a:gd name="connsiteX27" fmla="*/ 7197064 w 12706344"/>
              <a:gd name="connsiteY27" fmla="*/ 7187925 h 9070070"/>
              <a:gd name="connsiteX28" fmla="*/ 9045908 w 12706344"/>
              <a:gd name="connsiteY28" fmla="*/ 9042376 h 9070070"/>
              <a:gd name="connsiteX29" fmla="*/ 12419894 w 12706344"/>
              <a:gd name="connsiteY29" fmla="*/ 9042376 h 9070070"/>
              <a:gd name="connsiteX30" fmla="*/ 9304357 w 12706344"/>
              <a:gd name="connsiteY30" fmla="*/ 9042376 h 9070070"/>
              <a:gd name="connsiteX31" fmla="*/ 7330537 w 12706344"/>
              <a:gd name="connsiteY31" fmla="*/ 7051009 h 9070070"/>
              <a:gd name="connsiteX32" fmla="*/ 10862336 w 12706344"/>
              <a:gd name="connsiteY32" fmla="*/ 3508310 h 9070070"/>
              <a:gd name="connsiteX33" fmla="*/ 12706344 w 12706344"/>
              <a:gd name="connsiteY33" fmla="*/ 5360394 h 9070070"/>
              <a:gd name="connsiteX34" fmla="*/ 12706344 w 12706344"/>
              <a:gd name="connsiteY34" fmla="*/ 8743112 h 9070070"/>
              <a:gd name="connsiteX35" fmla="*/ 12419894 w 12706344"/>
              <a:gd name="connsiteY35" fmla="*/ 9042376 h 9070070"/>
              <a:gd name="connsiteX36" fmla="*/ 12562589 w 12706344"/>
              <a:gd name="connsiteY36" fmla="*/ 9028529 h 9070070"/>
              <a:gd name="connsiteX37" fmla="*/ 12503526 w 12706344"/>
              <a:gd name="connsiteY37" fmla="*/ 9000836 h 9070070"/>
              <a:gd name="connsiteX38" fmla="*/ 12706344 w 12706344"/>
              <a:gd name="connsiteY38" fmla="*/ 9017584 h 9070070"/>
              <a:gd name="connsiteX39" fmla="*/ 12562589 w 12706344"/>
              <a:gd name="connsiteY39" fmla="*/ 9028529 h 9070070"/>
              <a:gd name="connsiteX0" fmla="*/ 3528375 w 12706344"/>
              <a:gd name="connsiteY0" fmla="*/ 3234477 h 9070070"/>
              <a:gd name="connsiteX1" fmla="*/ 306980 w 12706344"/>
              <a:gd name="connsiteY1" fmla="*/ 0 h 9070070"/>
              <a:gd name="connsiteX2" fmla="*/ 6749772 w 12706344"/>
              <a:gd name="connsiteY2" fmla="*/ 0 h 9070070"/>
              <a:gd name="connsiteX3" fmla="*/ 3528375 w 12706344"/>
              <a:gd name="connsiteY3" fmla="*/ 3234477 h 9070070"/>
              <a:gd name="connsiteX4" fmla="*/ 10862336 w 12706344"/>
              <a:gd name="connsiteY4" fmla="*/ 3234477 h 9070070"/>
              <a:gd name="connsiteX5" fmla="*/ 9207068 w 12706344"/>
              <a:gd name="connsiteY5" fmla="*/ 1575847 h 9070070"/>
              <a:gd name="connsiteX6" fmla="*/ 10947890 w 12706344"/>
              <a:gd name="connsiteY6" fmla="*/ 1586567 h 9070070"/>
              <a:gd name="connsiteX7" fmla="*/ 12506014 w 12706344"/>
              <a:gd name="connsiteY7" fmla="*/ 1586071 h 9070070"/>
              <a:gd name="connsiteX8" fmla="*/ 10862336 w 12706344"/>
              <a:gd name="connsiteY8" fmla="*/ 3234477 h 9070070"/>
              <a:gd name="connsiteX9" fmla="*/ 12706344 w 12706344"/>
              <a:gd name="connsiteY9" fmla="*/ 5085985 h 9070070"/>
              <a:gd name="connsiteX10" fmla="*/ 10995806 w 12706344"/>
              <a:gd name="connsiteY10" fmla="*/ 3371394 h 9070070"/>
              <a:gd name="connsiteX11" fmla="*/ 12706344 w 12706344"/>
              <a:gd name="connsiteY11" fmla="*/ 1654928 h 9070070"/>
              <a:gd name="connsiteX12" fmla="*/ 12706344 w 12706344"/>
              <a:gd name="connsiteY12" fmla="*/ 5085985 h 9070070"/>
              <a:gd name="connsiteX13" fmla="*/ 7197064 w 12706344"/>
              <a:gd name="connsiteY13" fmla="*/ 6914095 h 9070070"/>
              <a:gd name="connsiteX14" fmla="*/ 3668688 w 12706344"/>
              <a:gd name="connsiteY14" fmla="*/ 3371394 h 9070070"/>
              <a:gd name="connsiteX15" fmla="*/ 7026448 w 12706344"/>
              <a:gd name="connsiteY15" fmla="*/ 0 h 9070070"/>
              <a:gd name="connsiteX16" fmla="*/ 7367680 w 12706344"/>
              <a:gd name="connsiteY16" fmla="*/ 0 h 9070070"/>
              <a:gd name="connsiteX17" fmla="*/ 10725445 w 12706344"/>
              <a:gd name="connsiteY17" fmla="*/ 3371394 h 9070070"/>
              <a:gd name="connsiteX18" fmla="*/ 7197064 w 12706344"/>
              <a:gd name="connsiteY18" fmla="*/ 6914095 h 9070070"/>
              <a:gd name="connsiteX19" fmla="*/ 5057304 w 12706344"/>
              <a:gd name="connsiteY19" fmla="*/ 9056223 h 9070070"/>
              <a:gd name="connsiteX20" fmla="*/ 2028196 w 12706344"/>
              <a:gd name="connsiteY20" fmla="*/ 9070070 h 9070070"/>
              <a:gd name="connsiteX21" fmla="*/ 0 w 12706344"/>
              <a:gd name="connsiteY21" fmla="*/ 7051009 h 9070070"/>
              <a:gd name="connsiteX22" fmla="*/ 3528375 w 12706344"/>
              <a:gd name="connsiteY22" fmla="*/ 3508310 h 9070070"/>
              <a:gd name="connsiteX23" fmla="*/ 7056752 w 12706344"/>
              <a:gd name="connsiteY23" fmla="*/ 7051009 h 9070070"/>
              <a:gd name="connsiteX24" fmla="*/ 5057304 w 12706344"/>
              <a:gd name="connsiteY24" fmla="*/ 9056223 h 9070070"/>
              <a:gd name="connsiteX25" fmla="*/ 9045908 w 12706344"/>
              <a:gd name="connsiteY25" fmla="*/ 9042376 h 9070070"/>
              <a:gd name="connsiteX26" fmla="*/ 5333849 w 12706344"/>
              <a:gd name="connsiteY26" fmla="*/ 9056223 h 9070070"/>
              <a:gd name="connsiteX27" fmla="*/ 7197064 w 12706344"/>
              <a:gd name="connsiteY27" fmla="*/ 7187925 h 9070070"/>
              <a:gd name="connsiteX28" fmla="*/ 9045908 w 12706344"/>
              <a:gd name="connsiteY28" fmla="*/ 9042376 h 9070070"/>
              <a:gd name="connsiteX29" fmla="*/ 12419894 w 12706344"/>
              <a:gd name="connsiteY29" fmla="*/ 9042376 h 9070070"/>
              <a:gd name="connsiteX30" fmla="*/ 9304357 w 12706344"/>
              <a:gd name="connsiteY30" fmla="*/ 9042376 h 9070070"/>
              <a:gd name="connsiteX31" fmla="*/ 7330537 w 12706344"/>
              <a:gd name="connsiteY31" fmla="*/ 7051009 h 9070070"/>
              <a:gd name="connsiteX32" fmla="*/ 10862336 w 12706344"/>
              <a:gd name="connsiteY32" fmla="*/ 3508310 h 9070070"/>
              <a:gd name="connsiteX33" fmla="*/ 12706344 w 12706344"/>
              <a:gd name="connsiteY33" fmla="*/ 5360394 h 9070070"/>
              <a:gd name="connsiteX34" fmla="*/ 12706344 w 12706344"/>
              <a:gd name="connsiteY34" fmla="*/ 8743112 h 9070070"/>
              <a:gd name="connsiteX35" fmla="*/ 12419894 w 12706344"/>
              <a:gd name="connsiteY35" fmla="*/ 9042376 h 9070070"/>
              <a:gd name="connsiteX36" fmla="*/ 12562589 w 12706344"/>
              <a:gd name="connsiteY36" fmla="*/ 9028529 h 9070070"/>
              <a:gd name="connsiteX37" fmla="*/ 12503526 w 12706344"/>
              <a:gd name="connsiteY37" fmla="*/ 9000836 h 9070070"/>
              <a:gd name="connsiteX38" fmla="*/ 12706344 w 12706344"/>
              <a:gd name="connsiteY38" fmla="*/ 9017584 h 9070070"/>
              <a:gd name="connsiteX39" fmla="*/ 12562589 w 12706344"/>
              <a:gd name="connsiteY39" fmla="*/ 9028529 h 9070070"/>
              <a:gd name="connsiteX0" fmla="*/ 3528375 w 12706344"/>
              <a:gd name="connsiteY0" fmla="*/ 3234477 h 9070070"/>
              <a:gd name="connsiteX1" fmla="*/ 306980 w 12706344"/>
              <a:gd name="connsiteY1" fmla="*/ 0 h 9070070"/>
              <a:gd name="connsiteX2" fmla="*/ 6749772 w 12706344"/>
              <a:gd name="connsiteY2" fmla="*/ 0 h 9070070"/>
              <a:gd name="connsiteX3" fmla="*/ 3528375 w 12706344"/>
              <a:gd name="connsiteY3" fmla="*/ 3234477 h 9070070"/>
              <a:gd name="connsiteX4" fmla="*/ 10862336 w 12706344"/>
              <a:gd name="connsiteY4" fmla="*/ 3234477 h 9070070"/>
              <a:gd name="connsiteX5" fmla="*/ 9207068 w 12706344"/>
              <a:gd name="connsiteY5" fmla="*/ 1575847 h 9070070"/>
              <a:gd name="connsiteX6" fmla="*/ 10947890 w 12706344"/>
              <a:gd name="connsiteY6" fmla="*/ 1586567 h 9070070"/>
              <a:gd name="connsiteX7" fmla="*/ 12506014 w 12706344"/>
              <a:gd name="connsiteY7" fmla="*/ 1586071 h 9070070"/>
              <a:gd name="connsiteX8" fmla="*/ 10862336 w 12706344"/>
              <a:gd name="connsiteY8" fmla="*/ 3234477 h 9070070"/>
              <a:gd name="connsiteX9" fmla="*/ 12706344 w 12706344"/>
              <a:gd name="connsiteY9" fmla="*/ 5085985 h 9070070"/>
              <a:gd name="connsiteX10" fmla="*/ 10995806 w 12706344"/>
              <a:gd name="connsiteY10" fmla="*/ 3371394 h 9070070"/>
              <a:gd name="connsiteX11" fmla="*/ 12706344 w 12706344"/>
              <a:gd name="connsiteY11" fmla="*/ 1654928 h 9070070"/>
              <a:gd name="connsiteX12" fmla="*/ 12706344 w 12706344"/>
              <a:gd name="connsiteY12" fmla="*/ 5085985 h 9070070"/>
              <a:gd name="connsiteX13" fmla="*/ 7197064 w 12706344"/>
              <a:gd name="connsiteY13" fmla="*/ 6914095 h 9070070"/>
              <a:gd name="connsiteX14" fmla="*/ 3668688 w 12706344"/>
              <a:gd name="connsiteY14" fmla="*/ 3371394 h 9070070"/>
              <a:gd name="connsiteX15" fmla="*/ 7026448 w 12706344"/>
              <a:gd name="connsiteY15" fmla="*/ 0 h 9070070"/>
              <a:gd name="connsiteX16" fmla="*/ 8914675 w 12706344"/>
              <a:gd name="connsiteY16" fmla="*/ 1565127 h 9070070"/>
              <a:gd name="connsiteX17" fmla="*/ 10725445 w 12706344"/>
              <a:gd name="connsiteY17" fmla="*/ 3371394 h 9070070"/>
              <a:gd name="connsiteX18" fmla="*/ 7197064 w 12706344"/>
              <a:gd name="connsiteY18" fmla="*/ 6914095 h 9070070"/>
              <a:gd name="connsiteX19" fmla="*/ 5057304 w 12706344"/>
              <a:gd name="connsiteY19" fmla="*/ 9056223 h 9070070"/>
              <a:gd name="connsiteX20" fmla="*/ 2028196 w 12706344"/>
              <a:gd name="connsiteY20" fmla="*/ 9070070 h 9070070"/>
              <a:gd name="connsiteX21" fmla="*/ 0 w 12706344"/>
              <a:gd name="connsiteY21" fmla="*/ 7051009 h 9070070"/>
              <a:gd name="connsiteX22" fmla="*/ 3528375 w 12706344"/>
              <a:gd name="connsiteY22" fmla="*/ 3508310 h 9070070"/>
              <a:gd name="connsiteX23" fmla="*/ 7056752 w 12706344"/>
              <a:gd name="connsiteY23" fmla="*/ 7051009 h 9070070"/>
              <a:gd name="connsiteX24" fmla="*/ 5057304 w 12706344"/>
              <a:gd name="connsiteY24" fmla="*/ 9056223 h 9070070"/>
              <a:gd name="connsiteX25" fmla="*/ 9045908 w 12706344"/>
              <a:gd name="connsiteY25" fmla="*/ 9042376 h 9070070"/>
              <a:gd name="connsiteX26" fmla="*/ 5333849 w 12706344"/>
              <a:gd name="connsiteY26" fmla="*/ 9056223 h 9070070"/>
              <a:gd name="connsiteX27" fmla="*/ 7197064 w 12706344"/>
              <a:gd name="connsiteY27" fmla="*/ 7187925 h 9070070"/>
              <a:gd name="connsiteX28" fmla="*/ 9045908 w 12706344"/>
              <a:gd name="connsiteY28" fmla="*/ 9042376 h 9070070"/>
              <a:gd name="connsiteX29" fmla="*/ 12419894 w 12706344"/>
              <a:gd name="connsiteY29" fmla="*/ 9042376 h 9070070"/>
              <a:gd name="connsiteX30" fmla="*/ 9304357 w 12706344"/>
              <a:gd name="connsiteY30" fmla="*/ 9042376 h 9070070"/>
              <a:gd name="connsiteX31" fmla="*/ 7330537 w 12706344"/>
              <a:gd name="connsiteY31" fmla="*/ 7051009 h 9070070"/>
              <a:gd name="connsiteX32" fmla="*/ 10862336 w 12706344"/>
              <a:gd name="connsiteY32" fmla="*/ 3508310 h 9070070"/>
              <a:gd name="connsiteX33" fmla="*/ 12706344 w 12706344"/>
              <a:gd name="connsiteY33" fmla="*/ 5360394 h 9070070"/>
              <a:gd name="connsiteX34" fmla="*/ 12706344 w 12706344"/>
              <a:gd name="connsiteY34" fmla="*/ 8743112 h 9070070"/>
              <a:gd name="connsiteX35" fmla="*/ 12419894 w 12706344"/>
              <a:gd name="connsiteY35" fmla="*/ 9042376 h 9070070"/>
              <a:gd name="connsiteX36" fmla="*/ 12562589 w 12706344"/>
              <a:gd name="connsiteY36" fmla="*/ 9028529 h 9070070"/>
              <a:gd name="connsiteX37" fmla="*/ 12503526 w 12706344"/>
              <a:gd name="connsiteY37" fmla="*/ 9000836 h 9070070"/>
              <a:gd name="connsiteX38" fmla="*/ 12706344 w 12706344"/>
              <a:gd name="connsiteY38" fmla="*/ 9017584 h 9070070"/>
              <a:gd name="connsiteX39" fmla="*/ 12562589 w 12706344"/>
              <a:gd name="connsiteY39" fmla="*/ 9028529 h 9070070"/>
              <a:gd name="connsiteX0" fmla="*/ 3528375 w 12706344"/>
              <a:gd name="connsiteY0" fmla="*/ 3234477 h 9070070"/>
              <a:gd name="connsiteX1" fmla="*/ 306980 w 12706344"/>
              <a:gd name="connsiteY1" fmla="*/ 0 h 9070070"/>
              <a:gd name="connsiteX2" fmla="*/ 6749772 w 12706344"/>
              <a:gd name="connsiteY2" fmla="*/ 0 h 9070070"/>
              <a:gd name="connsiteX3" fmla="*/ 3528375 w 12706344"/>
              <a:gd name="connsiteY3" fmla="*/ 3234477 h 9070070"/>
              <a:gd name="connsiteX4" fmla="*/ 10862336 w 12706344"/>
              <a:gd name="connsiteY4" fmla="*/ 3234477 h 9070070"/>
              <a:gd name="connsiteX5" fmla="*/ 9207068 w 12706344"/>
              <a:gd name="connsiteY5" fmla="*/ 1575847 h 9070070"/>
              <a:gd name="connsiteX6" fmla="*/ 10947890 w 12706344"/>
              <a:gd name="connsiteY6" fmla="*/ 1586567 h 9070070"/>
              <a:gd name="connsiteX7" fmla="*/ 12506014 w 12706344"/>
              <a:gd name="connsiteY7" fmla="*/ 1586071 h 9070070"/>
              <a:gd name="connsiteX8" fmla="*/ 10862336 w 12706344"/>
              <a:gd name="connsiteY8" fmla="*/ 3234477 h 9070070"/>
              <a:gd name="connsiteX9" fmla="*/ 12706344 w 12706344"/>
              <a:gd name="connsiteY9" fmla="*/ 5085985 h 9070070"/>
              <a:gd name="connsiteX10" fmla="*/ 10995806 w 12706344"/>
              <a:gd name="connsiteY10" fmla="*/ 3371394 h 9070070"/>
              <a:gd name="connsiteX11" fmla="*/ 12706344 w 12706344"/>
              <a:gd name="connsiteY11" fmla="*/ 1654928 h 9070070"/>
              <a:gd name="connsiteX12" fmla="*/ 12706344 w 12706344"/>
              <a:gd name="connsiteY12" fmla="*/ 5085985 h 9070070"/>
              <a:gd name="connsiteX13" fmla="*/ 7197064 w 12706344"/>
              <a:gd name="connsiteY13" fmla="*/ 6914095 h 9070070"/>
              <a:gd name="connsiteX14" fmla="*/ 3668688 w 12706344"/>
              <a:gd name="connsiteY14" fmla="*/ 3371394 h 9070070"/>
              <a:gd name="connsiteX15" fmla="*/ 5590748 w 12706344"/>
              <a:gd name="connsiteY15" fmla="*/ 1586568 h 9070070"/>
              <a:gd name="connsiteX16" fmla="*/ 8914675 w 12706344"/>
              <a:gd name="connsiteY16" fmla="*/ 1565127 h 9070070"/>
              <a:gd name="connsiteX17" fmla="*/ 10725445 w 12706344"/>
              <a:gd name="connsiteY17" fmla="*/ 3371394 h 9070070"/>
              <a:gd name="connsiteX18" fmla="*/ 7197064 w 12706344"/>
              <a:gd name="connsiteY18" fmla="*/ 6914095 h 9070070"/>
              <a:gd name="connsiteX19" fmla="*/ 5057304 w 12706344"/>
              <a:gd name="connsiteY19" fmla="*/ 9056223 h 9070070"/>
              <a:gd name="connsiteX20" fmla="*/ 2028196 w 12706344"/>
              <a:gd name="connsiteY20" fmla="*/ 9070070 h 9070070"/>
              <a:gd name="connsiteX21" fmla="*/ 0 w 12706344"/>
              <a:gd name="connsiteY21" fmla="*/ 7051009 h 9070070"/>
              <a:gd name="connsiteX22" fmla="*/ 3528375 w 12706344"/>
              <a:gd name="connsiteY22" fmla="*/ 3508310 h 9070070"/>
              <a:gd name="connsiteX23" fmla="*/ 7056752 w 12706344"/>
              <a:gd name="connsiteY23" fmla="*/ 7051009 h 9070070"/>
              <a:gd name="connsiteX24" fmla="*/ 5057304 w 12706344"/>
              <a:gd name="connsiteY24" fmla="*/ 9056223 h 9070070"/>
              <a:gd name="connsiteX25" fmla="*/ 9045908 w 12706344"/>
              <a:gd name="connsiteY25" fmla="*/ 9042376 h 9070070"/>
              <a:gd name="connsiteX26" fmla="*/ 5333849 w 12706344"/>
              <a:gd name="connsiteY26" fmla="*/ 9056223 h 9070070"/>
              <a:gd name="connsiteX27" fmla="*/ 7197064 w 12706344"/>
              <a:gd name="connsiteY27" fmla="*/ 7187925 h 9070070"/>
              <a:gd name="connsiteX28" fmla="*/ 9045908 w 12706344"/>
              <a:gd name="connsiteY28" fmla="*/ 9042376 h 9070070"/>
              <a:gd name="connsiteX29" fmla="*/ 12419894 w 12706344"/>
              <a:gd name="connsiteY29" fmla="*/ 9042376 h 9070070"/>
              <a:gd name="connsiteX30" fmla="*/ 9304357 w 12706344"/>
              <a:gd name="connsiteY30" fmla="*/ 9042376 h 9070070"/>
              <a:gd name="connsiteX31" fmla="*/ 7330537 w 12706344"/>
              <a:gd name="connsiteY31" fmla="*/ 7051009 h 9070070"/>
              <a:gd name="connsiteX32" fmla="*/ 10862336 w 12706344"/>
              <a:gd name="connsiteY32" fmla="*/ 3508310 h 9070070"/>
              <a:gd name="connsiteX33" fmla="*/ 12706344 w 12706344"/>
              <a:gd name="connsiteY33" fmla="*/ 5360394 h 9070070"/>
              <a:gd name="connsiteX34" fmla="*/ 12706344 w 12706344"/>
              <a:gd name="connsiteY34" fmla="*/ 8743112 h 9070070"/>
              <a:gd name="connsiteX35" fmla="*/ 12419894 w 12706344"/>
              <a:gd name="connsiteY35" fmla="*/ 9042376 h 9070070"/>
              <a:gd name="connsiteX36" fmla="*/ 12562589 w 12706344"/>
              <a:gd name="connsiteY36" fmla="*/ 9028529 h 9070070"/>
              <a:gd name="connsiteX37" fmla="*/ 12503526 w 12706344"/>
              <a:gd name="connsiteY37" fmla="*/ 9000836 h 9070070"/>
              <a:gd name="connsiteX38" fmla="*/ 12706344 w 12706344"/>
              <a:gd name="connsiteY38" fmla="*/ 9017584 h 9070070"/>
              <a:gd name="connsiteX39" fmla="*/ 12562589 w 12706344"/>
              <a:gd name="connsiteY39" fmla="*/ 9028529 h 9070070"/>
              <a:gd name="connsiteX0" fmla="*/ 3528375 w 12706344"/>
              <a:gd name="connsiteY0" fmla="*/ 3234477 h 9070070"/>
              <a:gd name="connsiteX1" fmla="*/ 306980 w 12706344"/>
              <a:gd name="connsiteY1" fmla="*/ 0 h 9070070"/>
              <a:gd name="connsiteX2" fmla="*/ 5180519 w 12706344"/>
              <a:gd name="connsiteY2" fmla="*/ 1575847 h 9070070"/>
              <a:gd name="connsiteX3" fmla="*/ 3528375 w 12706344"/>
              <a:gd name="connsiteY3" fmla="*/ 3234477 h 9070070"/>
              <a:gd name="connsiteX4" fmla="*/ 10862336 w 12706344"/>
              <a:gd name="connsiteY4" fmla="*/ 3234477 h 9070070"/>
              <a:gd name="connsiteX5" fmla="*/ 9207068 w 12706344"/>
              <a:gd name="connsiteY5" fmla="*/ 1575847 h 9070070"/>
              <a:gd name="connsiteX6" fmla="*/ 10947890 w 12706344"/>
              <a:gd name="connsiteY6" fmla="*/ 1586567 h 9070070"/>
              <a:gd name="connsiteX7" fmla="*/ 12506014 w 12706344"/>
              <a:gd name="connsiteY7" fmla="*/ 1586071 h 9070070"/>
              <a:gd name="connsiteX8" fmla="*/ 10862336 w 12706344"/>
              <a:gd name="connsiteY8" fmla="*/ 3234477 h 9070070"/>
              <a:gd name="connsiteX9" fmla="*/ 12706344 w 12706344"/>
              <a:gd name="connsiteY9" fmla="*/ 5085985 h 9070070"/>
              <a:gd name="connsiteX10" fmla="*/ 10995806 w 12706344"/>
              <a:gd name="connsiteY10" fmla="*/ 3371394 h 9070070"/>
              <a:gd name="connsiteX11" fmla="*/ 12706344 w 12706344"/>
              <a:gd name="connsiteY11" fmla="*/ 1654928 h 9070070"/>
              <a:gd name="connsiteX12" fmla="*/ 12706344 w 12706344"/>
              <a:gd name="connsiteY12" fmla="*/ 5085985 h 9070070"/>
              <a:gd name="connsiteX13" fmla="*/ 7197064 w 12706344"/>
              <a:gd name="connsiteY13" fmla="*/ 6914095 h 9070070"/>
              <a:gd name="connsiteX14" fmla="*/ 3668688 w 12706344"/>
              <a:gd name="connsiteY14" fmla="*/ 3371394 h 9070070"/>
              <a:gd name="connsiteX15" fmla="*/ 5590748 w 12706344"/>
              <a:gd name="connsiteY15" fmla="*/ 1586568 h 9070070"/>
              <a:gd name="connsiteX16" fmla="*/ 8914675 w 12706344"/>
              <a:gd name="connsiteY16" fmla="*/ 1565127 h 9070070"/>
              <a:gd name="connsiteX17" fmla="*/ 10725445 w 12706344"/>
              <a:gd name="connsiteY17" fmla="*/ 3371394 h 9070070"/>
              <a:gd name="connsiteX18" fmla="*/ 7197064 w 12706344"/>
              <a:gd name="connsiteY18" fmla="*/ 6914095 h 9070070"/>
              <a:gd name="connsiteX19" fmla="*/ 5057304 w 12706344"/>
              <a:gd name="connsiteY19" fmla="*/ 9056223 h 9070070"/>
              <a:gd name="connsiteX20" fmla="*/ 2028196 w 12706344"/>
              <a:gd name="connsiteY20" fmla="*/ 9070070 h 9070070"/>
              <a:gd name="connsiteX21" fmla="*/ 0 w 12706344"/>
              <a:gd name="connsiteY21" fmla="*/ 7051009 h 9070070"/>
              <a:gd name="connsiteX22" fmla="*/ 3528375 w 12706344"/>
              <a:gd name="connsiteY22" fmla="*/ 3508310 h 9070070"/>
              <a:gd name="connsiteX23" fmla="*/ 7056752 w 12706344"/>
              <a:gd name="connsiteY23" fmla="*/ 7051009 h 9070070"/>
              <a:gd name="connsiteX24" fmla="*/ 5057304 w 12706344"/>
              <a:gd name="connsiteY24" fmla="*/ 9056223 h 9070070"/>
              <a:gd name="connsiteX25" fmla="*/ 9045908 w 12706344"/>
              <a:gd name="connsiteY25" fmla="*/ 9042376 h 9070070"/>
              <a:gd name="connsiteX26" fmla="*/ 5333849 w 12706344"/>
              <a:gd name="connsiteY26" fmla="*/ 9056223 h 9070070"/>
              <a:gd name="connsiteX27" fmla="*/ 7197064 w 12706344"/>
              <a:gd name="connsiteY27" fmla="*/ 7187925 h 9070070"/>
              <a:gd name="connsiteX28" fmla="*/ 9045908 w 12706344"/>
              <a:gd name="connsiteY28" fmla="*/ 9042376 h 9070070"/>
              <a:gd name="connsiteX29" fmla="*/ 12419894 w 12706344"/>
              <a:gd name="connsiteY29" fmla="*/ 9042376 h 9070070"/>
              <a:gd name="connsiteX30" fmla="*/ 9304357 w 12706344"/>
              <a:gd name="connsiteY30" fmla="*/ 9042376 h 9070070"/>
              <a:gd name="connsiteX31" fmla="*/ 7330537 w 12706344"/>
              <a:gd name="connsiteY31" fmla="*/ 7051009 h 9070070"/>
              <a:gd name="connsiteX32" fmla="*/ 10862336 w 12706344"/>
              <a:gd name="connsiteY32" fmla="*/ 3508310 h 9070070"/>
              <a:gd name="connsiteX33" fmla="*/ 12706344 w 12706344"/>
              <a:gd name="connsiteY33" fmla="*/ 5360394 h 9070070"/>
              <a:gd name="connsiteX34" fmla="*/ 12706344 w 12706344"/>
              <a:gd name="connsiteY34" fmla="*/ 8743112 h 9070070"/>
              <a:gd name="connsiteX35" fmla="*/ 12419894 w 12706344"/>
              <a:gd name="connsiteY35" fmla="*/ 9042376 h 9070070"/>
              <a:gd name="connsiteX36" fmla="*/ 12562589 w 12706344"/>
              <a:gd name="connsiteY36" fmla="*/ 9028529 h 9070070"/>
              <a:gd name="connsiteX37" fmla="*/ 12503526 w 12706344"/>
              <a:gd name="connsiteY37" fmla="*/ 9000836 h 9070070"/>
              <a:gd name="connsiteX38" fmla="*/ 12706344 w 12706344"/>
              <a:gd name="connsiteY38" fmla="*/ 9017584 h 9070070"/>
              <a:gd name="connsiteX39" fmla="*/ 12562589 w 12706344"/>
              <a:gd name="connsiteY39" fmla="*/ 9028529 h 9070070"/>
              <a:gd name="connsiteX0" fmla="*/ 3528375 w 12706344"/>
              <a:gd name="connsiteY0" fmla="*/ 1669350 h 7504943"/>
              <a:gd name="connsiteX1" fmla="*/ 1876234 w 12706344"/>
              <a:gd name="connsiteY1" fmla="*/ 10720 h 7504943"/>
              <a:gd name="connsiteX2" fmla="*/ 5180519 w 12706344"/>
              <a:gd name="connsiteY2" fmla="*/ 10720 h 7504943"/>
              <a:gd name="connsiteX3" fmla="*/ 3528375 w 12706344"/>
              <a:gd name="connsiteY3" fmla="*/ 1669350 h 7504943"/>
              <a:gd name="connsiteX4" fmla="*/ 10862336 w 12706344"/>
              <a:gd name="connsiteY4" fmla="*/ 1669350 h 7504943"/>
              <a:gd name="connsiteX5" fmla="*/ 9207068 w 12706344"/>
              <a:gd name="connsiteY5" fmla="*/ 10720 h 7504943"/>
              <a:gd name="connsiteX6" fmla="*/ 10947890 w 12706344"/>
              <a:gd name="connsiteY6" fmla="*/ 21440 h 7504943"/>
              <a:gd name="connsiteX7" fmla="*/ 12506014 w 12706344"/>
              <a:gd name="connsiteY7" fmla="*/ 20944 h 7504943"/>
              <a:gd name="connsiteX8" fmla="*/ 10862336 w 12706344"/>
              <a:gd name="connsiteY8" fmla="*/ 1669350 h 7504943"/>
              <a:gd name="connsiteX9" fmla="*/ 12706344 w 12706344"/>
              <a:gd name="connsiteY9" fmla="*/ 3520858 h 7504943"/>
              <a:gd name="connsiteX10" fmla="*/ 10995806 w 12706344"/>
              <a:gd name="connsiteY10" fmla="*/ 1806267 h 7504943"/>
              <a:gd name="connsiteX11" fmla="*/ 12706344 w 12706344"/>
              <a:gd name="connsiteY11" fmla="*/ 89801 h 7504943"/>
              <a:gd name="connsiteX12" fmla="*/ 12706344 w 12706344"/>
              <a:gd name="connsiteY12" fmla="*/ 3520858 h 7504943"/>
              <a:gd name="connsiteX13" fmla="*/ 7197064 w 12706344"/>
              <a:gd name="connsiteY13" fmla="*/ 5348968 h 7504943"/>
              <a:gd name="connsiteX14" fmla="*/ 3668688 w 12706344"/>
              <a:gd name="connsiteY14" fmla="*/ 1806267 h 7504943"/>
              <a:gd name="connsiteX15" fmla="*/ 5590748 w 12706344"/>
              <a:gd name="connsiteY15" fmla="*/ 21441 h 7504943"/>
              <a:gd name="connsiteX16" fmla="*/ 8914675 w 12706344"/>
              <a:gd name="connsiteY16" fmla="*/ 0 h 7504943"/>
              <a:gd name="connsiteX17" fmla="*/ 10725445 w 12706344"/>
              <a:gd name="connsiteY17" fmla="*/ 1806267 h 7504943"/>
              <a:gd name="connsiteX18" fmla="*/ 7197064 w 12706344"/>
              <a:gd name="connsiteY18" fmla="*/ 5348968 h 7504943"/>
              <a:gd name="connsiteX19" fmla="*/ 5057304 w 12706344"/>
              <a:gd name="connsiteY19" fmla="*/ 7491096 h 7504943"/>
              <a:gd name="connsiteX20" fmla="*/ 2028196 w 12706344"/>
              <a:gd name="connsiteY20" fmla="*/ 7504943 h 7504943"/>
              <a:gd name="connsiteX21" fmla="*/ 0 w 12706344"/>
              <a:gd name="connsiteY21" fmla="*/ 5485882 h 7504943"/>
              <a:gd name="connsiteX22" fmla="*/ 3528375 w 12706344"/>
              <a:gd name="connsiteY22" fmla="*/ 1943183 h 7504943"/>
              <a:gd name="connsiteX23" fmla="*/ 7056752 w 12706344"/>
              <a:gd name="connsiteY23" fmla="*/ 5485882 h 7504943"/>
              <a:gd name="connsiteX24" fmla="*/ 5057304 w 12706344"/>
              <a:gd name="connsiteY24" fmla="*/ 7491096 h 7504943"/>
              <a:gd name="connsiteX25" fmla="*/ 9045908 w 12706344"/>
              <a:gd name="connsiteY25" fmla="*/ 7477249 h 7504943"/>
              <a:gd name="connsiteX26" fmla="*/ 5333849 w 12706344"/>
              <a:gd name="connsiteY26" fmla="*/ 7491096 h 7504943"/>
              <a:gd name="connsiteX27" fmla="*/ 7197064 w 12706344"/>
              <a:gd name="connsiteY27" fmla="*/ 5622798 h 7504943"/>
              <a:gd name="connsiteX28" fmla="*/ 9045908 w 12706344"/>
              <a:gd name="connsiteY28" fmla="*/ 7477249 h 7504943"/>
              <a:gd name="connsiteX29" fmla="*/ 12419894 w 12706344"/>
              <a:gd name="connsiteY29" fmla="*/ 7477249 h 7504943"/>
              <a:gd name="connsiteX30" fmla="*/ 9304357 w 12706344"/>
              <a:gd name="connsiteY30" fmla="*/ 7477249 h 7504943"/>
              <a:gd name="connsiteX31" fmla="*/ 7330537 w 12706344"/>
              <a:gd name="connsiteY31" fmla="*/ 5485882 h 7504943"/>
              <a:gd name="connsiteX32" fmla="*/ 10862336 w 12706344"/>
              <a:gd name="connsiteY32" fmla="*/ 1943183 h 7504943"/>
              <a:gd name="connsiteX33" fmla="*/ 12706344 w 12706344"/>
              <a:gd name="connsiteY33" fmla="*/ 3795267 h 7504943"/>
              <a:gd name="connsiteX34" fmla="*/ 12706344 w 12706344"/>
              <a:gd name="connsiteY34" fmla="*/ 7177985 h 7504943"/>
              <a:gd name="connsiteX35" fmla="*/ 12419894 w 12706344"/>
              <a:gd name="connsiteY35" fmla="*/ 7477249 h 7504943"/>
              <a:gd name="connsiteX36" fmla="*/ 12562589 w 12706344"/>
              <a:gd name="connsiteY36" fmla="*/ 7463402 h 7504943"/>
              <a:gd name="connsiteX37" fmla="*/ 12503526 w 12706344"/>
              <a:gd name="connsiteY37" fmla="*/ 7435709 h 7504943"/>
              <a:gd name="connsiteX38" fmla="*/ 12706344 w 12706344"/>
              <a:gd name="connsiteY38" fmla="*/ 7452457 h 7504943"/>
              <a:gd name="connsiteX39" fmla="*/ 12562589 w 12706344"/>
              <a:gd name="connsiteY39" fmla="*/ 7463402 h 750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706344" h="7504943">
                <a:moveTo>
                  <a:pt x="3528375" y="1669350"/>
                </a:moveTo>
                <a:lnTo>
                  <a:pt x="1876234" y="10720"/>
                </a:lnTo>
                <a:lnTo>
                  <a:pt x="5180519" y="10720"/>
                </a:lnTo>
                <a:lnTo>
                  <a:pt x="3528375" y="1669350"/>
                </a:lnTo>
                <a:close/>
                <a:moveTo>
                  <a:pt x="10862336" y="1669350"/>
                </a:moveTo>
                <a:lnTo>
                  <a:pt x="9207068" y="10720"/>
                </a:lnTo>
                <a:lnTo>
                  <a:pt x="10947890" y="21440"/>
                </a:lnTo>
                <a:lnTo>
                  <a:pt x="12506014" y="20944"/>
                </a:lnTo>
                <a:lnTo>
                  <a:pt x="10862336" y="1669350"/>
                </a:lnTo>
                <a:close/>
                <a:moveTo>
                  <a:pt x="12706344" y="3520858"/>
                </a:moveTo>
                <a:lnTo>
                  <a:pt x="10995806" y="1806267"/>
                </a:lnTo>
                <a:lnTo>
                  <a:pt x="12706344" y="89801"/>
                </a:lnTo>
                <a:lnTo>
                  <a:pt x="12706344" y="3520858"/>
                </a:lnTo>
                <a:close/>
                <a:moveTo>
                  <a:pt x="7197064" y="5348968"/>
                </a:moveTo>
                <a:lnTo>
                  <a:pt x="3668688" y="1806267"/>
                </a:lnTo>
                <a:lnTo>
                  <a:pt x="5590748" y="21441"/>
                </a:lnTo>
                <a:lnTo>
                  <a:pt x="8914675" y="0"/>
                </a:lnTo>
                <a:lnTo>
                  <a:pt x="10725445" y="1806267"/>
                </a:lnTo>
                <a:lnTo>
                  <a:pt x="7197064" y="5348968"/>
                </a:lnTo>
                <a:close/>
                <a:moveTo>
                  <a:pt x="5057304" y="7491096"/>
                </a:moveTo>
                <a:lnTo>
                  <a:pt x="2028196" y="7504943"/>
                </a:lnTo>
                <a:lnTo>
                  <a:pt x="0" y="5485882"/>
                </a:lnTo>
                <a:lnTo>
                  <a:pt x="3528375" y="1943183"/>
                </a:lnTo>
                <a:lnTo>
                  <a:pt x="7056752" y="5485882"/>
                </a:lnTo>
                <a:lnTo>
                  <a:pt x="5057304" y="7491096"/>
                </a:lnTo>
                <a:close/>
                <a:moveTo>
                  <a:pt x="9045908" y="7477249"/>
                </a:moveTo>
                <a:lnTo>
                  <a:pt x="5333849" y="7491096"/>
                </a:lnTo>
                <a:lnTo>
                  <a:pt x="7197064" y="5622798"/>
                </a:lnTo>
                <a:lnTo>
                  <a:pt x="9045908" y="7477249"/>
                </a:lnTo>
                <a:close/>
                <a:moveTo>
                  <a:pt x="12419894" y="7477249"/>
                </a:moveTo>
                <a:lnTo>
                  <a:pt x="9304357" y="7477249"/>
                </a:lnTo>
                <a:lnTo>
                  <a:pt x="7330537" y="5485882"/>
                </a:lnTo>
                <a:lnTo>
                  <a:pt x="10862336" y="1943183"/>
                </a:lnTo>
                <a:lnTo>
                  <a:pt x="12706344" y="3795267"/>
                </a:lnTo>
                <a:lnTo>
                  <a:pt x="12706344" y="7177985"/>
                </a:lnTo>
                <a:lnTo>
                  <a:pt x="12419894" y="7477249"/>
                </a:lnTo>
                <a:close/>
                <a:moveTo>
                  <a:pt x="12562589" y="7463402"/>
                </a:moveTo>
                <a:lnTo>
                  <a:pt x="12503526" y="7435709"/>
                </a:lnTo>
                <a:lnTo>
                  <a:pt x="12706344" y="7452457"/>
                </a:lnTo>
                <a:lnTo>
                  <a:pt x="12562589" y="7463402"/>
                </a:lnTo>
                <a:close/>
              </a:path>
            </a:pathLst>
          </a:custGeom>
          <a:solidFill>
            <a:srgbClr val="CCFF66">
              <a:alpha val="1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C2AEEBFC-2BD5-6D8D-13E9-C50E54B85064}"/>
              </a:ext>
            </a:extLst>
          </p:cNvPr>
          <p:cNvSpPr txBox="1"/>
          <p:nvPr/>
        </p:nvSpPr>
        <p:spPr>
          <a:xfrm>
            <a:off x="940240" y="2833672"/>
            <a:ext cx="7124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Testes unitários e de integração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B39174-3393-4C85-9C7E-1825DF3625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accent5"/>
          </a:solidFill>
        </p:spPr>
        <p:txBody>
          <a:bodyPr/>
          <a:lstStyle/>
          <a:p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E17DBF-59C7-99D3-A5C3-7366C969F6A4}"/>
              </a:ext>
            </a:extLst>
          </p:cNvPr>
          <p:cNvSpPr/>
          <p:nvPr/>
        </p:nvSpPr>
        <p:spPr>
          <a:xfrm>
            <a:off x="-1" y="7040144"/>
            <a:ext cx="18288001" cy="2250142"/>
          </a:xfrm>
          <a:prstGeom prst="rect">
            <a:avLst/>
          </a:prstGeom>
          <a:gradFill flip="none" rotWithShape="1">
            <a:gsLst>
              <a:gs pos="0">
                <a:srgbClr val="278172">
                  <a:shade val="67500"/>
                  <a:satMod val="115000"/>
                  <a:alpha val="30000"/>
                </a:srgbClr>
              </a:gs>
              <a:gs pos="100000">
                <a:schemeClr val="accent6">
                  <a:lumMod val="75000"/>
                  <a:alpha val="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D35172C-DEE3-1A1E-F1ED-F17B5232D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9" y="6407065"/>
            <a:ext cx="2472101" cy="3623876"/>
          </a:xfrm>
          <a:prstGeom prst="rect">
            <a:avLst/>
          </a:prstGeom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70D2CED3-62E3-09DD-1BD4-9DA6A4ABA093}"/>
              </a:ext>
            </a:extLst>
          </p:cNvPr>
          <p:cNvSpPr txBox="1"/>
          <p:nvPr/>
        </p:nvSpPr>
        <p:spPr>
          <a:xfrm>
            <a:off x="3267915" y="8596602"/>
            <a:ext cx="6845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Matheus Moraes; Michelle Gonçalves</a:t>
            </a:r>
            <a:endParaRPr lang="pt-BR" sz="4000" i="1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70D090A5-6FA1-1903-8728-627741837AF1}"/>
              </a:ext>
            </a:extLst>
          </p:cNvPr>
          <p:cNvSpPr txBox="1"/>
          <p:nvPr/>
        </p:nvSpPr>
        <p:spPr>
          <a:xfrm>
            <a:off x="940239" y="1799562"/>
            <a:ext cx="116503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Qualidade de Software</a:t>
            </a:r>
          </a:p>
        </p:txBody>
      </p:sp>
    </p:spTree>
    <p:extLst>
      <p:ext uri="{BB962C8B-B14F-4D97-AF65-F5344CB8AC3E}">
        <p14:creationId xmlns:p14="http://schemas.microsoft.com/office/powerpoint/2010/main" val="113286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7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5AA81-4447-FED0-CF91-92B210984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44696D36-A608-5684-1822-535D573D7D73}"/>
              </a:ext>
            </a:extLst>
          </p:cNvPr>
          <p:cNvSpPr/>
          <p:nvPr/>
        </p:nvSpPr>
        <p:spPr>
          <a:xfrm rot="10800000">
            <a:off x="3625191" y="4775651"/>
            <a:ext cx="11025872" cy="5512936"/>
          </a:xfrm>
          <a:custGeom>
            <a:avLst/>
            <a:gdLst>
              <a:gd name="connsiteX0" fmla="*/ 5512936 w 11025872"/>
              <a:gd name="connsiteY0" fmla="*/ 5512936 h 5512936"/>
              <a:gd name="connsiteX1" fmla="*/ 0 w 11025872"/>
              <a:gd name="connsiteY1" fmla="*/ 0 h 5512936"/>
              <a:gd name="connsiteX2" fmla="*/ 11025872 w 11025872"/>
              <a:gd name="connsiteY2" fmla="*/ 0 h 551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5872" h="5512936">
                <a:moveTo>
                  <a:pt x="5512936" y="5512936"/>
                </a:moveTo>
                <a:lnTo>
                  <a:pt x="0" y="0"/>
                </a:lnTo>
                <a:lnTo>
                  <a:pt x="11025872" y="0"/>
                </a:lnTo>
                <a:close/>
              </a:path>
            </a:pathLst>
          </a:custGeom>
          <a:solidFill>
            <a:schemeClr val="bg2">
              <a:lumMod val="95000"/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6" name="Полилиния 25">
            <a:extLst>
              <a:ext uri="{FF2B5EF4-FFF2-40B4-BE49-F238E27FC236}">
                <a16:creationId xmlns:a16="http://schemas.microsoft.com/office/drawing/2014/main" id="{5F3E6D6E-6CB8-7DF5-DBDF-D1D8EEC4C78A}"/>
              </a:ext>
            </a:extLst>
          </p:cNvPr>
          <p:cNvSpPr/>
          <p:nvPr/>
        </p:nvSpPr>
        <p:spPr>
          <a:xfrm rot="5400000">
            <a:off x="12702833" y="1"/>
            <a:ext cx="5585168" cy="5585165"/>
          </a:xfrm>
          <a:custGeom>
            <a:avLst/>
            <a:gdLst>
              <a:gd name="connsiteX0" fmla="*/ 0 w 5585168"/>
              <a:gd name="connsiteY0" fmla="*/ 5585165 h 5585165"/>
              <a:gd name="connsiteX1" fmla="*/ 1 w 5585168"/>
              <a:gd name="connsiteY1" fmla="*/ 0 h 5585165"/>
              <a:gd name="connsiteX2" fmla="*/ 5585168 w 5585168"/>
              <a:gd name="connsiteY2" fmla="*/ 0 h 55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5168" h="5585165">
                <a:moveTo>
                  <a:pt x="0" y="5585165"/>
                </a:moveTo>
                <a:lnTo>
                  <a:pt x="1" y="0"/>
                </a:lnTo>
                <a:lnTo>
                  <a:pt x="5585168" y="0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75000"/>
                </a:schemeClr>
              </a:gs>
              <a:gs pos="10000">
                <a:schemeClr val="accent1">
                  <a:alpha val="75000"/>
                </a:schemeClr>
              </a:gs>
              <a:gs pos="90000">
                <a:schemeClr val="accent4">
                  <a:alpha val="75000"/>
                </a:schemeClr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622571-C95C-F46E-F593-8C2F79CFA5E6}"/>
              </a:ext>
            </a:extLst>
          </p:cNvPr>
          <p:cNvSpPr txBox="1"/>
          <p:nvPr/>
        </p:nvSpPr>
        <p:spPr>
          <a:xfrm>
            <a:off x="880174" y="889915"/>
            <a:ext cx="10530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Testes Unitários</a:t>
            </a:r>
            <a:endParaRPr lang="pt-BR" sz="70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3D6D1-6C1A-CF46-742E-DA23888FC8AD}"/>
              </a:ext>
            </a:extLst>
          </p:cNvPr>
          <p:cNvSpPr txBox="1"/>
          <p:nvPr/>
        </p:nvSpPr>
        <p:spPr>
          <a:xfrm>
            <a:off x="880172" y="1854752"/>
            <a:ext cx="105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2F9A8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Mocha: Ordem de execução</a:t>
            </a:r>
            <a:endParaRPr lang="pt-BR" sz="3600" noProof="0" dirty="0">
              <a:solidFill>
                <a:srgbClr val="2F9A8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DB74938-751E-CABB-D785-BD925D841CE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D28A47EC-0393-640D-CB6D-D22C2A1FF8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D972B0B3-ABAF-2323-06E7-029F5B94A70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2E564F2-ADF2-0980-B73A-385395D335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24DB96-6A6E-F5C3-8C0D-23AE3F723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9" t="8932" r="15634" b="8655"/>
          <a:stretch/>
        </p:blipFill>
        <p:spPr>
          <a:xfrm>
            <a:off x="880172" y="3024303"/>
            <a:ext cx="9798761" cy="599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13C3-8BF3-A0CF-3F0F-325F137B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760BE978-A9D2-0491-B8CF-38DE2673AD8E}"/>
              </a:ext>
            </a:extLst>
          </p:cNvPr>
          <p:cNvSpPr/>
          <p:nvPr/>
        </p:nvSpPr>
        <p:spPr>
          <a:xfrm rot="10800000">
            <a:off x="3625191" y="4775651"/>
            <a:ext cx="11025872" cy="5512936"/>
          </a:xfrm>
          <a:custGeom>
            <a:avLst/>
            <a:gdLst>
              <a:gd name="connsiteX0" fmla="*/ 5512936 w 11025872"/>
              <a:gd name="connsiteY0" fmla="*/ 5512936 h 5512936"/>
              <a:gd name="connsiteX1" fmla="*/ 0 w 11025872"/>
              <a:gd name="connsiteY1" fmla="*/ 0 h 5512936"/>
              <a:gd name="connsiteX2" fmla="*/ 11025872 w 11025872"/>
              <a:gd name="connsiteY2" fmla="*/ 0 h 551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5872" h="5512936">
                <a:moveTo>
                  <a:pt x="5512936" y="5512936"/>
                </a:moveTo>
                <a:lnTo>
                  <a:pt x="0" y="0"/>
                </a:lnTo>
                <a:lnTo>
                  <a:pt x="11025872" y="0"/>
                </a:lnTo>
                <a:close/>
              </a:path>
            </a:pathLst>
          </a:custGeom>
          <a:solidFill>
            <a:schemeClr val="bg2">
              <a:lumMod val="95000"/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6" name="Полилиния 25">
            <a:extLst>
              <a:ext uri="{FF2B5EF4-FFF2-40B4-BE49-F238E27FC236}">
                <a16:creationId xmlns:a16="http://schemas.microsoft.com/office/drawing/2014/main" id="{5EDC160D-18EF-61F0-1A51-6D266ECD8978}"/>
              </a:ext>
            </a:extLst>
          </p:cNvPr>
          <p:cNvSpPr/>
          <p:nvPr/>
        </p:nvSpPr>
        <p:spPr>
          <a:xfrm rot="5400000">
            <a:off x="12702833" y="1"/>
            <a:ext cx="5585168" cy="5585165"/>
          </a:xfrm>
          <a:custGeom>
            <a:avLst/>
            <a:gdLst>
              <a:gd name="connsiteX0" fmla="*/ 0 w 5585168"/>
              <a:gd name="connsiteY0" fmla="*/ 5585165 h 5585165"/>
              <a:gd name="connsiteX1" fmla="*/ 1 w 5585168"/>
              <a:gd name="connsiteY1" fmla="*/ 0 h 5585165"/>
              <a:gd name="connsiteX2" fmla="*/ 5585168 w 5585168"/>
              <a:gd name="connsiteY2" fmla="*/ 0 h 55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5168" h="5585165">
                <a:moveTo>
                  <a:pt x="0" y="5585165"/>
                </a:moveTo>
                <a:lnTo>
                  <a:pt x="1" y="0"/>
                </a:lnTo>
                <a:lnTo>
                  <a:pt x="5585168" y="0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75000"/>
                </a:schemeClr>
              </a:gs>
              <a:gs pos="10000">
                <a:schemeClr val="accent1">
                  <a:alpha val="75000"/>
                </a:schemeClr>
              </a:gs>
              <a:gs pos="90000">
                <a:schemeClr val="accent4">
                  <a:alpha val="75000"/>
                </a:schemeClr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CB8A2E-550A-50EE-D78F-A67CF55A0E3D}"/>
              </a:ext>
            </a:extLst>
          </p:cNvPr>
          <p:cNvSpPr txBox="1"/>
          <p:nvPr/>
        </p:nvSpPr>
        <p:spPr>
          <a:xfrm>
            <a:off x="880174" y="889915"/>
            <a:ext cx="10530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Testes Unitários</a:t>
            </a:r>
            <a:endParaRPr lang="pt-BR" sz="70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BB9C4-F9B2-7F67-0487-9077C94478DB}"/>
              </a:ext>
            </a:extLst>
          </p:cNvPr>
          <p:cNvSpPr txBox="1"/>
          <p:nvPr/>
        </p:nvSpPr>
        <p:spPr>
          <a:xfrm>
            <a:off x="880172" y="1854752"/>
            <a:ext cx="105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2F9A8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Mocha: Exemplo</a:t>
            </a:r>
            <a:endParaRPr lang="pt-BR" sz="3600" noProof="0" dirty="0">
              <a:solidFill>
                <a:srgbClr val="2F9A8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80CB823-5927-41BC-0FA2-BBF16039C90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1B2A0690-D624-0752-BBC6-0B566750BA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8751B12A-008F-13F7-400B-643BD4CCE9D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7348C47-7F1C-F5BF-ECCE-3A94154B85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A75A4A-B59B-619A-E161-24AF5030C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6" t="8649" r="16888" b="8649"/>
          <a:stretch/>
        </p:blipFill>
        <p:spPr>
          <a:xfrm>
            <a:off x="1016098" y="3024303"/>
            <a:ext cx="8049799" cy="66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6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D43D2-59FB-928C-7C9A-2ECFDE5C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B928BC4E-261A-3637-7379-8D97206D8137}"/>
              </a:ext>
            </a:extLst>
          </p:cNvPr>
          <p:cNvSpPr/>
          <p:nvPr/>
        </p:nvSpPr>
        <p:spPr>
          <a:xfrm rot="10800000">
            <a:off x="3625191" y="4775651"/>
            <a:ext cx="11025872" cy="5512936"/>
          </a:xfrm>
          <a:custGeom>
            <a:avLst/>
            <a:gdLst>
              <a:gd name="connsiteX0" fmla="*/ 5512936 w 11025872"/>
              <a:gd name="connsiteY0" fmla="*/ 5512936 h 5512936"/>
              <a:gd name="connsiteX1" fmla="*/ 0 w 11025872"/>
              <a:gd name="connsiteY1" fmla="*/ 0 h 5512936"/>
              <a:gd name="connsiteX2" fmla="*/ 11025872 w 11025872"/>
              <a:gd name="connsiteY2" fmla="*/ 0 h 551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5872" h="5512936">
                <a:moveTo>
                  <a:pt x="5512936" y="5512936"/>
                </a:moveTo>
                <a:lnTo>
                  <a:pt x="0" y="0"/>
                </a:lnTo>
                <a:lnTo>
                  <a:pt x="11025872" y="0"/>
                </a:lnTo>
                <a:close/>
              </a:path>
            </a:pathLst>
          </a:custGeom>
          <a:solidFill>
            <a:schemeClr val="bg2">
              <a:lumMod val="95000"/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6" name="Полилиния 25">
            <a:extLst>
              <a:ext uri="{FF2B5EF4-FFF2-40B4-BE49-F238E27FC236}">
                <a16:creationId xmlns:a16="http://schemas.microsoft.com/office/drawing/2014/main" id="{52886432-A8DC-FDE1-D3BB-980E0E943F65}"/>
              </a:ext>
            </a:extLst>
          </p:cNvPr>
          <p:cNvSpPr/>
          <p:nvPr/>
        </p:nvSpPr>
        <p:spPr>
          <a:xfrm rot="5400000">
            <a:off x="12702833" y="1"/>
            <a:ext cx="5585168" cy="5585165"/>
          </a:xfrm>
          <a:custGeom>
            <a:avLst/>
            <a:gdLst>
              <a:gd name="connsiteX0" fmla="*/ 0 w 5585168"/>
              <a:gd name="connsiteY0" fmla="*/ 5585165 h 5585165"/>
              <a:gd name="connsiteX1" fmla="*/ 1 w 5585168"/>
              <a:gd name="connsiteY1" fmla="*/ 0 h 5585165"/>
              <a:gd name="connsiteX2" fmla="*/ 5585168 w 5585168"/>
              <a:gd name="connsiteY2" fmla="*/ 0 h 55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5168" h="5585165">
                <a:moveTo>
                  <a:pt x="0" y="5585165"/>
                </a:moveTo>
                <a:lnTo>
                  <a:pt x="1" y="0"/>
                </a:lnTo>
                <a:lnTo>
                  <a:pt x="5585168" y="0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75000"/>
                </a:schemeClr>
              </a:gs>
              <a:gs pos="10000">
                <a:schemeClr val="accent1">
                  <a:alpha val="75000"/>
                </a:schemeClr>
              </a:gs>
              <a:gs pos="90000">
                <a:schemeClr val="accent4">
                  <a:alpha val="75000"/>
                </a:schemeClr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4D4F2-3CA8-09DC-5580-E4C3F7C09DE7}"/>
              </a:ext>
            </a:extLst>
          </p:cNvPr>
          <p:cNvSpPr txBox="1"/>
          <p:nvPr/>
        </p:nvSpPr>
        <p:spPr>
          <a:xfrm>
            <a:off x="880174" y="889915"/>
            <a:ext cx="10530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Testes Unitários</a:t>
            </a:r>
            <a:endParaRPr lang="pt-BR" sz="70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CCF36-C977-E7C9-1A50-AB4C28D21129}"/>
              </a:ext>
            </a:extLst>
          </p:cNvPr>
          <p:cNvSpPr txBox="1"/>
          <p:nvPr/>
        </p:nvSpPr>
        <p:spPr>
          <a:xfrm>
            <a:off x="880172" y="1854752"/>
            <a:ext cx="105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2F9A8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Mocha: Execução</a:t>
            </a:r>
            <a:endParaRPr lang="pt-BR" sz="3600" noProof="0" dirty="0">
              <a:solidFill>
                <a:srgbClr val="2F9A8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4B0E710-028E-D5BD-4B82-FFCA665008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F89F4379-41C5-87AF-F67A-65A0A07B061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6AD3FB98-A7A5-2B55-78A5-64281D39C6E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C8EACD9-4AE9-68CE-C945-80FBC2383D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Полилиния: фигура 49">
            <a:extLst>
              <a:ext uri="{FF2B5EF4-FFF2-40B4-BE49-F238E27FC236}">
                <a16:creationId xmlns:a16="http://schemas.microsoft.com/office/drawing/2014/main" id="{DF1241C5-116F-40AB-9F0A-A78B57E14883}"/>
              </a:ext>
            </a:extLst>
          </p:cNvPr>
          <p:cNvSpPr/>
          <p:nvPr/>
        </p:nvSpPr>
        <p:spPr>
          <a:xfrm>
            <a:off x="-887164" y="3103500"/>
            <a:ext cx="6781525" cy="824958"/>
          </a:xfrm>
          <a:custGeom>
            <a:avLst/>
            <a:gdLst>
              <a:gd name="connsiteX0" fmla="*/ 591357 w 5602974"/>
              <a:gd name="connsiteY0" fmla="*/ 0 h 824958"/>
              <a:gd name="connsiteX1" fmla="*/ 2455298 w 5602974"/>
              <a:gd name="connsiteY1" fmla="*/ 0 h 824958"/>
              <a:gd name="connsiteX2" fmla="*/ 2541785 w 5602974"/>
              <a:gd name="connsiteY2" fmla="*/ 0 h 824958"/>
              <a:gd name="connsiteX3" fmla="*/ 3652546 w 5602974"/>
              <a:gd name="connsiteY3" fmla="*/ 0 h 824958"/>
              <a:gd name="connsiteX4" fmla="*/ 4405726 w 5602974"/>
              <a:gd name="connsiteY4" fmla="*/ 0 h 824958"/>
              <a:gd name="connsiteX5" fmla="*/ 5602974 w 5602974"/>
              <a:gd name="connsiteY5" fmla="*/ 0 h 824958"/>
              <a:gd name="connsiteX6" fmla="*/ 5011617 w 5602974"/>
              <a:gd name="connsiteY6" fmla="*/ 824958 h 824958"/>
              <a:gd name="connsiteX7" fmla="*/ 3814369 w 5602974"/>
              <a:gd name="connsiteY7" fmla="*/ 824958 h 824958"/>
              <a:gd name="connsiteX8" fmla="*/ 3061189 w 5602974"/>
              <a:gd name="connsiteY8" fmla="*/ 824958 h 824958"/>
              <a:gd name="connsiteX9" fmla="*/ 1950428 w 5602974"/>
              <a:gd name="connsiteY9" fmla="*/ 824958 h 824958"/>
              <a:gd name="connsiteX10" fmla="*/ 1863941 w 5602974"/>
              <a:gd name="connsiteY10" fmla="*/ 824958 h 824958"/>
              <a:gd name="connsiteX11" fmla="*/ 0 w 5602974"/>
              <a:gd name="connsiteY11" fmla="*/ 824958 h 82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2974" h="824958">
                <a:moveTo>
                  <a:pt x="591357" y="0"/>
                </a:moveTo>
                <a:lnTo>
                  <a:pt x="2455298" y="0"/>
                </a:lnTo>
                <a:lnTo>
                  <a:pt x="2541785" y="0"/>
                </a:lnTo>
                <a:lnTo>
                  <a:pt x="3652546" y="0"/>
                </a:lnTo>
                <a:lnTo>
                  <a:pt x="4405726" y="0"/>
                </a:lnTo>
                <a:lnTo>
                  <a:pt x="5602974" y="0"/>
                </a:lnTo>
                <a:lnTo>
                  <a:pt x="5011617" y="824958"/>
                </a:lnTo>
                <a:lnTo>
                  <a:pt x="3814369" y="824958"/>
                </a:lnTo>
                <a:lnTo>
                  <a:pt x="3061189" y="824958"/>
                </a:lnTo>
                <a:lnTo>
                  <a:pt x="1950428" y="824958"/>
                </a:lnTo>
                <a:lnTo>
                  <a:pt x="1863941" y="824958"/>
                </a:lnTo>
                <a:lnTo>
                  <a:pt x="0" y="824958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16C27-8376-3916-223E-0DCC4DDE7039}"/>
              </a:ext>
            </a:extLst>
          </p:cNvPr>
          <p:cNvSpPr txBox="1"/>
          <p:nvPr/>
        </p:nvSpPr>
        <p:spPr>
          <a:xfrm>
            <a:off x="880170" y="3239352"/>
            <a:ext cx="501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Executar do terminal</a:t>
            </a: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id="{9BC519AF-0F6D-B0AC-1BD3-5DFE622B04B9}"/>
              </a:ext>
            </a:extLst>
          </p:cNvPr>
          <p:cNvSpPr txBox="1"/>
          <p:nvPr/>
        </p:nvSpPr>
        <p:spPr>
          <a:xfrm>
            <a:off x="880172" y="4186132"/>
            <a:ext cx="1152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Execute do terminal: </a:t>
            </a:r>
            <a:r>
              <a:rPr lang="pt-BR" sz="3200" dirty="0" err="1">
                <a:latin typeface="Source Sans Pro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npm</a:t>
            </a:r>
            <a:r>
              <a:rPr lang="pt-BR" sz="3200" dirty="0">
                <a:latin typeface="Source Sans Pro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200" dirty="0" err="1">
                <a:latin typeface="Source Sans Pro" panose="020F05020202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</a:t>
            </a:r>
            <a:endParaRPr lang="pt-BR" sz="3200" dirty="0">
              <a:latin typeface="Source Sans Pro" panose="020F05020202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Полилиния: фигура 49">
            <a:extLst>
              <a:ext uri="{FF2B5EF4-FFF2-40B4-BE49-F238E27FC236}">
                <a16:creationId xmlns:a16="http://schemas.microsoft.com/office/drawing/2014/main" id="{4317CAE3-5BA6-FC17-181C-6CB2661E4776}"/>
              </a:ext>
            </a:extLst>
          </p:cNvPr>
          <p:cNvSpPr/>
          <p:nvPr/>
        </p:nvSpPr>
        <p:spPr>
          <a:xfrm>
            <a:off x="-887163" y="5261873"/>
            <a:ext cx="6781526" cy="824958"/>
          </a:xfrm>
          <a:custGeom>
            <a:avLst/>
            <a:gdLst>
              <a:gd name="connsiteX0" fmla="*/ 591357 w 5602974"/>
              <a:gd name="connsiteY0" fmla="*/ 0 h 824958"/>
              <a:gd name="connsiteX1" fmla="*/ 2455298 w 5602974"/>
              <a:gd name="connsiteY1" fmla="*/ 0 h 824958"/>
              <a:gd name="connsiteX2" fmla="*/ 2541785 w 5602974"/>
              <a:gd name="connsiteY2" fmla="*/ 0 h 824958"/>
              <a:gd name="connsiteX3" fmla="*/ 3652546 w 5602974"/>
              <a:gd name="connsiteY3" fmla="*/ 0 h 824958"/>
              <a:gd name="connsiteX4" fmla="*/ 4405726 w 5602974"/>
              <a:gd name="connsiteY4" fmla="*/ 0 h 824958"/>
              <a:gd name="connsiteX5" fmla="*/ 5602974 w 5602974"/>
              <a:gd name="connsiteY5" fmla="*/ 0 h 824958"/>
              <a:gd name="connsiteX6" fmla="*/ 5011617 w 5602974"/>
              <a:gd name="connsiteY6" fmla="*/ 824958 h 824958"/>
              <a:gd name="connsiteX7" fmla="*/ 3814369 w 5602974"/>
              <a:gd name="connsiteY7" fmla="*/ 824958 h 824958"/>
              <a:gd name="connsiteX8" fmla="*/ 3061189 w 5602974"/>
              <a:gd name="connsiteY8" fmla="*/ 824958 h 824958"/>
              <a:gd name="connsiteX9" fmla="*/ 1950428 w 5602974"/>
              <a:gd name="connsiteY9" fmla="*/ 824958 h 824958"/>
              <a:gd name="connsiteX10" fmla="*/ 1863941 w 5602974"/>
              <a:gd name="connsiteY10" fmla="*/ 824958 h 824958"/>
              <a:gd name="connsiteX11" fmla="*/ 0 w 5602974"/>
              <a:gd name="connsiteY11" fmla="*/ 824958 h 82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2974" h="824958">
                <a:moveTo>
                  <a:pt x="591357" y="0"/>
                </a:moveTo>
                <a:lnTo>
                  <a:pt x="2455298" y="0"/>
                </a:lnTo>
                <a:lnTo>
                  <a:pt x="2541785" y="0"/>
                </a:lnTo>
                <a:lnTo>
                  <a:pt x="3652546" y="0"/>
                </a:lnTo>
                <a:lnTo>
                  <a:pt x="4405726" y="0"/>
                </a:lnTo>
                <a:lnTo>
                  <a:pt x="5602974" y="0"/>
                </a:lnTo>
                <a:lnTo>
                  <a:pt x="5011617" y="824958"/>
                </a:lnTo>
                <a:lnTo>
                  <a:pt x="3814369" y="824958"/>
                </a:lnTo>
                <a:lnTo>
                  <a:pt x="3061189" y="824958"/>
                </a:lnTo>
                <a:lnTo>
                  <a:pt x="1950428" y="824958"/>
                </a:lnTo>
                <a:lnTo>
                  <a:pt x="1863941" y="824958"/>
                </a:lnTo>
                <a:lnTo>
                  <a:pt x="0" y="824958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F1EACF-022D-FC52-3B28-5AE86B6A92F4}"/>
              </a:ext>
            </a:extLst>
          </p:cNvPr>
          <p:cNvSpPr txBox="1"/>
          <p:nvPr/>
        </p:nvSpPr>
        <p:spPr>
          <a:xfrm>
            <a:off x="880170" y="5397725"/>
            <a:ext cx="5014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Resultado no terminal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509714-243C-2BEB-386D-2EC5450B5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203" y="6245598"/>
            <a:ext cx="3658765" cy="38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EE621BC-6A17-4A20-853C-07CAEDA90FF6}"/>
              </a:ext>
            </a:extLst>
          </p:cNvPr>
          <p:cNvSpPr/>
          <p:nvPr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2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pt-BR" noProof="0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0B1FBF-754C-4421-A022-BAE565CB07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5" name="Полилиния 44"/>
          <p:cNvSpPr/>
          <p:nvPr/>
        </p:nvSpPr>
        <p:spPr>
          <a:xfrm>
            <a:off x="3105411" y="-1"/>
            <a:ext cx="11510604" cy="9214509"/>
          </a:xfrm>
          <a:custGeom>
            <a:avLst/>
            <a:gdLst>
              <a:gd name="connsiteX0" fmla="*/ 1466597 w 6986693"/>
              <a:gd name="connsiteY0" fmla="*/ 0 h 5593012"/>
              <a:gd name="connsiteX1" fmla="*/ 6986693 w 6986693"/>
              <a:gd name="connsiteY1" fmla="*/ 0 h 5593012"/>
              <a:gd name="connsiteX2" fmla="*/ 4459185 w 6986693"/>
              <a:gd name="connsiteY2" fmla="*/ 4396158 h 5593012"/>
              <a:gd name="connsiteX3" fmla="*/ 4388485 w 6986693"/>
              <a:gd name="connsiteY3" fmla="*/ 4502208 h 5593012"/>
              <a:gd name="connsiteX4" fmla="*/ 4322832 w 6986693"/>
              <a:gd name="connsiteY4" fmla="*/ 4603210 h 5593012"/>
              <a:gd name="connsiteX5" fmla="*/ 4247083 w 6986693"/>
              <a:gd name="connsiteY5" fmla="*/ 4699160 h 5593012"/>
              <a:gd name="connsiteX6" fmla="*/ 4171333 w 6986693"/>
              <a:gd name="connsiteY6" fmla="*/ 4790060 h 5593012"/>
              <a:gd name="connsiteX7" fmla="*/ 4090533 w 6986693"/>
              <a:gd name="connsiteY7" fmla="*/ 4875910 h 5593012"/>
              <a:gd name="connsiteX8" fmla="*/ 4009732 w 6986693"/>
              <a:gd name="connsiteY8" fmla="*/ 4956710 h 5593012"/>
              <a:gd name="connsiteX9" fmla="*/ 3918832 w 6986693"/>
              <a:gd name="connsiteY9" fmla="*/ 5037510 h 5593012"/>
              <a:gd name="connsiteX10" fmla="*/ 3827930 w 6986693"/>
              <a:gd name="connsiteY10" fmla="*/ 5113260 h 5593012"/>
              <a:gd name="connsiteX11" fmla="*/ 3731979 w 6986693"/>
              <a:gd name="connsiteY11" fmla="*/ 5178912 h 5593012"/>
              <a:gd name="connsiteX12" fmla="*/ 3636028 w 6986693"/>
              <a:gd name="connsiteY12" fmla="*/ 5239512 h 5593012"/>
              <a:gd name="connsiteX13" fmla="*/ 3540078 w 6986693"/>
              <a:gd name="connsiteY13" fmla="*/ 5295060 h 5593012"/>
              <a:gd name="connsiteX14" fmla="*/ 3434028 w 6986693"/>
              <a:gd name="connsiteY14" fmla="*/ 5350610 h 5593012"/>
              <a:gd name="connsiteX15" fmla="*/ 3327978 w 6986693"/>
              <a:gd name="connsiteY15" fmla="*/ 5396062 h 5593012"/>
              <a:gd name="connsiteX16" fmla="*/ 3221926 w 6986693"/>
              <a:gd name="connsiteY16" fmla="*/ 5446560 h 5593012"/>
              <a:gd name="connsiteX17" fmla="*/ 3115876 w 6986693"/>
              <a:gd name="connsiteY17" fmla="*/ 5481912 h 5593012"/>
              <a:gd name="connsiteX18" fmla="*/ 3004775 w 6986693"/>
              <a:gd name="connsiteY18" fmla="*/ 5512212 h 5593012"/>
              <a:gd name="connsiteX19" fmla="*/ 2893672 w 6986693"/>
              <a:gd name="connsiteY19" fmla="*/ 5537460 h 5593012"/>
              <a:gd name="connsiteX20" fmla="*/ 2782572 w 6986693"/>
              <a:gd name="connsiteY20" fmla="*/ 5562712 h 5593012"/>
              <a:gd name="connsiteX21" fmla="*/ 2661372 w 6986693"/>
              <a:gd name="connsiteY21" fmla="*/ 5577862 h 5593012"/>
              <a:gd name="connsiteX22" fmla="*/ 2550271 w 6986693"/>
              <a:gd name="connsiteY22" fmla="*/ 5587962 h 5593012"/>
              <a:gd name="connsiteX23" fmla="*/ 2434120 w 6986693"/>
              <a:gd name="connsiteY23" fmla="*/ 5593012 h 5593012"/>
              <a:gd name="connsiteX24" fmla="*/ 2323019 w 6986693"/>
              <a:gd name="connsiteY24" fmla="*/ 5593012 h 5593012"/>
              <a:gd name="connsiteX25" fmla="*/ 2201817 w 6986693"/>
              <a:gd name="connsiteY25" fmla="*/ 5587962 h 5593012"/>
              <a:gd name="connsiteX26" fmla="*/ 2090716 w 6986693"/>
              <a:gd name="connsiteY26" fmla="*/ 5577862 h 5593012"/>
              <a:gd name="connsiteX27" fmla="*/ 1974567 w 6986693"/>
              <a:gd name="connsiteY27" fmla="*/ 5562712 h 5593012"/>
              <a:gd name="connsiteX28" fmla="*/ 1863464 w 6986693"/>
              <a:gd name="connsiteY28" fmla="*/ 5537460 h 5593012"/>
              <a:gd name="connsiteX29" fmla="*/ 1742264 w 6986693"/>
              <a:gd name="connsiteY29" fmla="*/ 5507160 h 5593012"/>
              <a:gd name="connsiteX30" fmla="*/ 1631163 w 6986693"/>
              <a:gd name="connsiteY30" fmla="*/ 5476860 h 5593012"/>
              <a:gd name="connsiteX31" fmla="*/ 1520063 w 6986693"/>
              <a:gd name="connsiteY31" fmla="*/ 5436462 h 5593012"/>
              <a:gd name="connsiteX32" fmla="*/ 1408962 w 6986693"/>
              <a:gd name="connsiteY32" fmla="*/ 5385960 h 5593012"/>
              <a:gd name="connsiteX33" fmla="*/ 1297861 w 6986693"/>
              <a:gd name="connsiteY33" fmla="*/ 5330412 h 5593012"/>
              <a:gd name="connsiteX34" fmla="*/ 1191809 w 6986693"/>
              <a:gd name="connsiteY34" fmla="*/ 5274860 h 5593012"/>
              <a:gd name="connsiteX35" fmla="*/ 1090810 w 6986693"/>
              <a:gd name="connsiteY35" fmla="*/ 5214260 h 5593012"/>
              <a:gd name="connsiteX36" fmla="*/ 989809 w 6986693"/>
              <a:gd name="connsiteY36" fmla="*/ 5143560 h 5593012"/>
              <a:gd name="connsiteX37" fmla="*/ 888807 w 6986693"/>
              <a:gd name="connsiteY37" fmla="*/ 5067810 h 5593012"/>
              <a:gd name="connsiteX38" fmla="*/ 797907 w 6986693"/>
              <a:gd name="connsiteY38" fmla="*/ 4992060 h 5593012"/>
              <a:gd name="connsiteX39" fmla="*/ 717107 w 6986693"/>
              <a:gd name="connsiteY39" fmla="*/ 4911260 h 5593012"/>
              <a:gd name="connsiteX40" fmla="*/ 631255 w 6986693"/>
              <a:gd name="connsiteY40" fmla="*/ 4825408 h 5593012"/>
              <a:gd name="connsiteX41" fmla="*/ 555505 w 6986693"/>
              <a:gd name="connsiteY41" fmla="*/ 4734508 h 5593012"/>
              <a:gd name="connsiteX42" fmla="*/ 479753 w 6986693"/>
              <a:gd name="connsiteY42" fmla="*/ 4643608 h 5593012"/>
              <a:gd name="connsiteX43" fmla="*/ 414105 w 6986693"/>
              <a:gd name="connsiteY43" fmla="*/ 4552710 h 5593012"/>
              <a:gd name="connsiteX44" fmla="*/ 353502 w 6986693"/>
              <a:gd name="connsiteY44" fmla="*/ 4456758 h 5593012"/>
              <a:gd name="connsiteX45" fmla="*/ 292903 w 6986693"/>
              <a:gd name="connsiteY45" fmla="*/ 4350708 h 5593012"/>
              <a:gd name="connsiteX46" fmla="*/ 242402 w 6986693"/>
              <a:gd name="connsiteY46" fmla="*/ 4249709 h 5593012"/>
              <a:gd name="connsiteX47" fmla="*/ 196952 w 6986693"/>
              <a:gd name="connsiteY47" fmla="*/ 4148708 h 5593012"/>
              <a:gd name="connsiteX48" fmla="*/ 151502 w 6986693"/>
              <a:gd name="connsiteY48" fmla="*/ 4037607 h 5593012"/>
              <a:gd name="connsiteX49" fmla="*/ 116151 w 6986693"/>
              <a:gd name="connsiteY49" fmla="*/ 3931557 h 5593012"/>
              <a:gd name="connsiteX50" fmla="*/ 80800 w 6986693"/>
              <a:gd name="connsiteY50" fmla="*/ 3820457 h 5593012"/>
              <a:gd name="connsiteX51" fmla="*/ 50500 w 6986693"/>
              <a:gd name="connsiteY51" fmla="*/ 3704307 h 5593012"/>
              <a:gd name="connsiteX52" fmla="*/ 30300 w 6986693"/>
              <a:gd name="connsiteY52" fmla="*/ 3593207 h 5593012"/>
              <a:gd name="connsiteX53" fmla="*/ 15150 w 6986693"/>
              <a:gd name="connsiteY53" fmla="*/ 3482106 h 5593012"/>
              <a:gd name="connsiteX54" fmla="*/ 5051 w 6986693"/>
              <a:gd name="connsiteY54" fmla="*/ 3360906 h 5593012"/>
              <a:gd name="connsiteX55" fmla="*/ 0 w 6986693"/>
              <a:gd name="connsiteY55" fmla="*/ 3249806 h 5593012"/>
              <a:gd name="connsiteX56" fmla="*/ 0 w 6986693"/>
              <a:gd name="connsiteY56" fmla="*/ 3133656 h 5593012"/>
              <a:gd name="connsiteX57" fmla="*/ 5051 w 6986693"/>
              <a:gd name="connsiteY57" fmla="*/ 3017505 h 5593012"/>
              <a:gd name="connsiteX58" fmla="*/ 15150 w 6986693"/>
              <a:gd name="connsiteY58" fmla="*/ 2901356 h 5593012"/>
              <a:gd name="connsiteX59" fmla="*/ 30300 w 6986693"/>
              <a:gd name="connsiteY59" fmla="*/ 2785204 h 5593012"/>
              <a:gd name="connsiteX60" fmla="*/ 55551 w 6986693"/>
              <a:gd name="connsiteY60" fmla="*/ 2669053 h 5593012"/>
              <a:gd name="connsiteX61" fmla="*/ 80800 w 6986693"/>
              <a:gd name="connsiteY61" fmla="*/ 2557955 h 5593012"/>
              <a:gd name="connsiteX62" fmla="*/ 121202 w 6986693"/>
              <a:gd name="connsiteY62" fmla="*/ 2441803 h 5593012"/>
              <a:gd name="connsiteX63" fmla="*/ 161601 w 6986693"/>
              <a:gd name="connsiteY63" fmla="*/ 2330702 h 5593012"/>
              <a:gd name="connsiteX64" fmla="*/ 207051 w 6986693"/>
              <a:gd name="connsiteY64" fmla="*/ 2219602 h 5593012"/>
              <a:gd name="connsiteX65" fmla="*/ 257552 w 6986693"/>
              <a:gd name="connsiteY65" fmla="*/ 2108503 h 5593012"/>
              <a:gd name="connsiteX66" fmla="*/ 318154 w 6986693"/>
              <a:gd name="connsiteY66" fmla="*/ 1997403 h 5593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986693" h="5593012">
                <a:moveTo>
                  <a:pt x="1466597" y="0"/>
                </a:moveTo>
                <a:lnTo>
                  <a:pt x="6986693" y="0"/>
                </a:lnTo>
                <a:lnTo>
                  <a:pt x="4459185" y="4396158"/>
                </a:lnTo>
                <a:lnTo>
                  <a:pt x="4388485" y="4502208"/>
                </a:lnTo>
                <a:lnTo>
                  <a:pt x="4322832" y="4603210"/>
                </a:lnTo>
                <a:lnTo>
                  <a:pt x="4247083" y="4699160"/>
                </a:lnTo>
                <a:lnTo>
                  <a:pt x="4171333" y="4790060"/>
                </a:lnTo>
                <a:lnTo>
                  <a:pt x="4090533" y="4875910"/>
                </a:lnTo>
                <a:lnTo>
                  <a:pt x="4009732" y="4956710"/>
                </a:lnTo>
                <a:lnTo>
                  <a:pt x="3918832" y="5037510"/>
                </a:lnTo>
                <a:lnTo>
                  <a:pt x="3827930" y="5113260"/>
                </a:lnTo>
                <a:lnTo>
                  <a:pt x="3731979" y="5178912"/>
                </a:lnTo>
                <a:lnTo>
                  <a:pt x="3636028" y="5239512"/>
                </a:lnTo>
                <a:lnTo>
                  <a:pt x="3540078" y="5295060"/>
                </a:lnTo>
                <a:lnTo>
                  <a:pt x="3434028" y="5350610"/>
                </a:lnTo>
                <a:lnTo>
                  <a:pt x="3327978" y="5396062"/>
                </a:lnTo>
                <a:lnTo>
                  <a:pt x="3221926" y="5446560"/>
                </a:lnTo>
                <a:lnTo>
                  <a:pt x="3115876" y="5481912"/>
                </a:lnTo>
                <a:lnTo>
                  <a:pt x="3004775" y="5512212"/>
                </a:lnTo>
                <a:lnTo>
                  <a:pt x="2893672" y="5537460"/>
                </a:lnTo>
                <a:lnTo>
                  <a:pt x="2782572" y="5562712"/>
                </a:lnTo>
                <a:lnTo>
                  <a:pt x="2661372" y="5577862"/>
                </a:lnTo>
                <a:lnTo>
                  <a:pt x="2550271" y="5587962"/>
                </a:lnTo>
                <a:lnTo>
                  <a:pt x="2434120" y="5593012"/>
                </a:lnTo>
                <a:lnTo>
                  <a:pt x="2323019" y="5593012"/>
                </a:lnTo>
                <a:lnTo>
                  <a:pt x="2201817" y="5587962"/>
                </a:lnTo>
                <a:lnTo>
                  <a:pt x="2090716" y="5577862"/>
                </a:lnTo>
                <a:lnTo>
                  <a:pt x="1974567" y="5562712"/>
                </a:lnTo>
                <a:lnTo>
                  <a:pt x="1863464" y="5537460"/>
                </a:lnTo>
                <a:lnTo>
                  <a:pt x="1742264" y="5507160"/>
                </a:lnTo>
                <a:lnTo>
                  <a:pt x="1631163" y="5476860"/>
                </a:lnTo>
                <a:lnTo>
                  <a:pt x="1520063" y="5436462"/>
                </a:lnTo>
                <a:lnTo>
                  <a:pt x="1408962" y="5385960"/>
                </a:lnTo>
                <a:lnTo>
                  <a:pt x="1297861" y="5330412"/>
                </a:lnTo>
                <a:lnTo>
                  <a:pt x="1191809" y="5274860"/>
                </a:lnTo>
                <a:lnTo>
                  <a:pt x="1090810" y="5214260"/>
                </a:lnTo>
                <a:lnTo>
                  <a:pt x="989809" y="5143560"/>
                </a:lnTo>
                <a:lnTo>
                  <a:pt x="888807" y="5067810"/>
                </a:lnTo>
                <a:lnTo>
                  <a:pt x="797907" y="4992060"/>
                </a:lnTo>
                <a:lnTo>
                  <a:pt x="717107" y="4911260"/>
                </a:lnTo>
                <a:lnTo>
                  <a:pt x="631255" y="4825408"/>
                </a:lnTo>
                <a:lnTo>
                  <a:pt x="555505" y="4734508"/>
                </a:lnTo>
                <a:lnTo>
                  <a:pt x="479753" y="4643608"/>
                </a:lnTo>
                <a:lnTo>
                  <a:pt x="414105" y="4552710"/>
                </a:lnTo>
                <a:lnTo>
                  <a:pt x="353502" y="4456758"/>
                </a:lnTo>
                <a:lnTo>
                  <a:pt x="292903" y="4350708"/>
                </a:lnTo>
                <a:lnTo>
                  <a:pt x="242402" y="4249709"/>
                </a:lnTo>
                <a:lnTo>
                  <a:pt x="196952" y="4148708"/>
                </a:lnTo>
                <a:lnTo>
                  <a:pt x="151502" y="4037607"/>
                </a:lnTo>
                <a:lnTo>
                  <a:pt x="116151" y="3931557"/>
                </a:lnTo>
                <a:lnTo>
                  <a:pt x="80800" y="3820457"/>
                </a:lnTo>
                <a:lnTo>
                  <a:pt x="50500" y="3704307"/>
                </a:lnTo>
                <a:lnTo>
                  <a:pt x="30300" y="3593207"/>
                </a:lnTo>
                <a:lnTo>
                  <a:pt x="15150" y="3482106"/>
                </a:lnTo>
                <a:lnTo>
                  <a:pt x="5051" y="3360906"/>
                </a:lnTo>
                <a:lnTo>
                  <a:pt x="0" y="3249806"/>
                </a:lnTo>
                <a:lnTo>
                  <a:pt x="0" y="3133656"/>
                </a:lnTo>
                <a:lnTo>
                  <a:pt x="5051" y="3017505"/>
                </a:lnTo>
                <a:lnTo>
                  <a:pt x="15150" y="2901356"/>
                </a:lnTo>
                <a:lnTo>
                  <a:pt x="30300" y="2785204"/>
                </a:lnTo>
                <a:lnTo>
                  <a:pt x="55551" y="2669053"/>
                </a:lnTo>
                <a:lnTo>
                  <a:pt x="80800" y="2557955"/>
                </a:lnTo>
                <a:lnTo>
                  <a:pt x="121202" y="2441803"/>
                </a:lnTo>
                <a:lnTo>
                  <a:pt x="161601" y="2330702"/>
                </a:lnTo>
                <a:lnTo>
                  <a:pt x="207051" y="2219602"/>
                </a:lnTo>
                <a:lnTo>
                  <a:pt x="257552" y="2108503"/>
                </a:lnTo>
                <a:lnTo>
                  <a:pt x="318154" y="1997403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45000"/>
                </a:schemeClr>
              </a:gs>
              <a:gs pos="10000">
                <a:schemeClr val="accent1">
                  <a:alpha val="45000"/>
                </a:schemeClr>
              </a:gs>
              <a:gs pos="90000">
                <a:schemeClr val="accent4">
                  <a:alpha val="45000"/>
                </a:scheme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BBD56D2-2558-7F5E-0CBE-369D3AF876E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B3DE0E0A-428B-7196-3B59-5B26F9063E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E216DCB9-1057-6AF0-1496-7EDA2D7118E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030F8D03-803D-B697-7565-3755E35530E6}"/>
              </a:ext>
            </a:extLst>
          </p:cNvPr>
          <p:cNvSpPr txBox="1"/>
          <p:nvPr/>
        </p:nvSpPr>
        <p:spPr>
          <a:xfrm>
            <a:off x="1474507" y="2270721"/>
            <a:ext cx="61512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639D726C-5E12-D8CF-AE27-6C5BAA12C04B}"/>
              </a:ext>
            </a:extLst>
          </p:cNvPr>
          <p:cNvSpPr txBox="1"/>
          <p:nvPr/>
        </p:nvSpPr>
        <p:spPr>
          <a:xfrm>
            <a:off x="1474507" y="3304831"/>
            <a:ext cx="615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subtítulo</a:t>
            </a:r>
          </a:p>
        </p:txBody>
      </p:sp>
      <p:sp>
        <p:nvSpPr>
          <p:cNvPr id="10" name="TextBox 59">
            <a:extLst>
              <a:ext uri="{FF2B5EF4-FFF2-40B4-BE49-F238E27FC236}">
                <a16:creationId xmlns:a16="http://schemas.microsoft.com/office/drawing/2014/main" id="{4A88D9D4-87D6-F7DE-D629-080BD8537131}"/>
              </a:ext>
            </a:extLst>
          </p:cNvPr>
          <p:cNvSpPr txBox="1"/>
          <p:nvPr/>
        </p:nvSpPr>
        <p:spPr>
          <a:xfrm>
            <a:off x="1285644" y="5334595"/>
            <a:ext cx="65289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/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labore et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noProof="0" dirty="0" err="1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pt-BR" sz="28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03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1FFA6-C178-B18C-52F8-5B1A18E49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>
            <a:extLst>
              <a:ext uri="{FF2B5EF4-FFF2-40B4-BE49-F238E27FC236}">
                <a16:creationId xmlns:a16="http://schemas.microsoft.com/office/drawing/2014/main" id="{18689D8F-A0D8-B223-CA7B-A9B78D55D0F9}"/>
              </a:ext>
            </a:extLst>
          </p:cNvPr>
          <p:cNvSpPr txBox="1"/>
          <p:nvPr/>
        </p:nvSpPr>
        <p:spPr>
          <a:xfrm>
            <a:off x="1181100" y="4020909"/>
            <a:ext cx="1581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rgbClr val="FF0000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Slides para</a:t>
            </a:r>
          </a:p>
          <a:p>
            <a:pPr algn="ctr"/>
            <a:r>
              <a:rPr lang="pt-BR" sz="7000" dirty="0">
                <a:solidFill>
                  <a:srgbClr val="FF0000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capas de seção</a:t>
            </a:r>
          </a:p>
        </p:txBody>
      </p:sp>
    </p:spTree>
    <p:extLst>
      <p:ext uri="{BB962C8B-B14F-4D97-AF65-F5344CB8AC3E}">
        <p14:creationId xmlns:p14="http://schemas.microsoft.com/office/powerpoint/2010/main" val="12377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1C6F63B4-11D4-428C-BD1D-B359B6B6CEF5}"/>
              </a:ext>
            </a:extLst>
          </p:cNvPr>
          <p:cNvSpPr/>
          <p:nvPr/>
        </p:nvSpPr>
        <p:spPr>
          <a:xfrm>
            <a:off x="0" y="0"/>
            <a:ext cx="18288000" cy="10288588"/>
          </a:xfrm>
          <a:custGeom>
            <a:avLst/>
            <a:gdLst>
              <a:gd name="connsiteX0" fmla="*/ 14512256 w 18288000"/>
              <a:gd name="connsiteY0" fmla="*/ 0 h 10288588"/>
              <a:gd name="connsiteX1" fmla="*/ 18288000 w 18288000"/>
              <a:gd name="connsiteY1" fmla="*/ 0 h 10288588"/>
              <a:gd name="connsiteX2" fmla="*/ 18288000 w 18288000"/>
              <a:gd name="connsiteY2" fmla="*/ 10288588 h 10288588"/>
              <a:gd name="connsiteX3" fmla="*/ 14512256 w 18288000"/>
              <a:gd name="connsiteY3" fmla="*/ 10288588 h 10288588"/>
              <a:gd name="connsiteX4" fmla="*/ 14649204 w 18288000"/>
              <a:gd name="connsiteY4" fmla="*/ 10144948 h 10288588"/>
              <a:gd name="connsiteX5" fmla="*/ 16581273 w 18288000"/>
              <a:gd name="connsiteY5" fmla="*/ 5144294 h 10288588"/>
              <a:gd name="connsiteX6" fmla="*/ 14649204 w 18288000"/>
              <a:gd name="connsiteY6" fmla="*/ 143640 h 10288588"/>
              <a:gd name="connsiteX7" fmla="*/ 0 w 18288000"/>
              <a:gd name="connsiteY7" fmla="*/ 0 h 10288588"/>
              <a:gd name="connsiteX8" fmla="*/ 3775744 w 18288000"/>
              <a:gd name="connsiteY8" fmla="*/ 0 h 10288588"/>
              <a:gd name="connsiteX9" fmla="*/ 3638796 w 18288000"/>
              <a:gd name="connsiteY9" fmla="*/ 143640 h 10288588"/>
              <a:gd name="connsiteX10" fmla="*/ 1706727 w 18288000"/>
              <a:gd name="connsiteY10" fmla="*/ 5144294 h 10288588"/>
              <a:gd name="connsiteX11" fmla="*/ 3638796 w 18288000"/>
              <a:gd name="connsiteY11" fmla="*/ 10144948 h 10288588"/>
              <a:gd name="connsiteX12" fmla="*/ 3775744 w 18288000"/>
              <a:gd name="connsiteY12" fmla="*/ 10288588 h 10288588"/>
              <a:gd name="connsiteX13" fmla="*/ 0 w 18288000"/>
              <a:gd name="connsiteY13" fmla="*/ 10288588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288000" h="10288588">
                <a:moveTo>
                  <a:pt x="14512256" y="0"/>
                </a:moveTo>
                <a:lnTo>
                  <a:pt x="18288000" y="0"/>
                </a:lnTo>
                <a:lnTo>
                  <a:pt x="18288000" y="10288588"/>
                </a:lnTo>
                <a:lnTo>
                  <a:pt x="14512256" y="10288588"/>
                </a:lnTo>
                <a:lnTo>
                  <a:pt x="14649204" y="10144948"/>
                </a:lnTo>
                <a:cubicBezTo>
                  <a:pt x="15849632" y="8824184"/>
                  <a:pt x="16581273" y="7069681"/>
                  <a:pt x="16581273" y="5144294"/>
                </a:cubicBezTo>
                <a:cubicBezTo>
                  <a:pt x="16581273" y="3218907"/>
                  <a:pt x="15849632" y="1464404"/>
                  <a:pt x="14649204" y="143640"/>
                </a:cubicBezTo>
                <a:close/>
                <a:moveTo>
                  <a:pt x="0" y="0"/>
                </a:moveTo>
                <a:lnTo>
                  <a:pt x="3775744" y="0"/>
                </a:lnTo>
                <a:lnTo>
                  <a:pt x="3638796" y="143640"/>
                </a:lnTo>
                <a:cubicBezTo>
                  <a:pt x="2438369" y="1464404"/>
                  <a:pt x="1706727" y="3218907"/>
                  <a:pt x="1706727" y="5144294"/>
                </a:cubicBezTo>
                <a:cubicBezTo>
                  <a:pt x="1706727" y="7069681"/>
                  <a:pt x="2438369" y="8824184"/>
                  <a:pt x="3638796" y="10144948"/>
                </a:cubicBezTo>
                <a:lnTo>
                  <a:pt x="3775744" y="10288588"/>
                </a:lnTo>
                <a:lnTo>
                  <a:pt x="0" y="10288588"/>
                </a:lnTo>
                <a:close/>
              </a:path>
            </a:pathLst>
          </a:custGeom>
          <a:gradFill flip="none" rotWithShape="1">
            <a:gsLst>
              <a:gs pos="6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50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888DA02-4C2A-4D69-A522-9D755FC098E8}"/>
              </a:ext>
            </a:extLst>
          </p:cNvPr>
          <p:cNvSpPr/>
          <p:nvPr/>
        </p:nvSpPr>
        <p:spPr>
          <a:xfrm>
            <a:off x="4768625" y="768920"/>
            <a:ext cx="8750750" cy="8750748"/>
          </a:xfrm>
          <a:prstGeom prst="ellipse">
            <a:avLst/>
          </a:prstGeom>
          <a:solidFill>
            <a:schemeClr val="bg2"/>
          </a:solidFill>
          <a:ln w="190500">
            <a:solidFill>
              <a:schemeClr val="bg2"/>
            </a:solidFill>
          </a:ln>
          <a:effectLst>
            <a:outerShdw blurRad="482600" sx="99000" sy="99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90401141-D18A-4EA1-93AE-A89DC664C231}"/>
              </a:ext>
            </a:extLst>
          </p:cNvPr>
          <p:cNvSpPr/>
          <p:nvPr/>
        </p:nvSpPr>
        <p:spPr>
          <a:xfrm rot="1676910">
            <a:off x="2571750" y="-1427956"/>
            <a:ext cx="13144500" cy="13144500"/>
          </a:xfrm>
          <a:prstGeom prst="ellipse">
            <a:avLst/>
          </a:prstGeom>
          <a:noFill/>
          <a:ln w="38100">
            <a:gradFill>
              <a:gsLst>
                <a:gs pos="0">
                  <a:schemeClr val="accent4"/>
                </a:gs>
                <a:gs pos="56800">
                  <a:schemeClr val="accent5"/>
                </a:gs>
                <a:gs pos="100000">
                  <a:schemeClr val="accent1"/>
                </a:gs>
              </a:gsLst>
              <a:lin ang="21000000" scaled="0"/>
            </a:gra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4F12A6C2-95C5-4AA7-8F2C-62AAEE410835}"/>
              </a:ext>
            </a:extLst>
          </p:cNvPr>
          <p:cNvSpPr/>
          <p:nvPr/>
        </p:nvSpPr>
        <p:spPr>
          <a:xfrm>
            <a:off x="902545" y="-3097161"/>
            <a:ext cx="16482910" cy="16482910"/>
          </a:xfrm>
          <a:prstGeom prst="ellipse">
            <a:avLst/>
          </a:prstGeom>
          <a:noFill/>
          <a:ln w="38100">
            <a:solidFill>
              <a:schemeClr val="bg2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DDC12A-C701-4045-A0C3-67F876AC561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5B9B9ED6-EC55-4A32-9123-97B399A36C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85BF201E-A2A0-446D-BFD8-4CD9AE85CF7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ED400635-6EE9-452A-AB74-7ADB0ED5483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033752A0-D968-49B1-99BE-8FFB699766C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EDB3E88-1C99-44F0-98C7-432C1068909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786DB671-20A5-45BC-8481-F025FBAB345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42C1B487-3944-4CA6-8EF8-4062AC5FE19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937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26" grpId="1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1586785" y="8329332"/>
            <a:ext cx="3295650" cy="932657"/>
            <a:chOff x="2439770" y="8664924"/>
            <a:chExt cx="3295650" cy="932657"/>
          </a:xfrm>
        </p:grpSpPr>
        <p:sp>
          <p:nvSpPr>
            <p:cNvPr id="27" name="TextBox 26"/>
            <p:cNvSpPr txBox="1"/>
            <p:nvPr/>
          </p:nvSpPr>
          <p:spPr>
            <a:xfrm>
              <a:off x="2439770" y="9095777"/>
              <a:ext cx="3295650" cy="50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95614" y="8664924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</p:grpSp>
      <p:grpSp>
        <p:nvGrpSpPr>
          <p:cNvPr id="48" name="Группа 47"/>
          <p:cNvGrpSpPr/>
          <p:nvPr/>
        </p:nvGrpSpPr>
        <p:grpSpPr>
          <a:xfrm>
            <a:off x="4585618" y="8329332"/>
            <a:ext cx="3295650" cy="932657"/>
            <a:chOff x="2439770" y="8664924"/>
            <a:chExt cx="3295650" cy="932657"/>
          </a:xfrm>
        </p:grpSpPr>
        <p:sp>
          <p:nvSpPr>
            <p:cNvPr id="49" name="TextBox 48"/>
            <p:cNvSpPr txBox="1"/>
            <p:nvPr/>
          </p:nvSpPr>
          <p:spPr>
            <a:xfrm>
              <a:off x="2439770" y="9095777"/>
              <a:ext cx="3295650" cy="50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695614" y="8664924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8209505" y="8329332"/>
            <a:ext cx="3295650" cy="932657"/>
            <a:chOff x="2439770" y="8664924"/>
            <a:chExt cx="3295650" cy="932657"/>
          </a:xfrm>
        </p:grpSpPr>
        <p:sp>
          <p:nvSpPr>
            <p:cNvPr id="52" name="TextBox 51"/>
            <p:cNvSpPr txBox="1"/>
            <p:nvPr/>
          </p:nvSpPr>
          <p:spPr>
            <a:xfrm>
              <a:off x="2439770" y="9095777"/>
              <a:ext cx="3295650" cy="50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695614" y="8664924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12474164" y="8329332"/>
            <a:ext cx="3295650" cy="932657"/>
            <a:chOff x="2439770" y="8664924"/>
            <a:chExt cx="3295650" cy="932657"/>
          </a:xfrm>
        </p:grpSpPr>
        <p:sp>
          <p:nvSpPr>
            <p:cNvPr id="55" name="TextBox 54"/>
            <p:cNvSpPr txBox="1"/>
            <p:nvPr/>
          </p:nvSpPr>
          <p:spPr>
            <a:xfrm>
              <a:off x="2439770" y="9095777"/>
              <a:ext cx="3295650" cy="501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695614" y="8664924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</p:grp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D69A856-A907-401D-A7FE-54A44C3C43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16CE6630-EF16-47A1-B8DF-90A0FBA4BB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491E65E8-A4A7-4D49-B4BD-F07E1B2E2CC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057FE3A-128E-4A78-A6D9-010739E3FF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C6F4D081-329C-A34A-F1FF-C2FA375E19CD}"/>
              </a:ext>
            </a:extLst>
          </p:cNvPr>
          <p:cNvSpPr txBox="1"/>
          <p:nvPr/>
        </p:nvSpPr>
        <p:spPr>
          <a:xfrm>
            <a:off x="1181100" y="889915"/>
            <a:ext cx="1581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200DB418-95E8-A437-B924-BD2BEDA11EBE}"/>
              </a:ext>
            </a:extLst>
          </p:cNvPr>
          <p:cNvSpPr txBox="1"/>
          <p:nvPr/>
        </p:nvSpPr>
        <p:spPr>
          <a:xfrm>
            <a:off x="1181100" y="1924025"/>
            <a:ext cx="1581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subtítulo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634887F-AFE2-FF2A-87EE-8E1EEFE6639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8" name="Triângulo isósceles 7">
              <a:extLst>
                <a:ext uri="{FF2B5EF4-FFF2-40B4-BE49-F238E27FC236}">
                  <a16:creationId xmlns:a16="http://schemas.microsoft.com/office/drawing/2014/main" id="{70C55676-4090-193A-054B-26F1ABC571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9" name="Imagem 8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73BBC0B3-B4B6-3D63-23BD-94319B121CC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8434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олилиния 24"/>
          <p:cNvSpPr/>
          <p:nvPr/>
        </p:nvSpPr>
        <p:spPr>
          <a:xfrm>
            <a:off x="3691781" y="3463828"/>
            <a:ext cx="10904438" cy="3360932"/>
          </a:xfrm>
          <a:custGeom>
            <a:avLst/>
            <a:gdLst>
              <a:gd name="connsiteX0" fmla="*/ 0 w 10904438"/>
              <a:gd name="connsiteY0" fmla="*/ 0 h 3360932"/>
              <a:gd name="connsiteX1" fmla="*/ 10904438 w 10904438"/>
              <a:gd name="connsiteY1" fmla="*/ 0 h 3360932"/>
              <a:gd name="connsiteX2" fmla="*/ 10904438 w 10904438"/>
              <a:gd name="connsiteY2" fmla="*/ 3360932 h 3360932"/>
              <a:gd name="connsiteX3" fmla="*/ 0 w 10904438"/>
              <a:gd name="connsiteY3" fmla="*/ 3360932 h 336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4438" h="3360932">
                <a:moveTo>
                  <a:pt x="0" y="0"/>
                </a:moveTo>
                <a:lnTo>
                  <a:pt x="10904438" y="0"/>
                </a:lnTo>
                <a:lnTo>
                  <a:pt x="10904438" y="3360932"/>
                </a:lnTo>
                <a:lnTo>
                  <a:pt x="0" y="336093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7" name="TextBox 26"/>
          <p:cNvSpPr txBox="1"/>
          <p:nvPr/>
        </p:nvSpPr>
        <p:spPr>
          <a:xfrm>
            <a:off x="3898973" y="3553915"/>
            <a:ext cx="10490073" cy="32569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pt-BR" sz="7000" noProof="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Capa de assunto/projeto com muitas imagens</a:t>
            </a:r>
            <a:endParaRPr lang="pt-BR" sz="7000" noProof="0" dirty="0">
              <a:solidFill>
                <a:schemeClr val="bg2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CA6859-0923-47F3-A72D-974B84D97F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6ADDD8C3-D6BE-4989-A59B-CC6DD45E5F6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6DE19582-D3A7-4B8B-925A-4D046AE1A46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1E6DF54-BC33-4446-96FD-963E08FE737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08973D83-9145-4D59-B199-66D86152E6F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CC38146-A475-453D-A475-234F6E76726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9DBCF6B6-1F7C-4FAA-BD27-9A0C69992BC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FDE50726-9148-4B32-A40A-4039273DE71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1202695D-D427-4A7B-B16E-F85C7F1B86A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2F273B80-0A38-436D-BB66-45868507586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A45ED0D0-2C5E-4E2E-A3C1-2024616A92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30" name="Рисунок 29">
            <a:extLst>
              <a:ext uri="{FF2B5EF4-FFF2-40B4-BE49-F238E27FC236}">
                <a16:creationId xmlns:a16="http://schemas.microsoft.com/office/drawing/2014/main" id="{E36EEEC9-EF1D-4189-B20D-C053C104C36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615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9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BFB12B6C-8EDC-4D2C-A61F-F12B2AAC877B}"/>
              </a:ext>
            </a:extLst>
          </p:cNvPr>
          <p:cNvSpPr/>
          <p:nvPr/>
        </p:nvSpPr>
        <p:spPr>
          <a:xfrm>
            <a:off x="3840641" y="0"/>
            <a:ext cx="10606718" cy="2351801"/>
          </a:xfrm>
          <a:custGeom>
            <a:avLst/>
            <a:gdLst>
              <a:gd name="connsiteX0" fmla="*/ 0 w 10606718"/>
              <a:gd name="connsiteY0" fmla="*/ 0 h 2351801"/>
              <a:gd name="connsiteX1" fmla="*/ 2217259 w 10606718"/>
              <a:gd name="connsiteY1" fmla="*/ 0 h 2351801"/>
              <a:gd name="connsiteX2" fmla="*/ 2764064 w 10606718"/>
              <a:gd name="connsiteY2" fmla="*/ 0 h 2351801"/>
              <a:gd name="connsiteX3" fmla="*/ 7842655 w 10606718"/>
              <a:gd name="connsiteY3" fmla="*/ 0 h 2351801"/>
              <a:gd name="connsiteX4" fmla="*/ 8865709 w 10606718"/>
              <a:gd name="connsiteY4" fmla="*/ 0 h 2351801"/>
              <a:gd name="connsiteX5" fmla="*/ 10606718 w 10606718"/>
              <a:gd name="connsiteY5" fmla="*/ 0 h 2351801"/>
              <a:gd name="connsiteX6" fmla="*/ 10556001 w 10606718"/>
              <a:gd name="connsiteY6" fmla="*/ 59022 h 2351801"/>
              <a:gd name="connsiteX7" fmla="*/ 10500674 w 10606718"/>
              <a:gd name="connsiteY7" fmla="*/ 118044 h 2351801"/>
              <a:gd name="connsiteX8" fmla="*/ 10447651 w 10606718"/>
              <a:gd name="connsiteY8" fmla="*/ 177066 h 2351801"/>
              <a:gd name="connsiteX9" fmla="*/ 10392324 w 10606718"/>
              <a:gd name="connsiteY9" fmla="*/ 233818 h 2351801"/>
              <a:gd name="connsiteX10" fmla="*/ 10336997 w 10606718"/>
              <a:gd name="connsiteY10" fmla="*/ 290570 h 2351801"/>
              <a:gd name="connsiteX11" fmla="*/ 10279364 w 10606718"/>
              <a:gd name="connsiteY11" fmla="*/ 347322 h 2351801"/>
              <a:gd name="connsiteX12" fmla="*/ 10221731 w 10606718"/>
              <a:gd name="connsiteY12" fmla="*/ 401803 h 2351801"/>
              <a:gd name="connsiteX13" fmla="*/ 10164099 w 10606718"/>
              <a:gd name="connsiteY13" fmla="*/ 458555 h 2351801"/>
              <a:gd name="connsiteX14" fmla="*/ 10046528 w 10606718"/>
              <a:gd name="connsiteY14" fmla="*/ 567520 h 2351801"/>
              <a:gd name="connsiteX15" fmla="*/ 9926652 w 10606718"/>
              <a:gd name="connsiteY15" fmla="*/ 671943 h 2351801"/>
              <a:gd name="connsiteX16" fmla="*/ 9804471 w 10606718"/>
              <a:gd name="connsiteY16" fmla="*/ 776366 h 2351801"/>
              <a:gd name="connsiteX17" fmla="*/ 9675374 w 10606718"/>
              <a:gd name="connsiteY17" fmla="*/ 876250 h 2351801"/>
              <a:gd name="connsiteX18" fmla="*/ 9548582 w 10606718"/>
              <a:gd name="connsiteY18" fmla="*/ 971593 h 2351801"/>
              <a:gd name="connsiteX19" fmla="*/ 9417179 w 10606718"/>
              <a:gd name="connsiteY19" fmla="*/ 1069207 h 2351801"/>
              <a:gd name="connsiteX20" fmla="*/ 9281166 w 10606718"/>
              <a:gd name="connsiteY20" fmla="*/ 1160010 h 2351801"/>
              <a:gd name="connsiteX21" fmla="*/ 9147458 w 10606718"/>
              <a:gd name="connsiteY21" fmla="*/ 1248543 h 2351801"/>
              <a:gd name="connsiteX22" fmla="*/ 9009140 w 10606718"/>
              <a:gd name="connsiteY22" fmla="*/ 1332535 h 2351801"/>
              <a:gd name="connsiteX23" fmla="*/ 8868516 w 10606718"/>
              <a:gd name="connsiteY23" fmla="*/ 1416528 h 2351801"/>
              <a:gd name="connsiteX24" fmla="*/ 8725587 w 10606718"/>
              <a:gd name="connsiteY24" fmla="*/ 1493711 h 2351801"/>
              <a:gd name="connsiteX25" fmla="*/ 8580353 w 10606718"/>
              <a:gd name="connsiteY25" fmla="*/ 1570894 h 2351801"/>
              <a:gd name="connsiteX26" fmla="*/ 8432813 w 10606718"/>
              <a:gd name="connsiteY26" fmla="*/ 1645807 h 2351801"/>
              <a:gd name="connsiteX27" fmla="*/ 8282968 w 10606718"/>
              <a:gd name="connsiteY27" fmla="*/ 1713908 h 2351801"/>
              <a:gd name="connsiteX28" fmla="*/ 8133123 w 10606718"/>
              <a:gd name="connsiteY28" fmla="*/ 1782011 h 2351801"/>
              <a:gd name="connsiteX29" fmla="*/ 7978668 w 10606718"/>
              <a:gd name="connsiteY29" fmla="*/ 1843303 h 2351801"/>
              <a:gd name="connsiteX30" fmla="*/ 7824212 w 10606718"/>
              <a:gd name="connsiteY30" fmla="*/ 1902325 h 2351801"/>
              <a:gd name="connsiteX31" fmla="*/ 7667451 w 10606718"/>
              <a:gd name="connsiteY31" fmla="*/ 1959077 h 2351801"/>
              <a:gd name="connsiteX32" fmla="*/ 7508385 w 10606718"/>
              <a:gd name="connsiteY32" fmla="*/ 2011289 h 2351801"/>
              <a:gd name="connsiteX33" fmla="*/ 7349319 w 10606718"/>
              <a:gd name="connsiteY33" fmla="*/ 2061230 h 2351801"/>
              <a:gd name="connsiteX34" fmla="*/ 7185642 w 10606718"/>
              <a:gd name="connsiteY34" fmla="*/ 2104362 h 2351801"/>
              <a:gd name="connsiteX35" fmla="*/ 7021965 w 10606718"/>
              <a:gd name="connsiteY35" fmla="*/ 2147493 h 2351801"/>
              <a:gd name="connsiteX36" fmla="*/ 6855983 w 10606718"/>
              <a:gd name="connsiteY36" fmla="*/ 2186085 h 2351801"/>
              <a:gd name="connsiteX37" fmla="*/ 6687696 w 10606718"/>
              <a:gd name="connsiteY37" fmla="*/ 2220136 h 2351801"/>
              <a:gd name="connsiteX38" fmla="*/ 6521714 w 10606718"/>
              <a:gd name="connsiteY38" fmla="*/ 2251917 h 2351801"/>
              <a:gd name="connsiteX39" fmla="*/ 6351121 w 10606718"/>
              <a:gd name="connsiteY39" fmla="*/ 2276888 h 2351801"/>
              <a:gd name="connsiteX40" fmla="*/ 6178223 w 10606718"/>
              <a:gd name="connsiteY40" fmla="*/ 2299588 h 2351801"/>
              <a:gd name="connsiteX41" fmla="*/ 6007630 w 10606718"/>
              <a:gd name="connsiteY41" fmla="*/ 2317749 h 2351801"/>
              <a:gd name="connsiteX42" fmla="*/ 5830122 w 10606718"/>
              <a:gd name="connsiteY42" fmla="*/ 2333640 h 2351801"/>
              <a:gd name="connsiteX43" fmla="*/ 5657224 w 10606718"/>
              <a:gd name="connsiteY43" fmla="*/ 2342720 h 2351801"/>
              <a:gd name="connsiteX44" fmla="*/ 5482020 w 10606718"/>
              <a:gd name="connsiteY44" fmla="*/ 2349530 h 2351801"/>
              <a:gd name="connsiteX45" fmla="*/ 5302206 w 10606718"/>
              <a:gd name="connsiteY45" fmla="*/ 2351801 h 2351801"/>
              <a:gd name="connsiteX46" fmla="*/ 5124698 w 10606718"/>
              <a:gd name="connsiteY46" fmla="*/ 2349530 h 2351801"/>
              <a:gd name="connsiteX47" fmla="*/ 4949494 w 10606718"/>
              <a:gd name="connsiteY47" fmla="*/ 2342720 h 2351801"/>
              <a:gd name="connsiteX48" fmla="*/ 4774291 w 10606718"/>
              <a:gd name="connsiteY48" fmla="*/ 2333640 h 2351801"/>
              <a:gd name="connsiteX49" fmla="*/ 4599088 w 10606718"/>
              <a:gd name="connsiteY49" fmla="*/ 2317749 h 2351801"/>
              <a:gd name="connsiteX50" fmla="*/ 4428495 w 10606718"/>
              <a:gd name="connsiteY50" fmla="*/ 2299588 h 2351801"/>
              <a:gd name="connsiteX51" fmla="*/ 4255597 w 10606718"/>
              <a:gd name="connsiteY51" fmla="*/ 2276888 h 2351801"/>
              <a:gd name="connsiteX52" fmla="*/ 4085005 w 10606718"/>
              <a:gd name="connsiteY52" fmla="*/ 2251917 h 2351801"/>
              <a:gd name="connsiteX53" fmla="*/ 3919023 w 10606718"/>
              <a:gd name="connsiteY53" fmla="*/ 2220136 h 2351801"/>
              <a:gd name="connsiteX54" fmla="*/ 3750735 w 10606718"/>
              <a:gd name="connsiteY54" fmla="*/ 2186085 h 2351801"/>
              <a:gd name="connsiteX55" fmla="*/ 3584753 w 10606718"/>
              <a:gd name="connsiteY55" fmla="*/ 2147493 h 2351801"/>
              <a:gd name="connsiteX56" fmla="*/ 3421077 w 10606718"/>
              <a:gd name="connsiteY56" fmla="*/ 2104362 h 2351801"/>
              <a:gd name="connsiteX57" fmla="*/ 3257400 w 10606718"/>
              <a:gd name="connsiteY57" fmla="*/ 2061230 h 2351801"/>
              <a:gd name="connsiteX58" fmla="*/ 3098334 w 10606718"/>
              <a:gd name="connsiteY58" fmla="*/ 2011289 h 2351801"/>
              <a:gd name="connsiteX59" fmla="*/ 2939267 w 10606718"/>
              <a:gd name="connsiteY59" fmla="*/ 1959077 h 2351801"/>
              <a:gd name="connsiteX60" fmla="*/ 2782506 w 10606718"/>
              <a:gd name="connsiteY60" fmla="*/ 1902325 h 2351801"/>
              <a:gd name="connsiteX61" fmla="*/ 2628051 w 10606718"/>
              <a:gd name="connsiteY61" fmla="*/ 1843303 h 2351801"/>
              <a:gd name="connsiteX62" fmla="*/ 2473595 w 10606718"/>
              <a:gd name="connsiteY62" fmla="*/ 1782011 h 2351801"/>
              <a:gd name="connsiteX63" fmla="*/ 2321445 w 10606718"/>
              <a:gd name="connsiteY63" fmla="*/ 1713908 h 2351801"/>
              <a:gd name="connsiteX64" fmla="*/ 2173905 w 10606718"/>
              <a:gd name="connsiteY64" fmla="*/ 1645807 h 2351801"/>
              <a:gd name="connsiteX65" fmla="*/ 2026365 w 10606718"/>
              <a:gd name="connsiteY65" fmla="*/ 1570894 h 2351801"/>
              <a:gd name="connsiteX66" fmla="*/ 1878826 w 10606718"/>
              <a:gd name="connsiteY66" fmla="*/ 1493711 h 2351801"/>
              <a:gd name="connsiteX67" fmla="*/ 1738202 w 10606718"/>
              <a:gd name="connsiteY67" fmla="*/ 1416528 h 2351801"/>
              <a:gd name="connsiteX68" fmla="*/ 1597578 w 10606718"/>
              <a:gd name="connsiteY68" fmla="*/ 1332535 h 2351801"/>
              <a:gd name="connsiteX69" fmla="*/ 1459260 w 10606718"/>
              <a:gd name="connsiteY69" fmla="*/ 1248543 h 2351801"/>
              <a:gd name="connsiteX70" fmla="*/ 1323246 w 10606718"/>
              <a:gd name="connsiteY70" fmla="*/ 1160010 h 2351801"/>
              <a:gd name="connsiteX71" fmla="*/ 1189539 w 10606718"/>
              <a:gd name="connsiteY71" fmla="*/ 1069207 h 2351801"/>
              <a:gd name="connsiteX72" fmla="*/ 1058137 w 10606718"/>
              <a:gd name="connsiteY72" fmla="*/ 971593 h 2351801"/>
              <a:gd name="connsiteX73" fmla="*/ 931344 w 10606718"/>
              <a:gd name="connsiteY73" fmla="*/ 876250 h 2351801"/>
              <a:gd name="connsiteX74" fmla="*/ 802247 w 10606718"/>
              <a:gd name="connsiteY74" fmla="*/ 776366 h 2351801"/>
              <a:gd name="connsiteX75" fmla="*/ 680066 w 10606718"/>
              <a:gd name="connsiteY75" fmla="*/ 671943 h 2351801"/>
              <a:gd name="connsiteX76" fmla="*/ 560190 w 10606718"/>
              <a:gd name="connsiteY76" fmla="*/ 567520 h 2351801"/>
              <a:gd name="connsiteX77" fmla="*/ 442620 w 10606718"/>
              <a:gd name="connsiteY77" fmla="*/ 458555 h 2351801"/>
              <a:gd name="connsiteX78" fmla="*/ 382682 w 10606718"/>
              <a:gd name="connsiteY78" fmla="*/ 401803 h 2351801"/>
              <a:gd name="connsiteX79" fmla="*/ 325049 w 10606718"/>
              <a:gd name="connsiteY79" fmla="*/ 347322 h 2351801"/>
              <a:gd name="connsiteX80" fmla="*/ 269721 w 10606718"/>
              <a:gd name="connsiteY80" fmla="*/ 290570 h 2351801"/>
              <a:gd name="connsiteX81" fmla="*/ 214394 w 10606718"/>
              <a:gd name="connsiteY81" fmla="*/ 233818 h 2351801"/>
              <a:gd name="connsiteX82" fmla="*/ 159067 w 10606718"/>
              <a:gd name="connsiteY82" fmla="*/ 177066 h 2351801"/>
              <a:gd name="connsiteX83" fmla="*/ 106045 w 10606718"/>
              <a:gd name="connsiteY83" fmla="*/ 118044 h 2351801"/>
              <a:gd name="connsiteX84" fmla="*/ 50717 w 10606718"/>
              <a:gd name="connsiteY84" fmla="*/ 59022 h 2351801"/>
              <a:gd name="connsiteX85" fmla="*/ 0 w 10606718"/>
              <a:gd name="connsiteY85" fmla="*/ 0 h 2351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0606718" h="2351801">
                <a:moveTo>
                  <a:pt x="0" y="0"/>
                </a:moveTo>
                <a:lnTo>
                  <a:pt x="2217259" y="0"/>
                </a:lnTo>
                <a:lnTo>
                  <a:pt x="2764064" y="0"/>
                </a:lnTo>
                <a:lnTo>
                  <a:pt x="7842655" y="0"/>
                </a:lnTo>
                <a:lnTo>
                  <a:pt x="8865709" y="0"/>
                </a:lnTo>
                <a:lnTo>
                  <a:pt x="10606718" y="0"/>
                </a:lnTo>
                <a:lnTo>
                  <a:pt x="10556001" y="59022"/>
                </a:lnTo>
                <a:lnTo>
                  <a:pt x="10500674" y="118044"/>
                </a:lnTo>
                <a:lnTo>
                  <a:pt x="10447651" y="177066"/>
                </a:lnTo>
                <a:lnTo>
                  <a:pt x="10392324" y="233818"/>
                </a:lnTo>
                <a:lnTo>
                  <a:pt x="10336997" y="290570"/>
                </a:lnTo>
                <a:lnTo>
                  <a:pt x="10279364" y="347322"/>
                </a:lnTo>
                <a:lnTo>
                  <a:pt x="10221731" y="401803"/>
                </a:lnTo>
                <a:lnTo>
                  <a:pt x="10164099" y="458555"/>
                </a:lnTo>
                <a:lnTo>
                  <a:pt x="10046528" y="567520"/>
                </a:lnTo>
                <a:lnTo>
                  <a:pt x="9926652" y="671943"/>
                </a:lnTo>
                <a:lnTo>
                  <a:pt x="9804471" y="776366"/>
                </a:lnTo>
                <a:lnTo>
                  <a:pt x="9675374" y="876250"/>
                </a:lnTo>
                <a:lnTo>
                  <a:pt x="9548582" y="971593"/>
                </a:lnTo>
                <a:lnTo>
                  <a:pt x="9417179" y="1069207"/>
                </a:lnTo>
                <a:lnTo>
                  <a:pt x="9281166" y="1160010"/>
                </a:lnTo>
                <a:lnTo>
                  <a:pt x="9147458" y="1248543"/>
                </a:lnTo>
                <a:lnTo>
                  <a:pt x="9009140" y="1332535"/>
                </a:lnTo>
                <a:lnTo>
                  <a:pt x="8868516" y="1416528"/>
                </a:lnTo>
                <a:lnTo>
                  <a:pt x="8725587" y="1493711"/>
                </a:lnTo>
                <a:lnTo>
                  <a:pt x="8580353" y="1570894"/>
                </a:lnTo>
                <a:lnTo>
                  <a:pt x="8432813" y="1645807"/>
                </a:lnTo>
                <a:lnTo>
                  <a:pt x="8282968" y="1713908"/>
                </a:lnTo>
                <a:lnTo>
                  <a:pt x="8133123" y="1782011"/>
                </a:lnTo>
                <a:lnTo>
                  <a:pt x="7978668" y="1843303"/>
                </a:lnTo>
                <a:lnTo>
                  <a:pt x="7824212" y="1902325"/>
                </a:lnTo>
                <a:lnTo>
                  <a:pt x="7667451" y="1959077"/>
                </a:lnTo>
                <a:lnTo>
                  <a:pt x="7508385" y="2011289"/>
                </a:lnTo>
                <a:lnTo>
                  <a:pt x="7349319" y="2061230"/>
                </a:lnTo>
                <a:lnTo>
                  <a:pt x="7185642" y="2104362"/>
                </a:lnTo>
                <a:lnTo>
                  <a:pt x="7021965" y="2147493"/>
                </a:lnTo>
                <a:lnTo>
                  <a:pt x="6855983" y="2186085"/>
                </a:lnTo>
                <a:lnTo>
                  <a:pt x="6687696" y="2220136"/>
                </a:lnTo>
                <a:lnTo>
                  <a:pt x="6521714" y="2251917"/>
                </a:lnTo>
                <a:lnTo>
                  <a:pt x="6351121" y="2276888"/>
                </a:lnTo>
                <a:lnTo>
                  <a:pt x="6178223" y="2299588"/>
                </a:lnTo>
                <a:lnTo>
                  <a:pt x="6007630" y="2317749"/>
                </a:lnTo>
                <a:lnTo>
                  <a:pt x="5830122" y="2333640"/>
                </a:lnTo>
                <a:lnTo>
                  <a:pt x="5657224" y="2342720"/>
                </a:lnTo>
                <a:lnTo>
                  <a:pt x="5482020" y="2349530"/>
                </a:lnTo>
                <a:lnTo>
                  <a:pt x="5302206" y="2351801"/>
                </a:lnTo>
                <a:lnTo>
                  <a:pt x="5124698" y="2349530"/>
                </a:lnTo>
                <a:lnTo>
                  <a:pt x="4949494" y="2342720"/>
                </a:lnTo>
                <a:lnTo>
                  <a:pt x="4774291" y="2333640"/>
                </a:lnTo>
                <a:lnTo>
                  <a:pt x="4599088" y="2317749"/>
                </a:lnTo>
                <a:lnTo>
                  <a:pt x="4428495" y="2299588"/>
                </a:lnTo>
                <a:lnTo>
                  <a:pt x="4255597" y="2276888"/>
                </a:lnTo>
                <a:lnTo>
                  <a:pt x="4085005" y="2251917"/>
                </a:lnTo>
                <a:lnTo>
                  <a:pt x="3919023" y="2220136"/>
                </a:lnTo>
                <a:lnTo>
                  <a:pt x="3750735" y="2186085"/>
                </a:lnTo>
                <a:lnTo>
                  <a:pt x="3584753" y="2147493"/>
                </a:lnTo>
                <a:lnTo>
                  <a:pt x="3421077" y="2104362"/>
                </a:lnTo>
                <a:lnTo>
                  <a:pt x="3257400" y="2061230"/>
                </a:lnTo>
                <a:lnTo>
                  <a:pt x="3098334" y="2011289"/>
                </a:lnTo>
                <a:lnTo>
                  <a:pt x="2939267" y="1959077"/>
                </a:lnTo>
                <a:lnTo>
                  <a:pt x="2782506" y="1902325"/>
                </a:lnTo>
                <a:lnTo>
                  <a:pt x="2628051" y="1843303"/>
                </a:lnTo>
                <a:lnTo>
                  <a:pt x="2473595" y="1782011"/>
                </a:lnTo>
                <a:lnTo>
                  <a:pt x="2321445" y="1713908"/>
                </a:lnTo>
                <a:lnTo>
                  <a:pt x="2173905" y="1645807"/>
                </a:lnTo>
                <a:lnTo>
                  <a:pt x="2026365" y="1570894"/>
                </a:lnTo>
                <a:lnTo>
                  <a:pt x="1878826" y="1493711"/>
                </a:lnTo>
                <a:lnTo>
                  <a:pt x="1738202" y="1416528"/>
                </a:lnTo>
                <a:lnTo>
                  <a:pt x="1597578" y="1332535"/>
                </a:lnTo>
                <a:lnTo>
                  <a:pt x="1459260" y="1248543"/>
                </a:lnTo>
                <a:lnTo>
                  <a:pt x="1323246" y="1160010"/>
                </a:lnTo>
                <a:lnTo>
                  <a:pt x="1189539" y="1069207"/>
                </a:lnTo>
                <a:lnTo>
                  <a:pt x="1058137" y="971593"/>
                </a:lnTo>
                <a:lnTo>
                  <a:pt x="931344" y="876250"/>
                </a:lnTo>
                <a:lnTo>
                  <a:pt x="802247" y="776366"/>
                </a:lnTo>
                <a:lnTo>
                  <a:pt x="680066" y="671943"/>
                </a:lnTo>
                <a:lnTo>
                  <a:pt x="560190" y="567520"/>
                </a:lnTo>
                <a:lnTo>
                  <a:pt x="442620" y="458555"/>
                </a:lnTo>
                <a:lnTo>
                  <a:pt x="382682" y="401803"/>
                </a:lnTo>
                <a:lnTo>
                  <a:pt x="325049" y="347322"/>
                </a:lnTo>
                <a:lnTo>
                  <a:pt x="269721" y="290570"/>
                </a:lnTo>
                <a:lnTo>
                  <a:pt x="214394" y="233818"/>
                </a:lnTo>
                <a:lnTo>
                  <a:pt x="159067" y="177066"/>
                </a:lnTo>
                <a:lnTo>
                  <a:pt x="106045" y="118044"/>
                </a:lnTo>
                <a:lnTo>
                  <a:pt x="50717" y="5902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86C22FD7-A34A-401D-A561-1111D399D8CD}"/>
              </a:ext>
            </a:extLst>
          </p:cNvPr>
          <p:cNvSpPr/>
          <p:nvPr/>
        </p:nvSpPr>
        <p:spPr>
          <a:xfrm>
            <a:off x="0" y="1564996"/>
            <a:ext cx="18288000" cy="8723592"/>
          </a:xfrm>
          <a:custGeom>
            <a:avLst/>
            <a:gdLst>
              <a:gd name="connsiteX0" fmla="*/ 18288000 w 18288000"/>
              <a:gd name="connsiteY0" fmla="*/ 0 h 8723592"/>
              <a:gd name="connsiteX1" fmla="*/ 18288000 w 18288000"/>
              <a:gd name="connsiteY1" fmla="*/ 8723592 h 8723592"/>
              <a:gd name="connsiteX2" fmla="*/ 0 w 18288000"/>
              <a:gd name="connsiteY2" fmla="*/ 8723592 h 8723592"/>
              <a:gd name="connsiteX3" fmla="*/ 0 w 18288000"/>
              <a:gd name="connsiteY3" fmla="*/ 1 h 8723592"/>
              <a:gd name="connsiteX4" fmla="*/ 43828 w 18288000"/>
              <a:gd name="connsiteY4" fmla="*/ 61633 h 8723592"/>
              <a:gd name="connsiteX5" fmla="*/ 9144000 w 18288000"/>
              <a:gd name="connsiteY5" fmla="*/ 4623261 h 8723592"/>
              <a:gd name="connsiteX6" fmla="*/ 18244172 w 18288000"/>
              <a:gd name="connsiteY6" fmla="*/ 61633 h 8723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0" h="8723592">
                <a:moveTo>
                  <a:pt x="18288000" y="0"/>
                </a:moveTo>
                <a:lnTo>
                  <a:pt x="18288000" y="8723592"/>
                </a:lnTo>
                <a:lnTo>
                  <a:pt x="0" y="8723592"/>
                </a:lnTo>
                <a:lnTo>
                  <a:pt x="0" y="1"/>
                </a:lnTo>
                <a:lnTo>
                  <a:pt x="43828" y="61633"/>
                </a:lnTo>
                <a:cubicBezTo>
                  <a:pt x="2114780" y="2830822"/>
                  <a:pt x="5420067" y="4623261"/>
                  <a:pt x="9144000" y="4623261"/>
                </a:cubicBezTo>
                <a:cubicBezTo>
                  <a:pt x="12867933" y="4623261"/>
                  <a:pt x="16173220" y="2830822"/>
                  <a:pt x="18244172" y="61633"/>
                </a:cubicBezTo>
                <a:close/>
              </a:path>
            </a:pathLst>
          </a:custGeom>
          <a:gradFill>
            <a:gsLst>
              <a:gs pos="10000">
                <a:schemeClr val="accent4"/>
              </a:gs>
              <a:gs pos="90000">
                <a:schemeClr val="accent1"/>
              </a:gs>
              <a:gs pos="50000">
                <a:schemeClr val="accent5"/>
              </a:gs>
            </a:gsLst>
            <a:lin ang="18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B8F03-CE3B-4634-B86A-2D0D6C4418F1}"/>
              </a:ext>
            </a:extLst>
          </p:cNvPr>
          <p:cNvSpPr txBox="1"/>
          <p:nvPr/>
        </p:nvSpPr>
        <p:spPr>
          <a:xfrm>
            <a:off x="2087592" y="8612058"/>
            <a:ext cx="142163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/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eiusmod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incididunt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labore et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dolore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magna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aliqua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Ut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veniam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quis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nostrud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exercitation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laboris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aliquip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80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consequat</a:t>
            </a:r>
            <a:r>
              <a:rPr lang="pt-BR" sz="28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pt-BR" sz="2000" spc="-15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30D77656-D5E5-429F-8A39-1A2420F65111}"/>
              </a:ext>
            </a:extLst>
          </p:cNvPr>
          <p:cNvSpPr/>
          <p:nvPr/>
        </p:nvSpPr>
        <p:spPr>
          <a:xfrm>
            <a:off x="0" y="0"/>
            <a:ext cx="18288000" cy="6029325"/>
          </a:xfrm>
          <a:custGeom>
            <a:avLst/>
            <a:gdLst>
              <a:gd name="connsiteX0" fmla="*/ 0 w 18288000"/>
              <a:gd name="connsiteY0" fmla="*/ 0 h 6029325"/>
              <a:gd name="connsiteX1" fmla="*/ 1279446 w 18288000"/>
              <a:gd name="connsiteY1" fmla="*/ 0 h 6029325"/>
              <a:gd name="connsiteX2" fmla="*/ 1360131 w 18288000"/>
              <a:gd name="connsiteY2" fmla="*/ 129394 h 6029325"/>
              <a:gd name="connsiteX3" fmla="*/ 1438512 w 18288000"/>
              <a:gd name="connsiteY3" fmla="*/ 254249 h 6029325"/>
              <a:gd name="connsiteX4" fmla="*/ 1521503 w 18288000"/>
              <a:gd name="connsiteY4" fmla="*/ 379103 h 6029325"/>
              <a:gd name="connsiteX5" fmla="*/ 1604494 w 18288000"/>
              <a:gd name="connsiteY5" fmla="*/ 503958 h 6029325"/>
              <a:gd name="connsiteX6" fmla="*/ 1692095 w 18288000"/>
              <a:gd name="connsiteY6" fmla="*/ 626542 h 6029325"/>
              <a:gd name="connsiteX7" fmla="*/ 1782002 w 18288000"/>
              <a:gd name="connsiteY7" fmla="*/ 746856 h 6029325"/>
              <a:gd name="connsiteX8" fmla="*/ 1871909 w 18288000"/>
              <a:gd name="connsiteY8" fmla="*/ 867170 h 6029325"/>
              <a:gd name="connsiteX9" fmla="*/ 1964122 w 18288000"/>
              <a:gd name="connsiteY9" fmla="*/ 982944 h 6029325"/>
              <a:gd name="connsiteX10" fmla="*/ 2060944 w 18288000"/>
              <a:gd name="connsiteY10" fmla="*/ 1100988 h 6029325"/>
              <a:gd name="connsiteX11" fmla="*/ 2157768 w 18288000"/>
              <a:gd name="connsiteY11" fmla="*/ 1214492 h 6029325"/>
              <a:gd name="connsiteX12" fmla="*/ 2254590 w 18288000"/>
              <a:gd name="connsiteY12" fmla="*/ 1327995 h 6029325"/>
              <a:gd name="connsiteX13" fmla="*/ 2358329 w 18288000"/>
              <a:gd name="connsiteY13" fmla="*/ 1439229 h 6029325"/>
              <a:gd name="connsiteX14" fmla="*/ 2462068 w 18288000"/>
              <a:gd name="connsiteY14" fmla="*/ 1548193 h 6029325"/>
              <a:gd name="connsiteX15" fmla="*/ 2565807 w 18288000"/>
              <a:gd name="connsiteY15" fmla="*/ 1657156 h 6029325"/>
              <a:gd name="connsiteX16" fmla="*/ 2674156 w 18288000"/>
              <a:gd name="connsiteY16" fmla="*/ 1763850 h 6029325"/>
              <a:gd name="connsiteX17" fmla="*/ 2784811 w 18288000"/>
              <a:gd name="connsiteY17" fmla="*/ 1868274 h 6029325"/>
              <a:gd name="connsiteX18" fmla="*/ 2936961 w 18288000"/>
              <a:gd name="connsiteY18" fmla="*/ 2009019 h 6029325"/>
              <a:gd name="connsiteX19" fmla="*/ 3096027 w 18288000"/>
              <a:gd name="connsiteY19" fmla="*/ 2147493 h 6029325"/>
              <a:gd name="connsiteX20" fmla="*/ 3255094 w 18288000"/>
              <a:gd name="connsiteY20" fmla="*/ 2283698 h 6029325"/>
              <a:gd name="connsiteX21" fmla="*/ 3423381 w 18288000"/>
              <a:gd name="connsiteY21" fmla="*/ 2413092 h 6029325"/>
              <a:gd name="connsiteX22" fmla="*/ 3589363 w 18288000"/>
              <a:gd name="connsiteY22" fmla="*/ 2540216 h 6029325"/>
              <a:gd name="connsiteX23" fmla="*/ 3762261 w 18288000"/>
              <a:gd name="connsiteY23" fmla="*/ 2662801 h 6029325"/>
              <a:gd name="connsiteX24" fmla="*/ 3937464 w 18288000"/>
              <a:gd name="connsiteY24" fmla="*/ 2785385 h 6029325"/>
              <a:gd name="connsiteX25" fmla="*/ 4114973 w 18288000"/>
              <a:gd name="connsiteY25" fmla="*/ 2901159 h 6029325"/>
              <a:gd name="connsiteX26" fmla="*/ 4297092 w 18288000"/>
              <a:gd name="connsiteY26" fmla="*/ 3012393 h 6029325"/>
              <a:gd name="connsiteX27" fmla="*/ 4479211 w 18288000"/>
              <a:gd name="connsiteY27" fmla="*/ 3119087 h 6029325"/>
              <a:gd name="connsiteX28" fmla="*/ 4665942 w 18288000"/>
              <a:gd name="connsiteY28" fmla="*/ 3223510 h 6029325"/>
              <a:gd name="connsiteX29" fmla="*/ 4857282 w 18288000"/>
              <a:gd name="connsiteY29" fmla="*/ 3325663 h 6029325"/>
              <a:gd name="connsiteX30" fmla="*/ 5048622 w 18288000"/>
              <a:gd name="connsiteY30" fmla="*/ 3421006 h 6029325"/>
              <a:gd name="connsiteX31" fmla="*/ 5244574 w 18288000"/>
              <a:gd name="connsiteY31" fmla="*/ 3511809 h 6029325"/>
              <a:gd name="connsiteX32" fmla="*/ 5442830 w 18288000"/>
              <a:gd name="connsiteY32" fmla="*/ 3598073 h 6029325"/>
              <a:gd name="connsiteX33" fmla="*/ 5641086 w 18288000"/>
              <a:gd name="connsiteY33" fmla="*/ 3679795 h 6029325"/>
              <a:gd name="connsiteX34" fmla="*/ 5846259 w 18288000"/>
              <a:gd name="connsiteY34" fmla="*/ 3756978 h 6029325"/>
              <a:gd name="connsiteX35" fmla="*/ 6051431 w 18288000"/>
              <a:gd name="connsiteY35" fmla="*/ 3829621 h 6029325"/>
              <a:gd name="connsiteX36" fmla="*/ 6258909 w 18288000"/>
              <a:gd name="connsiteY36" fmla="*/ 3902263 h 6029325"/>
              <a:gd name="connsiteX37" fmla="*/ 6468692 w 18288000"/>
              <a:gd name="connsiteY37" fmla="*/ 3965825 h 6029325"/>
              <a:gd name="connsiteX38" fmla="*/ 6680780 w 18288000"/>
              <a:gd name="connsiteY38" fmla="*/ 4024847 h 6029325"/>
              <a:gd name="connsiteX39" fmla="*/ 6895173 w 18288000"/>
              <a:gd name="connsiteY39" fmla="*/ 4079329 h 6029325"/>
              <a:gd name="connsiteX40" fmla="*/ 7111873 w 18288000"/>
              <a:gd name="connsiteY40" fmla="*/ 4127000 h 6029325"/>
              <a:gd name="connsiteX41" fmla="*/ 7330877 w 18288000"/>
              <a:gd name="connsiteY41" fmla="*/ 4172403 h 6029325"/>
              <a:gd name="connsiteX42" fmla="*/ 7552186 w 18288000"/>
              <a:gd name="connsiteY42" fmla="*/ 4213264 h 6029325"/>
              <a:gd name="connsiteX43" fmla="*/ 7775801 w 18288000"/>
              <a:gd name="connsiteY43" fmla="*/ 4247314 h 6029325"/>
              <a:gd name="connsiteX44" fmla="*/ 7997110 w 18288000"/>
              <a:gd name="connsiteY44" fmla="*/ 4276826 h 6029325"/>
              <a:gd name="connsiteX45" fmla="*/ 8225335 w 18288000"/>
              <a:gd name="connsiteY45" fmla="*/ 4299527 h 6029325"/>
              <a:gd name="connsiteX46" fmla="*/ 8451255 w 18288000"/>
              <a:gd name="connsiteY46" fmla="*/ 4319957 h 6029325"/>
              <a:gd name="connsiteX47" fmla="*/ 8679481 w 18288000"/>
              <a:gd name="connsiteY47" fmla="*/ 4333578 h 6029325"/>
              <a:gd name="connsiteX48" fmla="*/ 8912317 w 18288000"/>
              <a:gd name="connsiteY48" fmla="*/ 4340388 h 6029325"/>
              <a:gd name="connsiteX49" fmla="*/ 9142847 w 18288000"/>
              <a:gd name="connsiteY49" fmla="*/ 4342658 h 6029325"/>
              <a:gd name="connsiteX50" fmla="*/ 9375683 w 18288000"/>
              <a:gd name="connsiteY50" fmla="*/ 4340388 h 6029325"/>
              <a:gd name="connsiteX51" fmla="*/ 9606214 w 18288000"/>
              <a:gd name="connsiteY51" fmla="*/ 4333578 h 6029325"/>
              <a:gd name="connsiteX52" fmla="*/ 9836745 w 18288000"/>
              <a:gd name="connsiteY52" fmla="*/ 4319957 h 6029325"/>
              <a:gd name="connsiteX53" fmla="*/ 10062665 w 18288000"/>
              <a:gd name="connsiteY53" fmla="*/ 4299527 h 6029325"/>
              <a:gd name="connsiteX54" fmla="*/ 10290890 w 18288000"/>
              <a:gd name="connsiteY54" fmla="*/ 4276826 h 6029325"/>
              <a:gd name="connsiteX55" fmla="*/ 10512200 w 18288000"/>
              <a:gd name="connsiteY55" fmla="*/ 4247314 h 6029325"/>
              <a:gd name="connsiteX56" fmla="*/ 10735814 w 18288000"/>
              <a:gd name="connsiteY56" fmla="*/ 4213264 h 6029325"/>
              <a:gd name="connsiteX57" fmla="*/ 10957124 w 18288000"/>
              <a:gd name="connsiteY57" fmla="*/ 4172403 h 6029325"/>
              <a:gd name="connsiteX58" fmla="*/ 11176128 w 18288000"/>
              <a:gd name="connsiteY58" fmla="*/ 4127000 h 6029325"/>
              <a:gd name="connsiteX59" fmla="*/ 11392827 w 18288000"/>
              <a:gd name="connsiteY59" fmla="*/ 4079329 h 6029325"/>
              <a:gd name="connsiteX60" fmla="*/ 11604915 w 18288000"/>
              <a:gd name="connsiteY60" fmla="*/ 4024847 h 6029325"/>
              <a:gd name="connsiteX61" fmla="*/ 11819309 w 18288000"/>
              <a:gd name="connsiteY61" fmla="*/ 3965825 h 6029325"/>
              <a:gd name="connsiteX62" fmla="*/ 12029092 w 18288000"/>
              <a:gd name="connsiteY62" fmla="*/ 3902263 h 6029325"/>
              <a:gd name="connsiteX63" fmla="*/ 12236569 w 18288000"/>
              <a:gd name="connsiteY63" fmla="*/ 3829621 h 6029325"/>
              <a:gd name="connsiteX64" fmla="*/ 12441742 w 18288000"/>
              <a:gd name="connsiteY64" fmla="*/ 3756978 h 6029325"/>
              <a:gd name="connsiteX65" fmla="*/ 12644609 w 18288000"/>
              <a:gd name="connsiteY65" fmla="*/ 3679795 h 6029325"/>
              <a:gd name="connsiteX66" fmla="*/ 12845170 w 18288000"/>
              <a:gd name="connsiteY66" fmla="*/ 3598073 h 6029325"/>
              <a:gd name="connsiteX67" fmla="*/ 13043427 w 18288000"/>
              <a:gd name="connsiteY67" fmla="*/ 3511809 h 6029325"/>
              <a:gd name="connsiteX68" fmla="*/ 13239378 w 18288000"/>
              <a:gd name="connsiteY68" fmla="*/ 3421006 h 6029325"/>
              <a:gd name="connsiteX69" fmla="*/ 13430718 w 18288000"/>
              <a:gd name="connsiteY69" fmla="*/ 3325663 h 6029325"/>
              <a:gd name="connsiteX70" fmla="*/ 13619753 w 18288000"/>
              <a:gd name="connsiteY70" fmla="*/ 3223510 h 6029325"/>
              <a:gd name="connsiteX71" fmla="*/ 13808789 w 18288000"/>
              <a:gd name="connsiteY71" fmla="*/ 3119087 h 6029325"/>
              <a:gd name="connsiteX72" fmla="*/ 13990908 w 18288000"/>
              <a:gd name="connsiteY72" fmla="*/ 3012393 h 6029325"/>
              <a:gd name="connsiteX73" fmla="*/ 14173027 w 18288000"/>
              <a:gd name="connsiteY73" fmla="*/ 2901159 h 6029325"/>
              <a:gd name="connsiteX74" fmla="*/ 14350536 w 18288000"/>
              <a:gd name="connsiteY74" fmla="*/ 2785385 h 6029325"/>
              <a:gd name="connsiteX75" fmla="*/ 14525739 w 18288000"/>
              <a:gd name="connsiteY75" fmla="*/ 2662801 h 6029325"/>
              <a:gd name="connsiteX76" fmla="*/ 14698637 w 18288000"/>
              <a:gd name="connsiteY76" fmla="*/ 2540216 h 6029325"/>
              <a:gd name="connsiteX77" fmla="*/ 14864619 w 18288000"/>
              <a:gd name="connsiteY77" fmla="*/ 2413092 h 6029325"/>
              <a:gd name="connsiteX78" fmla="*/ 15030601 w 18288000"/>
              <a:gd name="connsiteY78" fmla="*/ 2283698 h 6029325"/>
              <a:gd name="connsiteX79" fmla="*/ 15191973 w 18288000"/>
              <a:gd name="connsiteY79" fmla="*/ 2147493 h 6029325"/>
              <a:gd name="connsiteX80" fmla="*/ 15348734 w 18288000"/>
              <a:gd name="connsiteY80" fmla="*/ 2009019 h 6029325"/>
              <a:gd name="connsiteX81" fmla="*/ 15503189 w 18288000"/>
              <a:gd name="connsiteY81" fmla="*/ 1868274 h 6029325"/>
              <a:gd name="connsiteX82" fmla="*/ 15611539 w 18288000"/>
              <a:gd name="connsiteY82" fmla="*/ 1763850 h 6029325"/>
              <a:gd name="connsiteX83" fmla="*/ 15722193 w 18288000"/>
              <a:gd name="connsiteY83" fmla="*/ 1657156 h 6029325"/>
              <a:gd name="connsiteX84" fmla="*/ 15825932 w 18288000"/>
              <a:gd name="connsiteY84" fmla="*/ 1548193 h 6029325"/>
              <a:gd name="connsiteX85" fmla="*/ 15929671 w 18288000"/>
              <a:gd name="connsiteY85" fmla="*/ 1439229 h 6029325"/>
              <a:gd name="connsiteX86" fmla="*/ 16028799 w 18288000"/>
              <a:gd name="connsiteY86" fmla="*/ 1327995 h 6029325"/>
              <a:gd name="connsiteX87" fmla="*/ 16130233 w 18288000"/>
              <a:gd name="connsiteY87" fmla="*/ 1216762 h 6029325"/>
              <a:gd name="connsiteX88" fmla="*/ 16227056 w 18288000"/>
              <a:gd name="connsiteY88" fmla="*/ 1100988 h 6029325"/>
              <a:gd name="connsiteX89" fmla="*/ 16323878 w 18288000"/>
              <a:gd name="connsiteY89" fmla="*/ 982944 h 6029325"/>
              <a:gd name="connsiteX90" fmla="*/ 16416091 w 18288000"/>
              <a:gd name="connsiteY90" fmla="*/ 867170 h 6029325"/>
              <a:gd name="connsiteX91" fmla="*/ 16505998 w 18288000"/>
              <a:gd name="connsiteY91" fmla="*/ 746856 h 6029325"/>
              <a:gd name="connsiteX92" fmla="*/ 16593599 w 18288000"/>
              <a:gd name="connsiteY92" fmla="*/ 626542 h 6029325"/>
              <a:gd name="connsiteX93" fmla="*/ 16683506 w 18288000"/>
              <a:gd name="connsiteY93" fmla="*/ 506227 h 6029325"/>
              <a:gd name="connsiteX94" fmla="*/ 16766497 w 18288000"/>
              <a:gd name="connsiteY94" fmla="*/ 379103 h 6029325"/>
              <a:gd name="connsiteX95" fmla="*/ 16849488 w 18288000"/>
              <a:gd name="connsiteY95" fmla="*/ 254249 h 6029325"/>
              <a:gd name="connsiteX96" fmla="*/ 16927868 w 18288000"/>
              <a:gd name="connsiteY96" fmla="*/ 129394 h 6029325"/>
              <a:gd name="connsiteX97" fmla="*/ 17006250 w 18288000"/>
              <a:gd name="connsiteY97" fmla="*/ 0 h 6029325"/>
              <a:gd name="connsiteX98" fmla="*/ 18288000 w 18288000"/>
              <a:gd name="connsiteY98" fmla="*/ 0 h 6029325"/>
              <a:gd name="connsiteX99" fmla="*/ 18288000 w 18288000"/>
              <a:gd name="connsiteY99" fmla="*/ 1275783 h 6029325"/>
              <a:gd name="connsiteX100" fmla="*/ 18205008 w 18288000"/>
              <a:gd name="connsiteY100" fmla="*/ 1396098 h 6029325"/>
              <a:gd name="connsiteX101" fmla="*/ 18122018 w 18288000"/>
              <a:gd name="connsiteY101" fmla="*/ 1516412 h 6029325"/>
              <a:gd name="connsiteX102" fmla="*/ 18034416 w 18288000"/>
              <a:gd name="connsiteY102" fmla="*/ 1636726 h 6029325"/>
              <a:gd name="connsiteX103" fmla="*/ 17946814 w 18288000"/>
              <a:gd name="connsiteY103" fmla="*/ 1752500 h 6029325"/>
              <a:gd name="connsiteX104" fmla="*/ 17859212 w 18288000"/>
              <a:gd name="connsiteY104" fmla="*/ 1868274 h 6029325"/>
              <a:gd name="connsiteX105" fmla="*/ 17769306 w 18288000"/>
              <a:gd name="connsiteY105" fmla="*/ 1984048 h 6029325"/>
              <a:gd name="connsiteX106" fmla="*/ 17677094 w 18288000"/>
              <a:gd name="connsiteY106" fmla="*/ 2095281 h 6029325"/>
              <a:gd name="connsiteX107" fmla="*/ 17580270 w 18288000"/>
              <a:gd name="connsiteY107" fmla="*/ 2211056 h 6029325"/>
              <a:gd name="connsiteX108" fmla="*/ 17485754 w 18288000"/>
              <a:gd name="connsiteY108" fmla="*/ 2320019 h 6029325"/>
              <a:gd name="connsiteX109" fmla="*/ 17388930 w 18288000"/>
              <a:gd name="connsiteY109" fmla="*/ 2431253 h 6029325"/>
              <a:gd name="connsiteX110" fmla="*/ 17289802 w 18288000"/>
              <a:gd name="connsiteY110" fmla="*/ 2537947 h 6029325"/>
              <a:gd name="connsiteX111" fmla="*/ 17190674 w 18288000"/>
              <a:gd name="connsiteY111" fmla="*/ 2644640 h 6029325"/>
              <a:gd name="connsiteX112" fmla="*/ 17086936 w 18288000"/>
              <a:gd name="connsiteY112" fmla="*/ 2751334 h 6029325"/>
              <a:gd name="connsiteX113" fmla="*/ 16983196 w 18288000"/>
              <a:gd name="connsiteY113" fmla="*/ 2855757 h 6029325"/>
              <a:gd name="connsiteX114" fmla="*/ 16879458 w 18288000"/>
              <a:gd name="connsiteY114" fmla="*/ 2957911 h 6029325"/>
              <a:gd name="connsiteX115" fmla="*/ 16773413 w 18288000"/>
              <a:gd name="connsiteY115" fmla="*/ 3060064 h 6029325"/>
              <a:gd name="connsiteX116" fmla="*/ 16586683 w 18288000"/>
              <a:gd name="connsiteY116" fmla="*/ 3230320 h 6029325"/>
              <a:gd name="connsiteX117" fmla="*/ 16397648 w 18288000"/>
              <a:gd name="connsiteY117" fmla="*/ 3396036 h 6029325"/>
              <a:gd name="connsiteX118" fmla="*/ 16206308 w 18288000"/>
              <a:gd name="connsiteY118" fmla="*/ 3557212 h 6029325"/>
              <a:gd name="connsiteX119" fmla="*/ 16005746 w 18288000"/>
              <a:gd name="connsiteY119" fmla="*/ 3713846 h 6029325"/>
              <a:gd name="connsiteX120" fmla="*/ 15805184 w 18288000"/>
              <a:gd name="connsiteY120" fmla="*/ 3868212 h 6029325"/>
              <a:gd name="connsiteX121" fmla="*/ 15597707 w 18288000"/>
              <a:gd name="connsiteY121" fmla="*/ 4015767 h 6029325"/>
              <a:gd name="connsiteX122" fmla="*/ 15390229 w 18288000"/>
              <a:gd name="connsiteY122" fmla="*/ 4158781 h 6029325"/>
              <a:gd name="connsiteX123" fmla="*/ 15178141 w 18288000"/>
              <a:gd name="connsiteY123" fmla="*/ 4297256 h 6029325"/>
              <a:gd name="connsiteX124" fmla="*/ 14959137 w 18288000"/>
              <a:gd name="connsiteY124" fmla="*/ 4433461 h 6029325"/>
              <a:gd name="connsiteX125" fmla="*/ 14740133 w 18288000"/>
              <a:gd name="connsiteY125" fmla="*/ 4562855 h 6029325"/>
              <a:gd name="connsiteX126" fmla="*/ 14514213 w 18288000"/>
              <a:gd name="connsiteY126" fmla="*/ 4687710 h 6029325"/>
              <a:gd name="connsiteX127" fmla="*/ 14285987 w 18288000"/>
              <a:gd name="connsiteY127" fmla="*/ 4805753 h 6029325"/>
              <a:gd name="connsiteX128" fmla="*/ 14055456 w 18288000"/>
              <a:gd name="connsiteY128" fmla="*/ 4921528 h 6029325"/>
              <a:gd name="connsiteX129" fmla="*/ 13822620 w 18288000"/>
              <a:gd name="connsiteY129" fmla="*/ 5032761 h 6029325"/>
              <a:gd name="connsiteX130" fmla="*/ 13582869 w 18288000"/>
              <a:gd name="connsiteY130" fmla="*/ 5134915 h 6029325"/>
              <a:gd name="connsiteX131" fmla="*/ 13343117 w 18288000"/>
              <a:gd name="connsiteY131" fmla="*/ 5234798 h 6029325"/>
              <a:gd name="connsiteX132" fmla="*/ 13098754 w 18288000"/>
              <a:gd name="connsiteY132" fmla="*/ 5327872 h 6029325"/>
              <a:gd name="connsiteX133" fmla="*/ 12854392 w 18288000"/>
              <a:gd name="connsiteY133" fmla="*/ 5414134 h 6029325"/>
              <a:gd name="connsiteX134" fmla="*/ 12603113 w 18288000"/>
              <a:gd name="connsiteY134" fmla="*/ 5498128 h 6029325"/>
              <a:gd name="connsiteX135" fmla="*/ 12351835 w 18288000"/>
              <a:gd name="connsiteY135" fmla="*/ 5575310 h 6029325"/>
              <a:gd name="connsiteX136" fmla="*/ 12095946 w 18288000"/>
              <a:gd name="connsiteY136" fmla="*/ 5647952 h 6029325"/>
              <a:gd name="connsiteX137" fmla="*/ 11840056 w 18288000"/>
              <a:gd name="connsiteY137" fmla="*/ 5711515 h 6029325"/>
              <a:gd name="connsiteX138" fmla="*/ 11579557 w 18288000"/>
              <a:gd name="connsiteY138" fmla="*/ 5770536 h 6029325"/>
              <a:gd name="connsiteX139" fmla="*/ 11319057 w 18288000"/>
              <a:gd name="connsiteY139" fmla="*/ 5825018 h 6029325"/>
              <a:gd name="connsiteX140" fmla="*/ 11053947 w 18288000"/>
              <a:gd name="connsiteY140" fmla="*/ 5872691 h 6029325"/>
              <a:gd name="connsiteX141" fmla="*/ 10788837 w 18288000"/>
              <a:gd name="connsiteY141" fmla="*/ 5913552 h 6029325"/>
              <a:gd name="connsiteX142" fmla="*/ 10516810 w 18288000"/>
              <a:gd name="connsiteY142" fmla="*/ 5949873 h 6029325"/>
              <a:gd name="connsiteX143" fmla="*/ 10247089 w 18288000"/>
              <a:gd name="connsiteY143" fmla="*/ 5977114 h 6029325"/>
              <a:gd name="connsiteX144" fmla="*/ 9975063 w 18288000"/>
              <a:gd name="connsiteY144" fmla="*/ 5999815 h 6029325"/>
              <a:gd name="connsiteX145" fmla="*/ 9700732 w 18288000"/>
              <a:gd name="connsiteY145" fmla="*/ 6017975 h 6029325"/>
              <a:gd name="connsiteX146" fmla="*/ 9421789 w 18288000"/>
              <a:gd name="connsiteY146" fmla="*/ 6027056 h 6029325"/>
              <a:gd name="connsiteX147" fmla="*/ 9142847 w 18288000"/>
              <a:gd name="connsiteY147" fmla="*/ 6029325 h 6029325"/>
              <a:gd name="connsiteX148" fmla="*/ 8866211 w 18288000"/>
              <a:gd name="connsiteY148" fmla="*/ 6027056 h 6029325"/>
              <a:gd name="connsiteX149" fmla="*/ 8587268 w 18288000"/>
              <a:gd name="connsiteY149" fmla="*/ 6017975 h 6029325"/>
              <a:gd name="connsiteX150" fmla="*/ 8312938 w 18288000"/>
              <a:gd name="connsiteY150" fmla="*/ 5999815 h 6029325"/>
              <a:gd name="connsiteX151" fmla="*/ 8040911 w 18288000"/>
              <a:gd name="connsiteY151" fmla="*/ 5977114 h 6029325"/>
              <a:gd name="connsiteX152" fmla="*/ 7771190 w 18288000"/>
              <a:gd name="connsiteY152" fmla="*/ 5949873 h 6029325"/>
              <a:gd name="connsiteX153" fmla="*/ 7501469 w 18288000"/>
              <a:gd name="connsiteY153" fmla="*/ 5913552 h 6029325"/>
              <a:gd name="connsiteX154" fmla="*/ 7234054 w 18288000"/>
              <a:gd name="connsiteY154" fmla="*/ 5872691 h 6029325"/>
              <a:gd name="connsiteX155" fmla="*/ 6968944 w 18288000"/>
              <a:gd name="connsiteY155" fmla="*/ 5825018 h 6029325"/>
              <a:gd name="connsiteX156" fmla="*/ 6706139 w 18288000"/>
              <a:gd name="connsiteY156" fmla="*/ 5770536 h 6029325"/>
              <a:gd name="connsiteX157" fmla="*/ 6447944 w 18288000"/>
              <a:gd name="connsiteY157" fmla="*/ 5711515 h 6029325"/>
              <a:gd name="connsiteX158" fmla="*/ 6189750 w 18288000"/>
              <a:gd name="connsiteY158" fmla="*/ 5647952 h 6029325"/>
              <a:gd name="connsiteX159" fmla="*/ 5936165 w 18288000"/>
              <a:gd name="connsiteY159" fmla="*/ 5575310 h 6029325"/>
              <a:gd name="connsiteX160" fmla="*/ 5682581 w 18288000"/>
              <a:gd name="connsiteY160" fmla="*/ 5498128 h 6029325"/>
              <a:gd name="connsiteX161" fmla="*/ 5433609 w 18288000"/>
              <a:gd name="connsiteY161" fmla="*/ 5414134 h 6029325"/>
              <a:gd name="connsiteX162" fmla="*/ 5186940 w 18288000"/>
              <a:gd name="connsiteY162" fmla="*/ 5327872 h 6029325"/>
              <a:gd name="connsiteX163" fmla="*/ 4944883 w 18288000"/>
              <a:gd name="connsiteY163" fmla="*/ 5234798 h 6029325"/>
              <a:gd name="connsiteX164" fmla="*/ 4702826 w 18288000"/>
              <a:gd name="connsiteY164" fmla="*/ 5134915 h 6029325"/>
              <a:gd name="connsiteX165" fmla="*/ 4465380 w 18288000"/>
              <a:gd name="connsiteY165" fmla="*/ 5032761 h 6029325"/>
              <a:gd name="connsiteX166" fmla="*/ 4230238 w 18288000"/>
              <a:gd name="connsiteY166" fmla="*/ 4921528 h 6029325"/>
              <a:gd name="connsiteX167" fmla="*/ 3999708 w 18288000"/>
              <a:gd name="connsiteY167" fmla="*/ 4805753 h 6029325"/>
              <a:gd name="connsiteX168" fmla="*/ 3773788 w 18288000"/>
              <a:gd name="connsiteY168" fmla="*/ 4687710 h 6029325"/>
              <a:gd name="connsiteX169" fmla="*/ 3547868 w 18288000"/>
              <a:gd name="connsiteY169" fmla="*/ 4562855 h 6029325"/>
              <a:gd name="connsiteX170" fmla="*/ 3328863 w 18288000"/>
              <a:gd name="connsiteY170" fmla="*/ 4433461 h 6029325"/>
              <a:gd name="connsiteX171" fmla="*/ 3109859 w 18288000"/>
              <a:gd name="connsiteY171" fmla="*/ 4297256 h 6029325"/>
              <a:gd name="connsiteX172" fmla="*/ 2897771 w 18288000"/>
              <a:gd name="connsiteY172" fmla="*/ 4158781 h 6029325"/>
              <a:gd name="connsiteX173" fmla="*/ 2687988 w 18288000"/>
              <a:gd name="connsiteY173" fmla="*/ 4015767 h 6029325"/>
              <a:gd name="connsiteX174" fmla="*/ 2482816 w 18288000"/>
              <a:gd name="connsiteY174" fmla="*/ 3868212 h 6029325"/>
              <a:gd name="connsiteX175" fmla="*/ 2282254 w 18288000"/>
              <a:gd name="connsiteY175" fmla="*/ 3713846 h 6029325"/>
              <a:gd name="connsiteX176" fmla="*/ 2081692 w 18288000"/>
              <a:gd name="connsiteY176" fmla="*/ 3557212 h 6029325"/>
              <a:gd name="connsiteX177" fmla="*/ 1890352 w 18288000"/>
              <a:gd name="connsiteY177" fmla="*/ 3396036 h 6029325"/>
              <a:gd name="connsiteX178" fmla="*/ 1699011 w 18288000"/>
              <a:gd name="connsiteY178" fmla="*/ 3230320 h 6029325"/>
              <a:gd name="connsiteX179" fmla="*/ 1514587 w 18288000"/>
              <a:gd name="connsiteY179" fmla="*/ 3060064 h 6029325"/>
              <a:gd name="connsiteX180" fmla="*/ 1408543 w 18288000"/>
              <a:gd name="connsiteY180" fmla="*/ 2957911 h 6029325"/>
              <a:gd name="connsiteX181" fmla="*/ 1304804 w 18288000"/>
              <a:gd name="connsiteY181" fmla="*/ 2855757 h 6029325"/>
              <a:gd name="connsiteX182" fmla="*/ 1198760 w 18288000"/>
              <a:gd name="connsiteY182" fmla="*/ 2751334 h 6029325"/>
              <a:gd name="connsiteX183" fmla="*/ 1097326 w 18288000"/>
              <a:gd name="connsiteY183" fmla="*/ 2644640 h 6029325"/>
              <a:gd name="connsiteX184" fmla="*/ 995893 w 18288000"/>
              <a:gd name="connsiteY184" fmla="*/ 2537947 h 6029325"/>
              <a:gd name="connsiteX185" fmla="*/ 899070 w 18288000"/>
              <a:gd name="connsiteY185" fmla="*/ 2428983 h 6029325"/>
              <a:gd name="connsiteX186" fmla="*/ 802247 w 18288000"/>
              <a:gd name="connsiteY186" fmla="*/ 2320019 h 6029325"/>
              <a:gd name="connsiteX187" fmla="*/ 703119 w 18288000"/>
              <a:gd name="connsiteY187" fmla="*/ 2211056 h 6029325"/>
              <a:gd name="connsiteX188" fmla="*/ 610907 w 18288000"/>
              <a:gd name="connsiteY188" fmla="*/ 2095281 h 6029325"/>
              <a:gd name="connsiteX189" fmla="*/ 518694 w 18288000"/>
              <a:gd name="connsiteY189" fmla="*/ 1981777 h 6029325"/>
              <a:gd name="connsiteX190" fmla="*/ 428787 w 18288000"/>
              <a:gd name="connsiteY190" fmla="*/ 1868274 h 6029325"/>
              <a:gd name="connsiteX191" fmla="*/ 341186 w 18288000"/>
              <a:gd name="connsiteY191" fmla="*/ 1752500 h 6029325"/>
              <a:gd name="connsiteX192" fmla="*/ 251279 w 18288000"/>
              <a:gd name="connsiteY192" fmla="*/ 1636726 h 6029325"/>
              <a:gd name="connsiteX193" fmla="*/ 165982 w 18288000"/>
              <a:gd name="connsiteY193" fmla="*/ 1516412 h 6029325"/>
              <a:gd name="connsiteX194" fmla="*/ 82991 w 18288000"/>
              <a:gd name="connsiteY194" fmla="*/ 1396098 h 6029325"/>
              <a:gd name="connsiteX195" fmla="*/ 0 w 18288000"/>
              <a:gd name="connsiteY195" fmla="*/ 1275783 h 6029325"/>
              <a:gd name="connsiteX196" fmla="*/ 0 w 18288000"/>
              <a:gd name="connsiteY196" fmla="*/ 0 h 602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8288000" h="6029325">
                <a:moveTo>
                  <a:pt x="0" y="0"/>
                </a:moveTo>
                <a:lnTo>
                  <a:pt x="1279446" y="0"/>
                </a:lnTo>
                <a:lnTo>
                  <a:pt x="1360131" y="129394"/>
                </a:lnTo>
                <a:lnTo>
                  <a:pt x="1438512" y="254249"/>
                </a:lnTo>
                <a:lnTo>
                  <a:pt x="1521503" y="379103"/>
                </a:lnTo>
                <a:lnTo>
                  <a:pt x="1604494" y="503958"/>
                </a:lnTo>
                <a:lnTo>
                  <a:pt x="1692095" y="626542"/>
                </a:lnTo>
                <a:lnTo>
                  <a:pt x="1782002" y="746856"/>
                </a:lnTo>
                <a:lnTo>
                  <a:pt x="1871909" y="867170"/>
                </a:lnTo>
                <a:lnTo>
                  <a:pt x="1964122" y="982944"/>
                </a:lnTo>
                <a:lnTo>
                  <a:pt x="2060944" y="1100988"/>
                </a:lnTo>
                <a:lnTo>
                  <a:pt x="2157768" y="1214492"/>
                </a:lnTo>
                <a:lnTo>
                  <a:pt x="2254590" y="1327995"/>
                </a:lnTo>
                <a:lnTo>
                  <a:pt x="2358329" y="1439229"/>
                </a:lnTo>
                <a:lnTo>
                  <a:pt x="2462068" y="1548193"/>
                </a:lnTo>
                <a:lnTo>
                  <a:pt x="2565807" y="1657156"/>
                </a:lnTo>
                <a:lnTo>
                  <a:pt x="2674156" y="1763850"/>
                </a:lnTo>
                <a:lnTo>
                  <a:pt x="2784811" y="1868274"/>
                </a:lnTo>
                <a:lnTo>
                  <a:pt x="2936961" y="2009019"/>
                </a:lnTo>
                <a:lnTo>
                  <a:pt x="3096027" y="2147493"/>
                </a:lnTo>
                <a:lnTo>
                  <a:pt x="3255094" y="2283698"/>
                </a:lnTo>
                <a:lnTo>
                  <a:pt x="3423381" y="2413092"/>
                </a:lnTo>
                <a:lnTo>
                  <a:pt x="3589363" y="2540216"/>
                </a:lnTo>
                <a:lnTo>
                  <a:pt x="3762261" y="2662801"/>
                </a:lnTo>
                <a:lnTo>
                  <a:pt x="3937464" y="2785385"/>
                </a:lnTo>
                <a:lnTo>
                  <a:pt x="4114973" y="2901159"/>
                </a:lnTo>
                <a:lnTo>
                  <a:pt x="4297092" y="3012393"/>
                </a:lnTo>
                <a:lnTo>
                  <a:pt x="4479211" y="3119087"/>
                </a:lnTo>
                <a:lnTo>
                  <a:pt x="4665942" y="3223510"/>
                </a:lnTo>
                <a:lnTo>
                  <a:pt x="4857282" y="3325663"/>
                </a:lnTo>
                <a:lnTo>
                  <a:pt x="5048622" y="3421006"/>
                </a:lnTo>
                <a:lnTo>
                  <a:pt x="5244574" y="3511809"/>
                </a:lnTo>
                <a:lnTo>
                  <a:pt x="5442830" y="3598073"/>
                </a:lnTo>
                <a:lnTo>
                  <a:pt x="5641086" y="3679795"/>
                </a:lnTo>
                <a:lnTo>
                  <a:pt x="5846259" y="3756978"/>
                </a:lnTo>
                <a:lnTo>
                  <a:pt x="6051431" y="3829621"/>
                </a:lnTo>
                <a:lnTo>
                  <a:pt x="6258909" y="3902263"/>
                </a:lnTo>
                <a:lnTo>
                  <a:pt x="6468692" y="3965825"/>
                </a:lnTo>
                <a:lnTo>
                  <a:pt x="6680780" y="4024847"/>
                </a:lnTo>
                <a:lnTo>
                  <a:pt x="6895173" y="4079329"/>
                </a:lnTo>
                <a:lnTo>
                  <a:pt x="7111873" y="4127000"/>
                </a:lnTo>
                <a:lnTo>
                  <a:pt x="7330877" y="4172403"/>
                </a:lnTo>
                <a:lnTo>
                  <a:pt x="7552186" y="4213264"/>
                </a:lnTo>
                <a:lnTo>
                  <a:pt x="7775801" y="4247314"/>
                </a:lnTo>
                <a:lnTo>
                  <a:pt x="7997110" y="4276826"/>
                </a:lnTo>
                <a:lnTo>
                  <a:pt x="8225335" y="4299527"/>
                </a:lnTo>
                <a:lnTo>
                  <a:pt x="8451255" y="4319957"/>
                </a:lnTo>
                <a:lnTo>
                  <a:pt x="8679481" y="4333578"/>
                </a:lnTo>
                <a:lnTo>
                  <a:pt x="8912317" y="4340388"/>
                </a:lnTo>
                <a:lnTo>
                  <a:pt x="9142847" y="4342658"/>
                </a:lnTo>
                <a:lnTo>
                  <a:pt x="9375683" y="4340388"/>
                </a:lnTo>
                <a:lnTo>
                  <a:pt x="9606214" y="4333578"/>
                </a:lnTo>
                <a:lnTo>
                  <a:pt x="9836745" y="4319957"/>
                </a:lnTo>
                <a:lnTo>
                  <a:pt x="10062665" y="4299527"/>
                </a:lnTo>
                <a:lnTo>
                  <a:pt x="10290890" y="4276826"/>
                </a:lnTo>
                <a:lnTo>
                  <a:pt x="10512200" y="4247314"/>
                </a:lnTo>
                <a:lnTo>
                  <a:pt x="10735814" y="4213264"/>
                </a:lnTo>
                <a:lnTo>
                  <a:pt x="10957124" y="4172403"/>
                </a:lnTo>
                <a:lnTo>
                  <a:pt x="11176128" y="4127000"/>
                </a:lnTo>
                <a:lnTo>
                  <a:pt x="11392827" y="4079329"/>
                </a:lnTo>
                <a:lnTo>
                  <a:pt x="11604915" y="4024847"/>
                </a:lnTo>
                <a:lnTo>
                  <a:pt x="11819309" y="3965825"/>
                </a:lnTo>
                <a:lnTo>
                  <a:pt x="12029092" y="3902263"/>
                </a:lnTo>
                <a:lnTo>
                  <a:pt x="12236569" y="3829621"/>
                </a:lnTo>
                <a:lnTo>
                  <a:pt x="12441742" y="3756978"/>
                </a:lnTo>
                <a:lnTo>
                  <a:pt x="12644609" y="3679795"/>
                </a:lnTo>
                <a:lnTo>
                  <a:pt x="12845170" y="3598073"/>
                </a:lnTo>
                <a:lnTo>
                  <a:pt x="13043427" y="3511809"/>
                </a:lnTo>
                <a:lnTo>
                  <a:pt x="13239378" y="3421006"/>
                </a:lnTo>
                <a:lnTo>
                  <a:pt x="13430718" y="3325663"/>
                </a:lnTo>
                <a:lnTo>
                  <a:pt x="13619753" y="3223510"/>
                </a:lnTo>
                <a:lnTo>
                  <a:pt x="13808789" y="3119087"/>
                </a:lnTo>
                <a:lnTo>
                  <a:pt x="13990908" y="3012393"/>
                </a:lnTo>
                <a:lnTo>
                  <a:pt x="14173027" y="2901159"/>
                </a:lnTo>
                <a:lnTo>
                  <a:pt x="14350536" y="2785385"/>
                </a:lnTo>
                <a:lnTo>
                  <a:pt x="14525739" y="2662801"/>
                </a:lnTo>
                <a:lnTo>
                  <a:pt x="14698637" y="2540216"/>
                </a:lnTo>
                <a:lnTo>
                  <a:pt x="14864619" y="2413092"/>
                </a:lnTo>
                <a:lnTo>
                  <a:pt x="15030601" y="2283698"/>
                </a:lnTo>
                <a:lnTo>
                  <a:pt x="15191973" y="2147493"/>
                </a:lnTo>
                <a:lnTo>
                  <a:pt x="15348734" y="2009019"/>
                </a:lnTo>
                <a:lnTo>
                  <a:pt x="15503189" y="1868274"/>
                </a:lnTo>
                <a:lnTo>
                  <a:pt x="15611539" y="1763850"/>
                </a:lnTo>
                <a:lnTo>
                  <a:pt x="15722193" y="1657156"/>
                </a:lnTo>
                <a:lnTo>
                  <a:pt x="15825932" y="1548193"/>
                </a:lnTo>
                <a:lnTo>
                  <a:pt x="15929671" y="1439229"/>
                </a:lnTo>
                <a:lnTo>
                  <a:pt x="16028799" y="1327995"/>
                </a:lnTo>
                <a:lnTo>
                  <a:pt x="16130233" y="1216762"/>
                </a:lnTo>
                <a:lnTo>
                  <a:pt x="16227056" y="1100988"/>
                </a:lnTo>
                <a:lnTo>
                  <a:pt x="16323878" y="982944"/>
                </a:lnTo>
                <a:lnTo>
                  <a:pt x="16416091" y="867170"/>
                </a:lnTo>
                <a:lnTo>
                  <a:pt x="16505998" y="746856"/>
                </a:lnTo>
                <a:lnTo>
                  <a:pt x="16593599" y="626542"/>
                </a:lnTo>
                <a:lnTo>
                  <a:pt x="16683506" y="506227"/>
                </a:lnTo>
                <a:lnTo>
                  <a:pt x="16766497" y="379103"/>
                </a:lnTo>
                <a:lnTo>
                  <a:pt x="16849488" y="254249"/>
                </a:lnTo>
                <a:lnTo>
                  <a:pt x="16927868" y="129394"/>
                </a:lnTo>
                <a:lnTo>
                  <a:pt x="17006250" y="0"/>
                </a:lnTo>
                <a:lnTo>
                  <a:pt x="18288000" y="0"/>
                </a:lnTo>
                <a:lnTo>
                  <a:pt x="18288000" y="1275783"/>
                </a:lnTo>
                <a:lnTo>
                  <a:pt x="18205008" y="1396098"/>
                </a:lnTo>
                <a:lnTo>
                  <a:pt x="18122018" y="1516412"/>
                </a:lnTo>
                <a:lnTo>
                  <a:pt x="18034416" y="1636726"/>
                </a:lnTo>
                <a:lnTo>
                  <a:pt x="17946814" y="1752500"/>
                </a:lnTo>
                <a:lnTo>
                  <a:pt x="17859212" y="1868274"/>
                </a:lnTo>
                <a:lnTo>
                  <a:pt x="17769306" y="1984048"/>
                </a:lnTo>
                <a:lnTo>
                  <a:pt x="17677094" y="2095281"/>
                </a:lnTo>
                <a:lnTo>
                  <a:pt x="17580270" y="2211056"/>
                </a:lnTo>
                <a:lnTo>
                  <a:pt x="17485754" y="2320019"/>
                </a:lnTo>
                <a:lnTo>
                  <a:pt x="17388930" y="2431253"/>
                </a:lnTo>
                <a:lnTo>
                  <a:pt x="17289802" y="2537947"/>
                </a:lnTo>
                <a:lnTo>
                  <a:pt x="17190674" y="2644640"/>
                </a:lnTo>
                <a:lnTo>
                  <a:pt x="17086936" y="2751334"/>
                </a:lnTo>
                <a:lnTo>
                  <a:pt x="16983196" y="2855757"/>
                </a:lnTo>
                <a:lnTo>
                  <a:pt x="16879458" y="2957911"/>
                </a:lnTo>
                <a:lnTo>
                  <a:pt x="16773413" y="3060064"/>
                </a:lnTo>
                <a:lnTo>
                  <a:pt x="16586683" y="3230320"/>
                </a:lnTo>
                <a:lnTo>
                  <a:pt x="16397648" y="3396036"/>
                </a:lnTo>
                <a:lnTo>
                  <a:pt x="16206308" y="3557212"/>
                </a:lnTo>
                <a:lnTo>
                  <a:pt x="16005746" y="3713846"/>
                </a:lnTo>
                <a:lnTo>
                  <a:pt x="15805184" y="3868212"/>
                </a:lnTo>
                <a:lnTo>
                  <a:pt x="15597707" y="4015767"/>
                </a:lnTo>
                <a:lnTo>
                  <a:pt x="15390229" y="4158781"/>
                </a:lnTo>
                <a:lnTo>
                  <a:pt x="15178141" y="4297256"/>
                </a:lnTo>
                <a:lnTo>
                  <a:pt x="14959137" y="4433461"/>
                </a:lnTo>
                <a:lnTo>
                  <a:pt x="14740133" y="4562855"/>
                </a:lnTo>
                <a:lnTo>
                  <a:pt x="14514213" y="4687710"/>
                </a:lnTo>
                <a:lnTo>
                  <a:pt x="14285987" y="4805753"/>
                </a:lnTo>
                <a:lnTo>
                  <a:pt x="14055456" y="4921528"/>
                </a:lnTo>
                <a:lnTo>
                  <a:pt x="13822620" y="5032761"/>
                </a:lnTo>
                <a:lnTo>
                  <a:pt x="13582869" y="5134915"/>
                </a:lnTo>
                <a:lnTo>
                  <a:pt x="13343117" y="5234798"/>
                </a:lnTo>
                <a:lnTo>
                  <a:pt x="13098754" y="5327872"/>
                </a:lnTo>
                <a:lnTo>
                  <a:pt x="12854392" y="5414134"/>
                </a:lnTo>
                <a:lnTo>
                  <a:pt x="12603113" y="5498128"/>
                </a:lnTo>
                <a:lnTo>
                  <a:pt x="12351835" y="5575310"/>
                </a:lnTo>
                <a:lnTo>
                  <a:pt x="12095946" y="5647952"/>
                </a:lnTo>
                <a:lnTo>
                  <a:pt x="11840056" y="5711515"/>
                </a:lnTo>
                <a:lnTo>
                  <a:pt x="11579557" y="5770536"/>
                </a:lnTo>
                <a:lnTo>
                  <a:pt x="11319057" y="5825018"/>
                </a:lnTo>
                <a:lnTo>
                  <a:pt x="11053947" y="5872691"/>
                </a:lnTo>
                <a:lnTo>
                  <a:pt x="10788837" y="5913552"/>
                </a:lnTo>
                <a:lnTo>
                  <a:pt x="10516810" y="5949873"/>
                </a:lnTo>
                <a:lnTo>
                  <a:pt x="10247089" y="5977114"/>
                </a:lnTo>
                <a:lnTo>
                  <a:pt x="9975063" y="5999815"/>
                </a:lnTo>
                <a:lnTo>
                  <a:pt x="9700732" y="6017975"/>
                </a:lnTo>
                <a:lnTo>
                  <a:pt x="9421789" y="6027056"/>
                </a:lnTo>
                <a:lnTo>
                  <a:pt x="9142847" y="6029325"/>
                </a:lnTo>
                <a:lnTo>
                  <a:pt x="8866211" y="6027056"/>
                </a:lnTo>
                <a:lnTo>
                  <a:pt x="8587268" y="6017975"/>
                </a:lnTo>
                <a:lnTo>
                  <a:pt x="8312938" y="5999815"/>
                </a:lnTo>
                <a:lnTo>
                  <a:pt x="8040911" y="5977114"/>
                </a:lnTo>
                <a:lnTo>
                  <a:pt x="7771190" y="5949873"/>
                </a:lnTo>
                <a:lnTo>
                  <a:pt x="7501469" y="5913552"/>
                </a:lnTo>
                <a:lnTo>
                  <a:pt x="7234054" y="5872691"/>
                </a:lnTo>
                <a:lnTo>
                  <a:pt x="6968944" y="5825018"/>
                </a:lnTo>
                <a:lnTo>
                  <a:pt x="6706139" y="5770536"/>
                </a:lnTo>
                <a:lnTo>
                  <a:pt x="6447944" y="5711515"/>
                </a:lnTo>
                <a:lnTo>
                  <a:pt x="6189750" y="5647952"/>
                </a:lnTo>
                <a:lnTo>
                  <a:pt x="5936165" y="5575310"/>
                </a:lnTo>
                <a:lnTo>
                  <a:pt x="5682581" y="5498128"/>
                </a:lnTo>
                <a:lnTo>
                  <a:pt x="5433609" y="5414134"/>
                </a:lnTo>
                <a:lnTo>
                  <a:pt x="5186940" y="5327872"/>
                </a:lnTo>
                <a:lnTo>
                  <a:pt x="4944883" y="5234798"/>
                </a:lnTo>
                <a:lnTo>
                  <a:pt x="4702826" y="5134915"/>
                </a:lnTo>
                <a:lnTo>
                  <a:pt x="4465380" y="5032761"/>
                </a:lnTo>
                <a:lnTo>
                  <a:pt x="4230238" y="4921528"/>
                </a:lnTo>
                <a:lnTo>
                  <a:pt x="3999708" y="4805753"/>
                </a:lnTo>
                <a:lnTo>
                  <a:pt x="3773788" y="4687710"/>
                </a:lnTo>
                <a:lnTo>
                  <a:pt x="3547868" y="4562855"/>
                </a:lnTo>
                <a:lnTo>
                  <a:pt x="3328863" y="4433461"/>
                </a:lnTo>
                <a:lnTo>
                  <a:pt x="3109859" y="4297256"/>
                </a:lnTo>
                <a:lnTo>
                  <a:pt x="2897771" y="4158781"/>
                </a:lnTo>
                <a:lnTo>
                  <a:pt x="2687988" y="4015767"/>
                </a:lnTo>
                <a:lnTo>
                  <a:pt x="2482816" y="3868212"/>
                </a:lnTo>
                <a:lnTo>
                  <a:pt x="2282254" y="3713846"/>
                </a:lnTo>
                <a:lnTo>
                  <a:pt x="2081692" y="3557212"/>
                </a:lnTo>
                <a:lnTo>
                  <a:pt x="1890352" y="3396036"/>
                </a:lnTo>
                <a:lnTo>
                  <a:pt x="1699011" y="3230320"/>
                </a:lnTo>
                <a:lnTo>
                  <a:pt x="1514587" y="3060064"/>
                </a:lnTo>
                <a:lnTo>
                  <a:pt x="1408543" y="2957911"/>
                </a:lnTo>
                <a:lnTo>
                  <a:pt x="1304804" y="2855757"/>
                </a:lnTo>
                <a:lnTo>
                  <a:pt x="1198760" y="2751334"/>
                </a:lnTo>
                <a:lnTo>
                  <a:pt x="1097326" y="2644640"/>
                </a:lnTo>
                <a:lnTo>
                  <a:pt x="995893" y="2537947"/>
                </a:lnTo>
                <a:lnTo>
                  <a:pt x="899070" y="2428983"/>
                </a:lnTo>
                <a:lnTo>
                  <a:pt x="802247" y="2320019"/>
                </a:lnTo>
                <a:lnTo>
                  <a:pt x="703119" y="2211056"/>
                </a:lnTo>
                <a:lnTo>
                  <a:pt x="610907" y="2095281"/>
                </a:lnTo>
                <a:lnTo>
                  <a:pt x="518694" y="1981777"/>
                </a:lnTo>
                <a:lnTo>
                  <a:pt x="428787" y="1868274"/>
                </a:lnTo>
                <a:lnTo>
                  <a:pt x="341186" y="1752500"/>
                </a:lnTo>
                <a:lnTo>
                  <a:pt x="251279" y="1636726"/>
                </a:lnTo>
                <a:lnTo>
                  <a:pt x="165982" y="1516412"/>
                </a:lnTo>
                <a:lnTo>
                  <a:pt x="82991" y="1396098"/>
                </a:lnTo>
                <a:lnTo>
                  <a:pt x="0" y="1275783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0FF1FE5C-12EA-426C-A1FE-6790FB6B97C7}"/>
              </a:ext>
            </a:extLst>
          </p:cNvPr>
          <p:cNvSpPr/>
          <p:nvPr/>
        </p:nvSpPr>
        <p:spPr>
          <a:xfrm>
            <a:off x="1443122" y="0"/>
            <a:ext cx="15401756" cy="4210994"/>
          </a:xfrm>
          <a:custGeom>
            <a:avLst/>
            <a:gdLst>
              <a:gd name="connsiteX0" fmla="*/ 0 w 15401756"/>
              <a:gd name="connsiteY0" fmla="*/ 0 h 4210994"/>
              <a:gd name="connsiteX1" fmla="*/ 2203874 w 15401756"/>
              <a:gd name="connsiteY1" fmla="*/ 0 h 4210994"/>
              <a:gd name="connsiteX2" fmla="*/ 2266117 w 15401756"/>
              <a:gd name="connsiteY2" fmla="*/ 72643 h 4210994"/>
              <a:gd name="connsiteX3" fmla="*/ 2330666 w 15401756"/>
              <a:gd name="connsiteY3" fmla="*/ 145285 h 4210994"/>
              <a:gd name="connsiteX4" fmla="*/ 2395214 w 15401756"/>
              <a:gd name="connsiteY4" fmla="*/ 215657 h 4210994"/>
              <a:gd name="connsiteX5" fmla="*/ 2462068 w 15401756"/>
              <a:gd name="connsiteY5" fmla="*/ 286030 h 4210994"/>
              <a:gd name="connsiteX6" fmla="*/ 2528922 w 15401756"/>
              <a:gd name="connsiteY6" fmla="*/ 354132 h 4210994"/>
              <a:gd name="connsiteX7" fmla="*/ 2595776 w 15401756"/>
              <a:gd name="connsiteY7" fmla="*/ 422235 h 4210994"/>
              <a:gd name="connsiteX8" fmla="*/ 2662630 w 15401756"/>
              <a:gd name="connsiteY8" fmla="*/ 492607 h 4210994"/>
              <a:gd name="connsiteX9" fmla="*/ 2734094 w 15401756"/>
              <a:gd name="connsiteY9" fmla="*/ 558439 h 4210994"/>
              <a:gd name="connsiteX10" fmla="*/ 2856276 w 15401756"/>
              <a:gd name="connsiteY10" fmla="*/ 667403 h 4210994"/>
              <a:gd name="connsiteX11" fmla="*/ 2978457 w 15401756"/>
              <a:gd name="connsiteY11" fmla="*/ 776366 h 4210994"/>
              <a:gd name="connsiteX12" fmla="*/ 3102944 w 15401756"/>
              <a:gd name="connsiteY12" fmla="*/ 880790 h 4210994"/>
              <a:gd name="connsiteX13" fmla="*/ 3232041 w 15401756"/>
              <a:gd name="connsiteY13" fmla="*/ 982944 h 4210994"/>
              <a:gd name="connsiteX14" fmla="*/ 3365749 w 15401756"/>
              <a:gd name="connsiteY14" fmla="*/ 1085097 h 4210994"/>
              <a:gd name="connsiteX15" fmla="*/ 3499456 w 15401756"/>
              <a:gd name="connsiteY15" fmla="*/ 1180440 h 4210994"/>
              <a:gd name="connsiteX16" fmla="*/ 3633164 w 15401756"/>
              <a:gd name="connsiteY16" fmla="*/ 1273514 h 4210994"/>
              <a:gd name="connsiteX17" fmla="*/ 3771483 w 15401756"/>
              <a:gd name="connsiteY17" fmla="*/ 1364316 h 4210994"/>
              <a:gd name="connsiteX18" fmla="*/ 3914411 w 15401756"/>
              <a:gd name="connsiteY18" fmla="*/ 1450580 h 4210994"/>
              <a:gd name="connsiteX19" fmla="*/ 4059646 w 15401756"/>
              <a:gd name="connsiteY19" fmla="*/ 1534572 h 4210994"/>
              <a:gd name="connsiteX20" fmla="*/ 4204880 w 15401756"/>
              <a:gd name="connsiteY20" fmla="*/ 1618565 h 4210994"/>
              <a:gd name="connsiteX21" fmla="*/ 4354725 w 15401756"/>
              <a:gd name="connsiteY21" fmla="*/ 1695748 h 4210994"/>
              <a:gd name="connsiteX22" fmla="*/ 4502264 w 15401756"/>
              <a:gd name="connsiteY22" fmla="*/ 1770660 h 4210994"/>
              <a:gd name="connsiteX23" fmla="*/ 4654415 w 15401756"/>
              <a:gd name="connsiteY23" fmla="*/ 1841033 h 4210994"/>
              <a:gd name="connsiteX24" fmla="*/ 4811176 w 15401756"/>
              <a:gd name="connsiteY24" fmla="*/ 1909135 h 4210994"/>
              <a:gd name="connsiteX25" fmla="*/ 4967937 w 15401756"/>
              <a:gd name="connsiteY25" fmla="*/ 1972697 h 4210994"/>
              <a:gd name="connsiteX26" fmla="*/ 5124698 w 15401756"/>
              <a:gd name="connsiteY26" fmla="*/ 2033990 h 4210994"/>
              <a:gd name="connsiteX27" fmla="*/ 5286070 w 15401756"/>
              <a:gd name="connsiteY27" fmla="*/ 2090742 h 4210994"/>
              <a:gd name="connsiteX28" fmla="*/ 5447441 w 15401756"/>
              <a:gd name="connsiteY28" fmla="*/ 2142953 h 4210994"/>
              <a:gd name="connsiteX29" fmla="*/ 5611118 w 15401756"/>
              <a:gd name="connsiteY29" fmla="*/ 2195165 h 4210994"/>
              <a:gd name="connsiteX30" fmla="*/ 5779405 w 15401756"/>
              <a:gd name="connsiteY30" fmla="*/ 2242837 h 4210994"/>
              <a:gd name="connsiteX31" fmla="*/ 5945387 w 15401756"/>
              <a:gd name="connsiteY31" fmla="*/ 2283698 h 4210994"/>
              <a:gd name="connsiteX32" fmla="*/ 6113675 w 15401756"/>
              <a:gd name="connsiteY32" fmla="*/ 2322289 h 4210994"/>
              <a:gd name="connsiteX33" fmla="*/ 6286572 w 15401756"/>
              <a:gd name="connsiteY33" fmla="*/ 2358611 h 4210994"/>
              <a:gd name="connsiteX34" fmla="*/ 6457166 w 15401756"/>
              <a:gd name="connsiteY34" fmla="*/ 2388122 h 4210994"/>
              <a:gd name="connsiteX35" fmla="*/ 6630064 w 15401756"/>
              <a:gd name="connsiteY35" fmla="*/ 2415363 h 4210994"/>
              <a:gd name="connsiteX36" fmla="*/ 6807572 w 15401756"/>
              <a:gd name="connsiteY36" fmla="*/ 2438063 h 4210994"/>
              <a:gd name="connsiteX37" fmla="*/ 6982775 w 15401756"/>
              <a:gd name="connsiteY37" fmla="*/ 2458493 h 4210994"/>
              <a:gd name="connsiteX38" fmla="*/ 7160284 w 15401756"/>
              <a:gd name="connsiteY38" fmla="*/ 2472115 h 4210994"/>
              <a:gd name="connsiteX39" fmla="*/ 7340097 w 15401756"/>
              <a:gd name="connsiteY39" fmla="*/ 2483464 h 4210994"/>
              <a:gd name="connsiteX40" fmla="*/ 7519911 w 15401756"/>
              <a:gd name="connsiteY40" fmla="*/ 2490275 h 4210994"/>
              <a:gd name="connsiteX41" fmla="*/ 7699725 w 15401756"/>
              <a:gd name="connsiteY41" fmla="*/ 2492545 h 4210994"/>
              <a:gd name="connsiteX42" fmla="*/ 7881845 w 15401756"/>
              <a:gd name="connsiteY42" fmla="*/ 2490275 h 4210994"/>
              <a:gd name="connsiteX43" fmla="*/ 8061659 w 15401756"/>
              <a:gd name="connsiteY43" fmla="*/ 2483464 h 4210994"/>
              <a:gd name="connsiteX44" fmla="*/ 8239167 w 15401756"/>
              <a:gd name="connsiteY44" fmla="*/ 2472115 h 4210994"/>
              <a:gd name="connsiteX45" fmla="*/ 8418981 w 15401756"/>
              <a:gd name="connsiteY45" fmla="*/ 2458493 h 4210994"/>
              <a:gd name="connsiteX46" fmla="*/ 8594184 w 15401756"/>
              <a:gd name="connsiteY46" fmla="*/ 2438063 h 4210994"/>
              <a:gd name="connsiteX47" fmla="*/ 8771693 w 15401756"/>
              <a:gd name="connsiteY47" fmla="*/ 2415363 h 4210994"/>
              <a:gd name="connsiteX48" fmla="*/ 8944591 w 15401756"/>
              <a:gd name="connsiteY48" fmla="*/ 2388122 h 4210994"/>
              <a:gd name="connsiteX49" fmla="*/ 9115184 w 15401756"/>
              <a:gd name="connsiteY49" fmla="*/ 2358611 h 4210994"/>
              <a:gd name="connsiteX50" fmla="*/ 9288082 w 15401756"/>
              <a:gd name="connsiteY50" fmla="*/ 2322289 h 4210994"/>
              <a:gd name="connsiteX51" fmla="*/ 9456369 w 15401756"/>
              <a:gd name="connsiteY51" fmla="*/ 2283698 h 4210994"/>
              <a:gd name="connsiteX52" fmla="*/ 9622351 w 15401756"/>
              <a:gd name="connsiteY52" fmla="*/ 2242837 h 4210994"/>
              <a:gd name="connsiteX53" fmla="*/ 9790639 w 15401756"/>
              <a:gd name="connsiteY53" fmla="*/ 2195165 h 4210994"/>
              <a:gd name="connsiteX54" fmla="*/ 9954316 w 15401756"/>
              <a:gd name="connsiteY54" fmla="*/ 2142953 h 4210994"/>
              <a:gd name="connsiteX55" fmla="*/ 10115687 w 15401756"/>
              <a:gd name="connsiteY55" fmla="*/ 2090742 h 4210994"/>
              <a:gd name="connsiteX56" fmla="*/ 10277059 w 15401756"/>
              <a:gd name="connsiteY56" fmla="*/ 2033990 h 4210994"/>
              <a:gd name="connsiteX57" fmla="*/ 10433819 w 15401756"/>
              <a:gd name="connsiteY57" fmla="*/ 1972697 h 4210994"/>
              <a:gd name="connsiteX58" fmla="*/ 10590580 w 15401756"/>
              <a:gd name="connsiteY58" fmla="*/ 1909135 h 4210994"/>
              <a:gd name="connsiteX59" fmla="*/ 10747341 w 15401756"/>
              <a:gd name="connsiteY59" fmla="*/ 1841033 h 4210994"/>
              <a:gd name="connsiteX60" fmla="*/ 10899491 w 15401756"/>
              <a:gd name="connsiteY60" fmla="*/ 1770660 h 4210994"/>
              <a:gd name="connsiteX61" fmla="*/ 11047031 w 15401756"/>
              <a:gd name="connsiteY61" fmla="*/ 1695748 h 4210994"/>
              <a:gd name="connsiteX62" fmla="*/ 11194571 w 15401756"/>
              <a:gd name="connsiteY62" fmla="*/ 1618565 h 4210994"/>
              <a:gd name="connsiteX63" fmla="*/ 11342110 w 15401756"/>
              <a:gd name="connsiteY63" fmla="*/ 1534572 h 4210994"/>
              <a:gd name="connsiteX64" fmla="*/ 11485039 w 15401756"/>
              <a:gd name="connsiteY64" fmla="*/ 1450580 h 4210994"/>
              <a:gd name="connsiteX65" fmla="*/ 11625663 w 15401756"/>
              <a:gd name="connsiteY65" fmla="*/ 1364316 h 4210994"/>
              <a:gd name="connsiteX66" fmla="*/ 11766287 w 15401756"/>
              <a:gd name="connsiteY66" fmla="*/ 1273514 h 4210994"/>
              <a:gd name="connsiteX67" fmla="*/ 11902300 w 15401756"/>
              <a:gd name="connsiteY67" fmla="*/ 1180440 h 4210994"/>
              <a:gd name="connsiteX68" fmla="*/ 12036008 w 15401756"/>
              <a:gd name="connsiteY68" fmla="*/ 1085097 h 4210994"/>
              <a:gd name="connsiteX69" fmla="*/ 12167410 w 15401756"/>
              <a:gd name="connsiteY69" fmla="*/ 982944 h 4210994"/>
              <a:gd name="connsiteX70" fmla="*/ 12298813 w 15401756"/>
              <a:gd name="connsiteY70" fmla="*/ 880790 h 4210994"/>
              <a:gd name="connsiteX71" fmla="*/ 12423299 w 15401756"/>
              <a:gd name="connsiteY71" fmla="*/ 776366 h 4210994"/>
              <a:gd name="connsiteX72" fmla="*/ 12545481 w 15401756"/>
              <a:gd name="connsiteY72" fmla="*/ 669673 h 4210994"/>
              <a:gd name="connsiteX73" fmla="*/ 12665357 w 15401756"/>
              <a:gd name="connsiteY73" fmla="*/ 558439 h 4210994"/>
              <a:gd name="connsiteX74" fmla="*/ 12736821 w 15401756"/>
              <a:gd name="connsiteY74" fmla="*/ 492607 h 4210994"/>
              <a:gd name="connsiteX75" fmla="*/ 12805980 w 15401756"/>
              <a:gd name="connsiteY75" fmla="*/ 422235 h 4210994"/>
              <a:gd name="connsiteX76" fmla="*/ 12872834 w 15401756"/>
              <a:gd name="connsiteY76" fmla="*/ 354132 h 4210994"/>
              <a:gd name="connsiteX77" fmla="*/ 12939688 w 15401756"/>
              <a:gd name="connsiteY77" fmla="*/ 286030 h 4210994"/>
              <a:gd name="connsiteX78" fmla="*/ 13006542 w 15401756"/>
              <a:gd name="connsiteY78" fmla="*/ 215657 h 4210994"/>
              <a:gd name="connsiteX79" fmla="*/ 13071091 w 15401756"/>
              <a:gd name="connsiteY79" fmla="*/ 145285 h 4210994"/>
              <a:gd name="connsiteX80" fmla="*/ 13133334 w 15401756"/>
              <a:gd name="connsiteY80" fmla="*/ 72643 h 4210994"/>
              <a:gd name="connsiteX81" fmla="*/ 13197882 w 15401756"/>
              <a:gd name="connsiteY81" fmla="*/ 0 h 4210994"/>
              <a:gd name="connsiteX82" fmla="*/ 15401756 w 15401756"/>
              <a:gd name="connsiteY82" fmla="*/ 0 h 4210994"/>
              <a:gd name="connsiteX83" fmla="*/ 15325681 w 15401756"/>
              <a:gd name="connsiteY83" fmla="*/ 122584 h 4210994"/>
              <a:gd name="connsiteX84" fmla="*/ 15249606 w 15401756"/>
              <a:gd name="connsiteY84" fmla="*/ 240628 h 4210994"/>
              <a:gd name="connsiteX85" fmla="*/ 15171225 w 15401756"/>
              <a:gd name="connsiteY85" fmla="*/ 358673 h 4210994"/>
              <a:gd name="connsiteX86" fmla="*/ 15088234 w 15401756"/>
              <a:gd name="connsiteY86" fmla="*/ 478987 h 4210994"/>
              <a:gd name="connsiteX87" fmla="*/ 15005243 w 15401756"/>
              <a:gd name="connsiteY87" fmla="*/ 594761 h 4210994"/>
              <a:gd name="connsiteX88" fmla="*/ 14919947 w 15401756"/>
              <a:gd name="connsiteY88" fmla="*/ 708265 h 4210994"/>
              <a:gd name="connsiteX89" fmla="*/ 14832345 w 15401756"/>
              <a:gd name="connsiteY89" fmla="*/ 821768 h 4210994"/>
              <a:gd name="connsiteX90" fmla="*/ 14744743 w 15401756"/>
              <a:gd name="connsiteY90" fmla="*/ 933002 h 4210994"/>
              <a:gd name="connsiteX91" fmla="*/ 14650226 w 15401756"/>
              <a:gd name="connsiteY91" fmla="*/ 1044236 h 4210994"/>
              <a:gd name="connsiteX92" fmla="*/ 14558014 w 15401756"/>
              <a:gd name="connsiteY92" fmla="*/ 1153200 h 4210994"/>
              <a:gd name="connsiteX93" fmla="*/ 14463496 w 15401756"/>
              <a:gd name="connsiteY93" fmla="*/ 1259893 h 4210994"/>
              <a:gd name="connsiteX94" fmla="*/ 14366673 w 15401756"/>
              <a:gd name="connsiteY94" fmla="*/ 1366587 h 4210994"/>
              <a:gd name="connsiteX95" fmla="*/ 14269850 w 15401756"/>
              <a:gd name="connsiteY95" fmla="*/ 1471010 h 4210994"/>
              <a:gd name="connsiteX96" fmla="*/ 14166111 w 15401756"/>
              <a:gd name="connsiteY96" fmla="*/ 1573164 h 4210994"/>
              <a:gd name="connsiteX97" fmla="*/ 14064678 w 15401756"/>
              <a:gd name="connsiteY97" fmla="*/ 1675317 h 4210994"/>
              <a:gd name="connsiteX98" fmla="*/ 13960939 w 15401756"/>
              <a:gd name="connsiteY98" fmla="*/ 1775201 h 4210994"/>
              <a:gd name="connsiteX99" fmla="*/ 13808789 w 15401756"/>
              <a:gd name="connsiteY99" fmla="*/ 1913676 h 4210994"/>
              <a:gd name="connsiteX100" fmla="*/ 13652028 w 15401756"/>
              <a:gd name="connsiteY100" fmla="*/ 2049880 h 4210994"/>
              <a:gd name="connsiteX101" fmla="*/ 13495267 w 15401756"/>
              <a:gd name="connsiteY101" fmla="*/ 2183814 h 4210994"/>
              <a:gd name="connsiteX102" fmla="*/ 13333896 w 15401756"/>
              <a:gd name="connsiteY102" fmla="*/ 2310939 h 4210994"/>
              <a:gd name="connsiteX103" fmla="*/ 13165608 w 15401756"/>
              <a:gd name="connsiteY103" fmla="*/ 2435793 h 4210994"/>
              <a:gd name="connsiteX104" fmla="*/ 12997321 w 15401756"/>
              <a:gd name="connsiteY104" fmla="*/ 2558377 h 4210994"/>
              <a:gd name="connsiteX105" fmla="*/ 12826728 w 15401756"/>
              <a:gd name="connsiteY105" fmla="*/ 2674151 h 4210994"/>
              <a:gd name="connsiteX106" fmla="*/ 12649219 w 15401756"/>
              <a:gd name="connsiteY106" fmla="*/ 2789925 h 4210994"/>
              <a:gd name="connsiteX107" fmla="*/ 12471711 w 15401756"/>
              <a:gd name="connsiteY107" fmla="*/ 2901159 h 4210994"/>
              <a:gd name="connsiteX108" fmla="*/ 12291897 w 15401756"/>
              <a:gd name="connsiteY108" fmla="*/ 3005583 h 4210994"/>
              <a:gd name="connsiteX109" fmla="*/ 12107472 w 15401756"/>
              <a:gd name="connsiteY109" fmla="*/ 3107736 h 4210994"/>
              <a:gd name="connsiteX110" fmla="*/ 11920742 w 15401756"/>
              <a:gd name="connsiteY110" fmla="*/ 3205349 h 4210994"/>
              <a:gd name="connsiteX111" fmla="*/ 11731707 w 15401756"/>
              <a:gd name="connsiteY111" fmla="*/ 3302963 h 4210994"/>
              <a:gd name="connsiteX112" fmla="*/ 11538061 w 15401756"/>
              <a:gd name="connsiteY112" fmla="*/ 3391496 h 4210994"/>
              <a:gd name="connsiteX113" fmla="*/ 11344416 w 15401756"/>
              <a:gd name="connsiteY113" fmla="*/ 3477758 h 4210994"/>
              <a:gd name="connsiteX114" fmla="*/ 11146159 w 15401756"/>
              <a:gd name="connsiteY114" fmla="*/ 3557212 h 4210994"/>
              <a:gd name="connsiteX115" fmla="*/ 10947903 w 15401756"/>
              <a:gd name="connsiteY115" fmla="*/ 3634394 h 4210994"/>
              <a:gd name="connsiteX116" fmla="*/ 10745036 w 15401756"/>
              <a:gd name="connsiteY116" fmla="*/ 3707036 h 4210994"/>
              <a:gd name="connsiteX117" fmla="*/ 10539864 w 15401756"/>
              <a:gd name="connsiteY117" fmla="*/ 3772869 h 4210994"/>
              <a:gd name="connsiteX118" fmla="*/ 10334691 w 15401756"/>
              <a:gd name="connsiteY118" fmla="*/ 3836431 h 4210994"/>
              <a:gd name="connsiteX119" fmla="*/ 10124908 w 15401756"/>
              <a:gd name="connsiteY119" fmla="*/ 3897723 h 4210994"/>
              <a:gd name="connsiteX120" fmla="*/ 9912820 w 15401756"/>
              <a:gd name="connsiteY120" fmla="*/ 3949934 h 4210994"/>
              <a:gd name="connsiteX121" fmla="*/ 9698426 w 15401756"/>
              <a:gd name="connsiteY121" fmla="*/ 3999876 h 4210994"/>
              <a:gd name="connsiteX122" fmla="*/ 9484033 w 15401756"/>
              <a:gd name="connsiteY122" fmla="*/ 4043008 h 4210994"/>
              <a:gd name="connsiteX123" fmla="*/ 9269639 w 15401756"/>
              <a:gd name="connsiteY123" fmla="*/ 4081599 h 4210994"/>
              <a:gd name="connsiteX124" fmla="*/ 9048330 w 15401756"/>
              <a:gd name="connsiteY124" fmla="*/ 4115651 h 4210994"/>
              <a:gd name="connsiteX125" fmla="*/ 8829326 w 15401756"/>
              <a:gd name="connsiteY125" fmla="*/ 4145161 h 4210994"/>
              <a:gd name="connsiteX126" fmla="*/ 8605711 w 15401756"/>
              <a:gd name="connsiteY126" fmla="*/ 4167862 h 4210994"/>
              <a:gd name="connsiteX127" fmla="*/ 8382096 w 15401756"/>
              <a:gd name="connsiteY127" fmla="*/ 4188293 h 4210994"/>
              <a:gd name="connsiteX128" fmla="*/ 8156176 w 15401756"/>
              <a:gd name="connsiteY128" fmla="*/ 4199643 h 4210994"/>
              <a:gd name="connsiteX129" fmla="*/ 7930256 w 15401756"/>
              <a:gd name="connsiteY129" fmla="*/ 4208723 h 4210994"/>
              <a:gd name="connsiteX130" fmla="*/ 7699725 w 15401756"/>
              <a:gd name="connsiteY130" fmla="*/ 4210994 h 4210994"/>
              <a:gd name="connsiteX131" fmla="*/ 7471500 w 15401756"/>
              <a:gd name="connsiteY131" fmla="*/ 4208723 h 4210994"/>
              <a:gd name="connsiteX132" fmla="*/ 7243275 w 15401756"/>
              <a:gd name="connsiteY132" fmla="*/ 4199643 h 4210994"/>
              <a:gd name="connsiteX133" fmla="*/ 7019660 w 15401756"/>
              <a:gd name="connsiteY133" fmla="*/ 4188293 h 4210994"/>
              <a:gd name="connsiteX134" fmla="*/ 6796045 w 15401756"/>
              <a:gd name="connsiteY134" fmla="*/ 4167862 h 4210994"/>
              <a:gd name="connsiteX135" fmla="*/ 6572431 w 15401756"/>
              <a:gd name="connsiteY135" fmla="*/ 4145161 h 4210994"/>
              <a:gd name="connsiteX136" fmla="*/ 6353427 w 15401756"/>
              <a:gd name="connsiteY136" fmla="*/ 4115651 h 4210994"/>
              <a:gd name="connsiteX137" fmla="*/ 6132117 w 15401756"/>
              <a:gd name="connsiteY137" fmla="*/ 4081599 h 4210994"/>
              <a:gd name="connsiteX138" fmla="*/ 5917724 w 15401756"/>
              <a:gd name="connsiteY138" fmla="*/ 4043008 h 4210994"/>
              <a:gd name="connsiteX139" fmla="*/ 5701024 w 15401756"/>
              <a:gd name="connsiteY139" fmla="*/ 3999876 h 4210994"/>
              <a:gd name="connsiteX140" fmla="*/ 5488937 w 15401756"/>
              <a:gd name="connsiteY140" fmla="*/ 3949934 h 4210994"/>
              <a:gd name="connsiteX141" fmla="*/ 5274543 w 15401756"/>
              <a:gd name="connsiteY141" fmla="*/ 3897723 h 4210994"/>
              <a:gd name="connsiteX142" fmla="*/ 5067065 w 15401756"/>
              <a:gd name="connsiteY142" fmla="*/ 3836431 h 4210994"/>
              <a:gd name="connsiteX143" fmla="*/ 4861893 w 15401756"/>
              <a:gd name="connsiteY143" fmla="*/ 3772869 h 4210994"/>
              <a:gd name="connsiteX144" fmla="*/ 4656721 w 15401756"/>
              <a:gd name="connsiteY144" fmla="*/ 3707036 h 4210994"/>
              <a:gd name="connsiteX145" fmla="*/ 4453853 w 15401756"/>
              <a:gd name="connsiteY145" fmla="*/ 3634394 h 4210994"/>
              <a:gd name="connsiteX146" fmla="*/ 4253292 w 15401756"/>
              <a:gd name="connsiteY146" fmla="*/ 3557212 h 4210994"/>
              <a:gd name="connsiteX147" fmla="*/ 4057340 w 15401756"/>
              <a:gd name="connsiteY147" fmla="*/ 3477758 h 4210994"/>
              <a:gd name="connsiteX148" fmla="*/ 3863694 w 15401756"/>
              <a:gd name="connsiteY148" fmla="*/ 3391496 h 4210994"/>
              <a:gd name="connsiteX149" fmla="*/ 3670049 w 15401756"/>
              <a:gd name="connsiteY149" fmla="*/ 3302963 h 4210994"/>
              <a:gd name="connsiteX150" fmla="*/ 3481013 w 15401756"/>
              <a:gd name="connsiteY150" fmla="*/ 3205349 h 4210994"/>
              <a:gd name="connsiteX151" fmla="*/ 3291979 w 15401756"/>
              <a:gd name="connsiteY151" fmla="*/ 3107736 h 4210994"/>
              <a:gd name="connsiteX152" fmla="*/ 3109859 w 15401756"/>
              <a:gd name="connsiteY152" fmla="*/ 3005583 h 4210994"/>
              <a:gd name="connsiteX153" fmla="*/ 2930046 w 15401756"/>
              <a:gd name="connsiteY153" fmla="*/ 2901159 h 4210994"/>
              <a:gd name="connsiteX154" fmla="*/ 2750231 w 15401756"/>
              <a:gd name="connsiteY154" fmla="*/ 2789925 h 4210994"/>
              <a:gd name="connsiteX155" fmla="*/ 2575028 w 15401756"/>
              <a:gd name="connsiteY155" fmla="*/ 2674151 h 4210994"/>
              <a:gd name="connsiteX156" fmla="*/ 2404435 w 15401756"/>
              <a:gd name="connsiteY156" fmla="*/ 2558377 h 4210994"/>
              <a:gd name="connsiteX157" fmla="*/ 2233843 w 15401756"/>
              <a:gd name="connsiteY157" fmla="*/ 2435793 h 4210994"/>
              <a:gd name="connsiteX158" fmla="*/ 2067861 w 15401756"/>
              <a:gd name="connsiteY158" fmla="*/ 2310939 h 4210994"/>
              <a:gd name="connsiteX159" fmla="*/ 1906489 w 15401756"/>
              <a:gd name="connsiteY159" fmla="*/ 2183814 h 4210994"/>
              <a:gd name="connsiteX160" fmla="*/ 1747423 w 15401756"/>
              <a:gd name="connsiteY160" fmla="*/ 2047610 h 4210994"/>
              <a:gd name="connsiteX161" fmla="*/ 1590662 w 15401756"/>
              <a:gd name="connsiteY161" fmla="*/ 1913676 h 4210994"/>
              <a:gd name="connsiteX162" fmla="*/ 1440817 w 15401756"/>
              <a:gd name="connsiteY162" fmla="*/ 1775201 h 4210994"/>
              <a:gd name="connsiteX163" fmla="*/ 1337078 w 15401756"/>
              <a:gd name="connsiteY163" fmla="*/ 1675317 h 4210994"/>
              <a:gd name="connsiteX164" fmla="*/ 1233339 w 15401756"/>
              <a:gd name="connsiteY164" fmla="*/ 1573164 h 4210994"/>
              <a:gd name="connsiteX165" fmla="*/ 1131906 w 15401756"/>
              <a:gd name="connsiteY165" fmla="*/ 1471010 h 4210994"/>
              <a:gd name="connsiteX166" fmla="*/ 1035083 w 15401756"/>
              <a:gd name="connsiteY166" fmla="*/ 1366587 h 4210994"/>
              <a:gd name="connsiteX167" fmla="*/ 938260 w 15401756"/>
              <a:gd name="connsiteY167" fmla="*/ 1259893 h 4210994"/>
              <a:gd name="connsiteX168" fmla="*/ 843743 w 15401756"/>
              <a:gd name="connsiteY168" fmla="*/ 1153200 h 4210994"/>
              <a:gd name="connsiteX169" fmla="*/ 749225 w 15401756"/>
              <a:gd name="connsiteY169" fmla="*/ 1044236 h 4210994"/>
              <a:gd name="connsiteX170" fmla="*/ 657013 w 15401756"/>
              <a:gd name="connsiteY170" fmla="*/ 933002 h 4210994"/>
              <a:gd name="connsiteX171" fmla="*/ 569411 w 15401756"/>
              <a:gd name="connsiteY171" fmla="*/ 821768 h 4210994"/>
              <a:gd name="connsiteX172" fmla="*/ 481810 w 15401756"/>
              <a:gd name="connsiteY172" fmla="*/ 708265 h 4210994"/>
              <a:gd name="connsiteX173" fmla="*/ 396513 w 15401756"/>
              <a:gd name="connsiteY173" fmla="*/ 594761 h 4210994"/>
              <a:gd name="connsiteX174" fmla="*/ 311217 w 15401756"/>
              <a:gd name="connsiteY174" fmla="*/ 478987 h 4210994"/>
              <a:gd name="connsiteX175" fmla="*/ 230531 w 15401756"/>
              <a:gd name="connsiteY175" fmla="*/ 358673 h 4210994"/>
              <a:gd name="connsiteX176" fmla="*/ 152150 w 15401756"/>
              <a:gd name="connsiteY176" fmla="*/ 240628 h 4210994"/>
              <a:gd name="connsiteX177" fmla="*/ 76075 w 15401756"/>
              <a:gd name="connsiteY177" fmla="*/ 122584 h 4210994"/>
              <a:gd name="connsiteX178" fmla="*/ 0 w 15401756"/>
              <a:gd name="connsiteY178" fmla="*/ 0 h 421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</a:cxnLst>
            <a:rect l="l" t="t" r="r" b="b"/>
            <a:pathLst>
              <a:path w="15401756" h="4210994">
                <a:moveTo>
                  <a:pt x="0" y="0"/>
                </a:moveTo>
                <a:lnTo>
                  <a:pt x="2203874" y="0"/>
                </a:lnTo>
                <a:lnTo>
                  <a:pt x="2266117" y="72643"/>
                </a:lnTo>
                <a:lnTo>
                  <a:pt x="2330666" y="145285"/>
                </a:lnTo>
                <a:lnTo>
                  <a:pt x="2395214" y="215657"/>
                </a:lnTo>
                <a:lnTo>
                  <a:pt x="2462068" y="286030"/>
                </a:lnTo>
                <a:lnTo>
                  <a:pt x="2528922" y="354132"/>
                </a:lnTo>
                <a:lnTo>
                  <a:pt x="2595776" y="422235"/>
                </a:lnTo>
                <a:lnTo>
                  <a:pt x="2662630" y="492607"/>
                </a:lnTo>
                <a:lnTo>
                  <a:pt x="2734094" y="558439"/>
                </a:lnTo>
                <a:lnTo>
                  <a:pt x="2856276" y="667403"/>
                </a:lnTo>
                <a:lnTo>
                  <a:pt x="2978457" y="776366"/>
                </a:lnTo>
                <a:lnTo>
                  <a:pt x="3102944" y="880790"/>
                </a:lnTo>
                <a:lnTo>
                  <a:pt x="3232041" y="982944"/>
                </a:lnTo>
                <a:lnTo>
                  <a:pt x="3365749" y="1085097"/>
                </a:lnTo>
                <a:lnTo>
                  <a:pt x="3499456" y="1180440"/>
                </a:lnTo>
                <a:lnTo>
                  <a:pt x="3633164" y="1273514"/>
                </a:lnTo>
                <a:lnTo>
                  <a:pt x="3771483" y="1364316"/>
                </a:lnTo>
                <a:lnTo>
                  <a:pt x="3914411" y="1450580"/>
                </a:lnTo>
                <a:lnTo>
                  <a:pt x="4059646" y="1534572"/>
                </a:lnTo>
                <a:lnTo>
                  <a:pt x="4204880" y="1618565"/>
                </a:lnTo>
                <a:lnTo>
                  <a:pt x="4354725" y="1695748"/>
                </a:lnTo>
                <a:lnTo>
                  <a:pt x="4502264" y="1770660"/>
                </a:lnTo>
                <a:lnTo>
                  <a:pt x="4654415" y="1841033"/>
                </a:lnTo>
                <a:lnTo>
                  <a:pt x="4811176" y="1909135"/>
                </a:lnTo>
                <a:lnTo>
                  <a:pt x="4967937" y="1972697"/>
                </a:lnTo>
                <a:lnTo>
                  <a:pt x="5124698" y="2033990"/>
                </a:lnTo>
                <a:lnTo>
                  <a:pt x="5286070" y="2090742"/>
                </a:lnTo>
                <a:lnTo>
                  <a:pt x="5447441" y="2142953"/>
                </a:lnTo>
                <a:lnTo>
                  <a:pt x="5611118" y="2195165"/>
                </a:lnTo>
                <a:lnTo>
                  <a:pt x="5779405" y="2242837"/>
                </a:lnTo>
                <a:lnTo>
                  <a:pt x="5945387" y="2283698"/>
                </a:lnTo>
                <a:lnTo>
                  <a:pt x="6113675" y="2322289"/>
                </a:lnTo>
                <a:lnTo>
                  <a:pt x="6286572" y="2358611"/>
                </a:lnTo>
                <a:lnTo>
                  <a:pt x="6457166" y="2388122"/>
                </a:lnTo>
                <a:lnTo>
                  <a:pt x="6630064" y="2415363"/>
                </a:lnTo>
                <a:lnTo>
                  <a:pt x="6807572" y="2438063"/>
                </a:lnTo>
                <a:lnTo>
                  <a:pt x="6982775" y="2458493"/>
                </a:lnTo>
                <a:lnTo>
                  <a:pt x="7160284" y="2472115"/>
                </a:lnTo>
                <a:lnTo>
                  <a:pt x="7340097" y="2483464"/>
                </a:lnTo>
                <a:lnTo>
                  <a:pt x="7519911" y="2490275"/>
                </a:lnTo>
                <a:lnTo>
                  <a:pt x="7699725" y="2492545"/>
                </a:lnTo>
                <a:lnTo>
                  <a:pt x="7881845" y="2490275"/>
                </a:lnTo>
                <a:lnTo>
                  <a:pt x="8061659" y="2483464"/>
                </a:lnTo>
                <a:lnTo>
                  <a:pt x="8239167" y="2472115"/>
                </a:lnTo>
                <a:lnTo>
                  <a:pt x="8418981" y="2458493"/>
                </a:lnTo>
                <a:lnTo>
                  <a:pt x="8594184" y="2438063"/>
                </a:lnTo>
                <a:lnTo>
                  <a:pt x="8771693" y="2415363"/>
                </a:lnTo>
                <a:lnTo>
                  <a:pt x="8944591" y="2388122"/>
                </a:lnTo>
                <a:lnTo>
                  <a:pt x="9115184" y="2358611"/>
                </a:lnTo>
                <a:lnTo>
                  <a:pt x="9288082" y="2322289"/>
                </a:lnTo>
                <a:lnTo>
                  <a:pt x="9456369" y="2283698"/>
                </a:lnTo>
                <a:lnTo>
                  <a:pt x="9622351" y="2242837"/>
                </a:lnTo>
                <a:lnTo>
                  <a:pt x="9790639" y="2195165"/>
                </a:lnTo>
                <a:lnTo>
                  <a:pt x="9954316" y="2142953"/>
                </a:lnTo>
                <a:lnTo>
                  <a:pt x="10115687" y="2090742"/>
                </a:lnTo>
                <a:lnTo>
                  <a:pt x="10277059" y="2033990"/>
                </a:lnTo>
                <a:lnTo>
                  <a:pt x="10433819" y="1972697"/>
                </a:lnTo>
                <a:lnTo>
                  <a:pt x="10590580" y="1909135"/>
                </a:lnTo>
                <a:lnTo>
                  <a:pt x="10747341" y="1841033"/>
                </a:lnTo>
                <a:lnTo>
                  <a:pt x="10899491" y="1770660"/>
                </a:lnTo>
                <a:lnTo>
                  <a:pt x="11047031" y="1695748"/>
                </a:lnTo>
                <a:lnTo>
                  <a:pt x="11194571" y="1618565"/>
                </a:lnTo>
                <a:lnTo>
                  <a:pt x="11342110" y="1534572"/>
                </a:lnTo>
                <a:lnTo>
                  <a:pt x="11485039" y="1450580"/>
                </a:lnTo>
                <a:lnTo>
                  <a:pt x="11625663" y="1364316"/>
                </a:lnTo>
                <a:lnTo>
                  <a:pt x="11766287" y="1273514"/>
                </a:lnTo>
                <a:lnTo>
                  <a:pt x="11902300" y="1180440"/>
                </a:lnTo>
                <a:lnTo>
                  <a:pt x="12036008" y="1085097"/>
                </a:lnTo>
                <a:lnTo>
                  <a:pt x="12167410" y="982944"/>
                </a:lnTo>
                <a:lnTo>
                  <a:pt x="12298813" y="880790"/>
                </a:lnTo>
                <a:lnTo>
                  <a:pt x="12423299" y="776366"/>
                </a:lnTo>
                <a:lnTo>
                  <a:pt x="12545481" y="669673"/>
                </a:lnTo>
                <a:lnTo>
                  <a:pt x="12665357" y="558439"/>
                </a:lnTo>
                <a:lnTo>
                  <a:pt x="12736821" y="492607"/>
                </a:lnTo>
                <a:lnTo>
                  <a:pt x="12805980" y="422235"/>
                </a:lnTo>
                <a:lnTo>
                  <a:pt x="12872834" y="354132"/>
                </a:lnTo>
                <a:lnTo>
                  <a:pt x="12939688" y="286030"/>
                </a:lnTo>
                <a:lnTo>
                  <a:pt x="13006542" y="215657"/>
                </a:lnTo>
                <a:lnTo>
                  <a:pt x="13071091" y="145285"/>
                </a:lnTo>
                <a:lnTo>
                  <a:pt x="13133334" y="72643"/>
                </a:lnTo>
                <a:lnTo>
                  <a:pt x="13197882" y="0"/>
                </a:lnTo>
                <a:lnTo>
                  <a:pt x="15401756" y="0"/>
                </a:lnTo>
                <a:lnTo>
                  <a:pt x="15325681" y="122584"/>
                </a:lnTo>
                <a:lnTo>
                  <a:pt x="15249606" y="240628"/>
                </a:lnTo>
                <a:lnTo>
                  <a:pt x="15171225" y="358673"/>
                </a:lnTo>
                <a:lnTo>
                  <a:pt x="15088234" y="478987"/>
                </a:lnTo>
                <a:lnTo>
                  <a:pt x="15005243" y="594761"/>
                </a:lnTo>
                <a:lnTo>
                  <a:pt x="14919947" y="708265"/>
                </a:lnTo>
                <a:lnTo>
                  <a:pt x="14832345" y="821768"/>
                </a:lnTo>
                <a:lnTo>
                  <a:pt x="14744743" y="933002"/>
                </a:lnTo>
                <a:lnTo>
                  <a:pt x="14650226" y="1044236"/>
                </a:lnTo>
                <a:lnTo>
                  <a:pt x="14558014" y="1153200"/>
                </a:lnTo>
                <a:lnTo>
                  <a:pt x="14463496" y="1259893"/>
                </a:lnTo>
                <a:lnTo>
                  <a:pt x="14366673" y="1366587"/>
                </a:lnTo>
                <a:lnTo>
                  <a:pt x="14269850" y="1471010"/>
                </a:lnTo>
                <a:lnTo>
                  <a:pt x="14166111" y="1573164"/>
                </a:lnTo>
                <a:lnTo>
                  <a:pt x="14064678" y="1675317"/>
                </a:lnTo>
                <a:lnTo>
                  <a:pt x="13960939" y="1775201"/>
                </a:lnTo>
                <a:lnTo>
                  <a:pt x="13808789" y="1913676"/>
                </a:lnTo>
                <a:lnTo>
                  <a:pt x="13652028" y="2049880"/>
                </a:lnTo>
                <a:lnTo>
                  <a:pt x="13495267" y="2183814"/>
                </a:lnTo>
                <a:lnTo>
                  <a:pt x="13333896" y="2310939"/>
                </a:lnTo>
                <a:lnTo>
                  <a:pt x="13165608" y="2435793"/>
                </a:lnTo>
                <a:lnTo>
                  <a:pt x="12997321" y="2558377"/>
                </a:lnTo>
                <a:lnTo>
                  <a:pt x="12826728" y="2674151"/>
                </a:lnTo>
                <a:lnTo>
                  <a:pt x="12649219" y="2789925"/>
                </a:lnTo>
                <a:lnTo>
                  <a:pt x="12471711" y="2901159"/>
                </a:lnTo>
                <a:lnTo>
                  <a:pt x="12291897" y="3005583"/>
                </a:lnTo>
                <a:lnTo>
                  <a:pt x="12107472" y="3107736"/>
                </a:lnTo>
                <a:lnTo>
                  <a:pt x="11920742" y="3205349"/>
                </a:lnTo>
                <a:lnTo>
                  <a:pt x="11731707" y="3302963"/>
                </a:lnTo>
                <a:lnTo>
                  <a:pt x="11538061" y="3391496"/>
                </a:lnTo>
                <a:lnTo>
                  <a:pt x="11344416" y="3477758"/>
                </a:lnTo>
                <a:lnTo>
                  <a:pt x="11146159" y="3557212"/>
                </a:lnTo>
                <a:lnTo>
                  <a:pt x="10947903" y="3634394"/>
                </a:lnTo>
                <a:lnTo>
                  <a:pt x="10745036" y="3707036"/>
                </a:lnTo>
                <a:lnTo>
                  <a:pt x="10539864" y="3772869"/>
                </a:lnTo>
                <a:lnTo>
                  <a:pt x="10334691" y="3836431"/>
                </a:lnTo>
                <a:lnTo>
                  <a:pt x="10124908" y="3897723"/>
                </a:lnTo>
                <a:lnTo>
                  <a:pt x="9912820" y="3949934"/>
                </a:lnTo>
                <a:lnTo>
                  <a:pt x="9698426" y="3999876"/>
                </a:lnTo>
                <a:lnTo>
                  <a:pt x="9484033" y="4043008"/>
                </a:lnTo>
                <a:lnTo>
                  <a:pt x="9269639" y="4081599"/>
                </a:lnTo>
                <a:lnTo>
                  <a:pt x="9048330" y="4115651"/>
                </a:lnTo>
                <a:lnTo>
                  <a:pt x="8829326" y="4145161"/>
                </a:lnTo>
                <a:lnTo>
                  <a:pt x="8605711" y="4167862"/>
                </a:lnTo>
                <a:lnTo>
                  <a:pt x="8382096" y="4188293"/>
                </a:lnTo>
                <a:lnTo>
                  <a:pt x="8156176" y="4199643"/>
                </a:lnTo>
                <a:lnTo>
                  <a:pt x="7930256" y="4208723"/>
                </a:lnTo>
                <a:lnTo>
                  <a:pt x="7699725" y="4210994"/>
                </a:lnTo>
                <a:lnTo>
                  <a:pt x="7471500" y="4208723"/>
                </a:lnTo>
                <a:lnTo>
                  <a:pt x="7243275" y="4199643"/>
                </a:lnTo>
                <a:lnTo>
                  <a:pt x="7019660" y="4188293"/>
                </a:lnTo>
                <a:lnTo>
                  <a:pt x="6796045" y="4167862"/>
                </a:lnTo>
                <a:lnTo>
                  <a:pt x="6572431" y="4145161"/>
                </a:lnTo>
                <a:lnTo>
                  <a:pt x="6353427" y="4115651"/>
                </a:lnTo>
                <a:lnTo>
                  <a:pt x="6132117" y="4081599"/>
                </a:lnTo>
                <a:lnTo>
                  <a:pt x="5917724" y="4043008"/>
                </a:lnTo>
                <a:lnTo>
                  <a:pt x="5701024" y="3999876"/>
                </a:lnTo>
                <a:lnTo>
                  <a:pt x="5488937" y="3949934"/>
                </a:lnTo>
                <a:lnTo>
                  <a:pt x="5274543" y="3897723"/>
                </a:lnTo>
                <a:lnTo>
                  <a:pt x="5067065" y="3836431"/>
                </a:lnTo>
                <a:lnTo>
                  <a:pt x="4861893" y="3772869"/>
                </a:lnTo>
                <a:lnTo>
                  <a:pt x="4656721" y="3707036"/>
                </a:lnTo>
                <a:lnTo>
                  <a:pt x="4453853" y="3634394"/>
                </a:lnTo>
                <a:lnTo>
                  <a:pt x="4253292" y="3557212"/>
                </a:lnTo>
                <a:lnTo>
                  <a:pt x="4057340" y="3477758"/>
                </a:lnTo>
                <a:lnTo>
                  <a:pt x="3863694" y="3391496"/>
                </a:lnTo>
                <a:lnTo>
                  <a:pt x="3670049" y="3302963"/>
                </a:lnTo>
                <a:lnTo>
                  <a:pt x="3481013" y="3205349"/>
                </a:lnTo>
                <a:lnTo>
                  <a:pt x="3291979" y="3107736"/>
                </a:lnTo>
                <a:lnTo>
                  <a:pt x="3109859" y="3005583"/>
                </a:lnTo>
                <a:lnTo>
                  <a:pt x="2930046" y="2901159"/>
                </a:lnTo>
                <a:lnTo>
                  <a:pt x="2750231" y="2789925"/>
                </a:lnTo>
                <a:lnTo>
                  <a:pt x="2575028" y="2674151"/>
                </a:lnTo>
                <a:lnTo>
                  <a:pt x="2404435" y="2558377"/>
                </a:lnTo>
                <a:lnTo>
                  <a:pt x="2233843" y="2435793"/>
                </a:lnTo>
                <a:lnTo>
                  <a:pt x="2067861" y="2310939"/>
                </a:lnTo>
                <a:lnTo>
                  <a:pt x="1906489" y="2183814"/>
                </a:lnTo>
                <a:lnTo>
                  <a:pt x="1747423" y="2047610"/>
                </a:lnTo>
                <a:lnTo>
                  <a:pt x="1590662" y="1913676"/>
                </a:lnTo>
                <a:lnTo>
                  <a:pt x="1440817" y="1775201"/>
                </a:lnTo>
                <a:lnTo>
                  <a:pt x="1337078" y="1675317"/>
                </a:lnTo>
                <a:lnTo>
                  <a:pt x="1233339" y="1573164"/>
                </a:lnTo>
                <a:lnTo>
                  <a:pt x="1131906" y="1471010"/>
                </a:lnTo>
                <a:lnTo>
                  <a:pt x="1035083" y="1366587"/>
                </a:lnTo>
                <a:lnTo>
                  <a:pt x="938260" y="1259893"/>
                </a:lnTo>
                <a:lnTo>
                  <a:pt x="843743" y="1153200"/>
                </a:lnTo>
                <a:lnTo>
                  <a:pt x="749225" y="1044236"/>
                </a:lnTo>
                <a:lnTo>
                  <a:pt x="657013" y="933002"/>
                </a:lnTo>
                <a:lnTo>
                  <a:pt x="569411" y="821768"/>
                </a:lnTo>
                <a:lnTo>
                  <a:pt x="481810" y="708265"/>
                </a:lnTo>
                <a:lnTo>
                  <a:pt x="396513" y="594761"/>
                </a:lnTo>
                <a:lnTo>
                  <a:pt x="311217" y="478987"/>
                </a:lnTo>
                <a:lnTo>
                  <a:pt x="230531" y="358673"/>
                </a:lnTo>
                <a:lnTo>
                  <a:pt x="152150" y="240628"/>
                </a:lnTo>
                <a:lnTo>
                  <a:pt x="76075" y="12258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38100">
            <a:solidFill>
              <a:schemeClr val="bg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0E501E92-2241-CB3A-B2F0-C6D0AE716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TextBox 21">
            <a:extLst>
              <a:ext uri="{FF2B5EF4-FFF2-40B4-BE49-F238E27FC236}">
                <a16:creationId xmlns:a16="http://schemas.microsoft.com/office/drawing/2014/main" id="{1D0677A9-0749-28AD-26C9-663BD98705A8}"/>
              </a:ext>
            </a:extLst>
          </p:cNvPr>
          <p:cNvSpPr txBox="1"/>
          <p:nvPr/>
        </p:nvSpPr>
        <p:spPr>
          <a:xfrm>
            <a:off x="1181100" y="6575604"/>
            <a:ext cx="1581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8A014C2E-370F-60EB-B12A-3045D4A83FCF}"/>
              </a:ext>
            </a:extLst>
          </p:cNvPr>
          <p:cNvSpPr txBox="1"/>
          <p:nvPr/>
        </p:nvSpPr>
        <p:spPr>
          <a:xfrm>
            <a:off x="1181100" y="7609714"/>
            <a:ext cx="1581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subtítulo</a:t>
            </a:r>
          </a:p>
        </p:txBody>
      </p:sp>
    </p:spTree>
    <p:extLst>
      <p:ext uri="{BB962C8B-B14F-4D97-AF65-F5344CB8AC3E}">
        <p14:creationId xmlns:p14="http://schemas.microsoft.com/office/powerpoint/2010/main" val="194777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16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7" grpId="0"/>
      <p:bldP spid="9" grpId="0" animBg="1"/>
      <p:bldP spid="9" grpId="1" animBg="1"/>
      <p:bldP spid="10" grpId="0" animBg="1"/>
      <p:bldP spid="10" grpId="1" animBg="1"/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710B55AC-3CFA-4452-982D-C54657B3AA9C}"/>
              </a:ext>
            </a:extLst>
          </p:cNvPr>
          <p:cNvSpPr/>
          <p:nvPr/>
        </p:nvSpPr>
        <p:spPr>
          <a:xfrm>
            <a:off x="6457950" y="0"/>
            <a:ext cx="10571194" cy="10288588"/>
          </a:xfrm>
          <a:custGeom>
            <a:avLst/>
            <a:gdLst>
              <a:gd name="connsiteX0" fmla="*/ 0 w 10118674"/>
              <a:gd name="connsiteY0" fmla="*/ 0 h 10288588"/>
              <a:gd name="connsiteX1" fmla="*/ 7855649 w 10118674"/>
              <a:gd name="connsiteY1" fmla="*/ 0 h 10288588"/>
              <a:gd name="connsiteX2" fmla="*/ 8074113 w 10118674"/>
              <a:gd name="connsiteY2" fmla="*/ 208286 h 10288588"/>
              <a:gd name="connsiteX3" fmla="*/ 10118674 w 10118674"/>
              <a:gd name="connsiteY3" fmla="*/ 5144294 h 10288588"/>
              <a:gd name="connsiteX4" fmla="*/ 8074113 w 10118674"/>
              <a:gd name="connsiteY4" fmla="*/ 10080302 h 10288588"/>
              <a:gd name="connsiteX5" fmla="*/ 7855649 w 10118674"/>
              <a:gd name="connsiteY5" fmla="*/ 10288588 h 10288588"/>
              <a:gd name="connsiteX6" fmla="*/ 0 w 10118674"/>
              <a:gd name="connsiteY6" fmla="*/ 10288588 h 10288588"/>
              <a:gd name="connsiteX7" fmla="*/ 218463 w 10118674"/>
              <a:gd name="connsiteY7" fmla="*/ 10080302 h 10288588"/>
              <a:gd name="connsiteX8" fmla="*/ 2263024 w 10118674"/>
              <a:gd name="connsiteY8" fmla="*/ 5144295 h 10288588"/>
              <a:gd name="connsiteX9" fmla="*/ 218463 w 10118674"/>
              <a:gd name="connsiteY9" fmla="*/ 208286 h 10288588"/>
              <a:gd name="connsiteX0" fmla="*/ 0 w 10118674"/>
              <a:gd name="connsiteY0" fmla="*/ 0 h 10288588"/>
              <a:gd name="connsiteX1" fmla="*/ 7855649 w 10118674"/>
              <a:gd name="connsiteY1" fmla="*/ 0 h 10288588"/>
              <a:gd name="connsiteX2" fmla="*/ 8074113 w 10118674"/>
              <a:gd name="connsiteY2" fmla="*/ 208286 h 10288588"/>
              <a:gd name="connsiteX3" fmla="*/ 10118674 w 10118674"/>
              <a:gd name="connsiteY3" fmla="*/ 5144294 h 10288588"/>
              <a:gd name="connsiteX4" fmla="*/ 8074113 w 10118674"/>
              <a:gd name="connsiteY4" fmla="*/ 10080302 h 10288588"/>
              <a:gd name="connsiteX5" fmla="*/ 7855649 w 10118674"/>
              <a:gd name="connsiteY5" fmla="*/ 10288588 h 10288588"/>
              <a:gd name="connsiteX6" fmla="*/ 0 w 10118674"/>
              <a:gd name="connsiteY6" fmla="*/ 10288588 h 10288588"/>
              <a:gd name="connsiteX7" fmla="*/ 218463 w 10118674"/>
              <a:gd name="connsiteY7" fmla="*/ 10080302 h 10288588"/>
              <a:gd name="connsiteX8" fmla="*/ 2846529 w 10118674"/>
              <a:gd name="connsiteY8" fmla="*/ 5125245 h 10288588"/>
              <a:gd name="connsiteX9" fmla="*/ 218463 w 10118674"/>
              <a:gd name="connsiteY9" fmla="*/ 208286 h 10288588"/>
              <a:gd name="connsiteX10" fmla="*/ 0 w 10118674"/>
              <a:gd name="connsiteY10" fmla="*/ 0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18674" h="10288588">
                <a:moveTo>
                  <a:pt x="0" y="0"/>
                </a:moveTo>
                <a:lnTo>
                  <a:pt x="7855649" y="0"/>
                </a:lnTo>
                <a:lnTo>
                  <a:pt x="8074113" y="208286"/>
                </a:lnTo>
                <a:cubicBezTo>
                  <a:pt x="9337347" y="1471521"/>
                  <a:pt x="10118674" y="3216663"/>
                  <a:pt x="10118674" y="5144294"/>
                </a:cubicBezTo>
                <a:cubicBezTo>
                  <a:pt x="10118674" y="7071925"/>
                  <a:pt x="9337347" y="8817068"/>
                  <a:pt x="8074113" y="10080302"/>
                </a:cubicBezTo>
                <a:lnTo>
                  <a:pt x="7855649" y="10288588"/>
                </a:lnTo>
                <a:lnTo>
                  <a:pt x="0" y="10288588"/>
                </a:lnTo>
                <a:lnTo>
                  <a:pt x="218463" y="10080302"/>
                </a:lnTo>
                <a:cubicBezTo>
                  <a:pt x="1481697" y="8817068"/>
                  <a:pt x="2846529" y="7052876"/>
                  <a:pt x="2846529" y="5125245"/>
                </a:cubicBezTo>
                <a:cubicBezTo>
                  <a:pt x="2846529" y="3197614"/>
                  <a:pt x="1481697" y="1471521"/>
                  <a:pt x="218463" y="20828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0BD331-91B7-47C6-A927-AF8A2F3340D2}"/>
              </a:ext>
            </a:extLst>
          </p:cNvPr>
          <p:cNvSpPr txBox="1"/>
          <p:nvPr/>
        </p:nvSpPr>
        <p:spPr>
          <a:xfrm>
            <a:off x="10389016" y="5233230"/>
            <a:ext cx="5155784" cy="188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795858-559D-4DED-A69B-560E1B7795AE}"/>
              </a:ext>
            </a:extLst>
          </p:cNvPr>
          <p:cNvSpPr txBox="1"/>
          <p:nvPr/>
        </p:nvSpPr>
        <p:spPr>
          <a:xfrm>
            <a:off x="9512716" y="3164841"/>
            <a:ext cx="69083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70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1B2AF7-D410-4B24-8ABC-ED395FA4EDD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 noProof="0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78453CB-B46E-2BD7-342C-95884F80364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891D2BEE-3AC7-DFBF-0CC1-FE914803F35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90D5B96F-65D2-2520-C78D-6ED0B067E9B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207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6E3A3-15FD-B93D-DE09-92CD14C41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8C3AA658-9586-B9BB-18DA-8AFEC736C510}"/>
              </a:ext>
            </a:extLst>
          </p:cNvPr>
          <p:cNvSpPr/>
          <p:nvPr/>
        </p:nvSpPr>
        <p:spPr>
          <a:xfrm rot="10800000">
            <a:off x="3625191" y="4775651"/>
            <a:ext cx="11025872" cy="5512936"/>
          </a:xfrm>
          <a:custGeom>
            <a:avLst/>
            <a:gdLst>
              <a:gd name="connsiteX0" fmla="*/ 5512936 w 11025872"/>
              <a:gd name="connsiteY0" fmla="*/ 5512936 h 5512936"/>
              <a:gd name="connsiteX1" fmla="*/ 0 w 11025872"/>
              <a:gd name="connsiteY1" fmla="*/ 0 h 5512936"/>
              <a:gd name="connsiteX2" fmla="*/ 11025872 w 11025872"/>
              <a:gd name="connsiteY2" fmla="*/ 0 h 551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5872" h="5512936">
                <a:moveTo>
                  <a:pt x="5512936" y="5512936"/>
                </a:moveTo>
                <a:lnTo>
                  <a:pt x="0" y="0"/>
                </a:lnTo>
                <a:lnTo>
                  <a:pt x="11025872" y="0"/>
                </a:lnTo>
                <a:close/>
              </a:path>
            </a:pathLst>
          </a:custGeom>
          <a:solidFill>
            <a:schemeClr val="bg2">
              <a:lumMod val="95000"/>
              <a:alpha val="2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6" name="Полилиния 25">
            <a:extLst>
              <a:ext uri="{FF2B5EF4-FFF2-40B4-BE49-F238E27FC236}">
                <a16:creationId xmlns:a16="http://schemas.microsoft.com/office/drawing/2014/main" id="{EE8050CD-A9F0-DA9F-A30D-27778D72A6F0}"/>
              </a:ext>
            </a:extLst>
          </p:cNvPr>
          <p:cNvSpPr/>
          <p:nvPr/>
        </p:nvSpPr>
        <p:spPr>
          <a:xfrm rot="5400000">
            <a:off x="15289947" y="26252"/>
            <a:ext cx="3024302" cy="2971799"/>
          </a:xfrm>
          <a:custGeom>
            <a:avLst/>
            <a:gdLst>
              <a:gd name="connsiteX0" fmla="*/ 0 w 5585168"/>
              <a:gd name="connsiteY0" fmla="*/ 5585165 h 5585165"/>
              <a:gd name="connsiteX1" fmla="*/ 1 w 5585168"/>
              <a:gd name="connsiteY1" fmla="*/ 0 h 5585165"/>
              <a:gd name="connsiteX2" fmla="*/ 5585168 w 5585168"/>
              <a:gd name="connsiteY2" fmla="*/ 0 h 55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5168" h="5585165">
                <a:moveTo>
                  <a:pt x="0" y="5585165"/>
                </a:moveTo>
                <a:lnTo>
                  <a:pt x="1" y="0"/>
                </a:lnTo>
                <a:lnTo>
                  <a:pt x="5585168" y="0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75000"/>
                </a:schemeClr>
              </a:gs>
              <a:gs pos="10000">
                <a:schemeClr val="accent1">
                  <a:alpha val="75000"/>
                </a:schemeClr>
              </a:gs>
              <a:gs pos="90000">
                <a:schemeClr val="accent4">
                  <a:alpha val="75000"/>
                </a:schemeClr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FF87C6-FB74-9C34-A509-6BA77EFFC22D}"/>
              </a:ext>
            </a:extLst>
          </p:cNvPr>
          <p:cNvSpPr txBox="1"/>
          <p:nvPr/>
        </p:nvSpPr>
        <p:spPr>
          <a:xfrm>
            <a:off x="880174" y="889915"/>
            <a:ext cx="10530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Testes Unitários</a:t>
            </a:r>
            <a:endParaRPr lang="pt-BR" sz="70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9D7CD-0CB3-7861-56BF-687AA20DF6B5}"/>
              </a:ext>
            </a:extLst>
          </p:cNvPr>
          <p:cNvSpPr txBox="1"/>
          <p:nvPr/>
        </p:nvSpPr>
        <p:spPr>
          <a:xfrm>
            <a:off x="880172" y="1854752"/>
            <a:ext cx="10530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noProof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Testes unitários focam em um </a:t>
            </a:r>
            <a:r>
              <a:rPr lang="pt-BR" sz="3600" b="1" noProof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único método ou classe.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C925FD78-3DD1-EA05-3B86-3A25738BEF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92201696-3DF6-E924-8BD0-C3DED848FD7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936620AB-CB3B-C958-E705-D0B1C7396A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35" name="TextBox 18">
            <a:extLst>
              <a:ext uri="{FF2B5EF4-FFF2-40B4-BE49-F238E27FC236}">
                <a16:creationId xmlns:a16="http://schemas.microsoft.com/office/drawing/2014/main" id="{FD0F3EBC-3BA8-62B5-0B0E-D3A6027DEB6E}"/>
              </a:ext>
            </a:extLst>
          </p:cNvPr>
          <p:cNvSpPr txBox="1"/>
          <p:nvPr/>
        </p:nvSpPr>
        <p:spPr>
          <a:xfrm>
            <a:off x="1199486" y="3410704"/>
            <a:ext cx="360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Sistema completo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B96FC732-9A97-9BC7-4AAE-2A1B6A46A4D6}"/>
              </a:ext>
            </a:extLst>
          </p:cNvPr>
          <p:cNvSpPr txBox="1"/>
          <p:nvPr/>
        </p:nvSpPr>
        <p:spPr>
          <a:xfrm>
            <a:off x="7013813" y="3410551"/>
            <a:ext cx="360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 unitário</a:t>
            </a:r>
          </a:p>
        </p:txBody>
      </p:sp>
      <p:sp>
        <p:nvSpPr>
          <p:cNvPr id="38" name="TextBox 18">
            <a:extLst>
              <a:ext uri="{FF2B5EF4-FFF2-40B4-BE49-F238E27FC236}">
                <a16:creationId xmlns:a16="http://schemas.microsoft.com/office/drawing/2014/main" id="{191FDA42-8202-5436-13FE-C3850C75DFBE}"/>
              </a:ext>
            </a:extLst>
          </p:cNvPr>
          <p:cNvSpPr txBox="1"/>
          <p:nvPr/>
        </p:nvSpPr>
        <p:spPr>
          <a:xfrm>
            <a:off x="1199486" y="9054626"/>
            <a:ext cx="3604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Método/unidade em foco</a:t>
            </a:r>
          </a:p>
          <a:p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Dependências</a:t>
            </a:r>
          </a:p>
          <a:p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Outras classes não relacionadas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9DAFF2C-A566-514F-BE65-CE0D7B6588B7}"/>
              </a:ext>
            </a:extLst>
          </p:cNvPr>
          <p:cNvSpPr/>
          <p:nvPr/>
        </p:nvSpPr>
        <p:spPr>
          <a:xfrm>
            <a:off x="1080102" y="9130271"/>
            <a:ext cx="182880" cy="182880"/>
          </a:xfrm>
          <a:prstGeom prst="ellipse">
            <a:avLst/>
          </a:prstGeom>
          <a:solidFill>
            <a:srgbClr val="B8150C"/>
          </a:solidFill>
          <a:ln>
            <a:solidFill>
              <a:srgbClr val="B8150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36FE1F-1903-9D7B-3594-5007F2D319BE}"/>
              </a:ext>
            </a:extLst>
          </p:cNvPr>
          <p:cNvSpPr/>
          <p:nvPr/>
        </p:nvSpPr>
        <p:spPr>
          <a:xfrm>
            <a:off x="1080102" y="9374357"/>
            <a:ext cx="182880" cy="182880"/>
          </a:xfrm>
          <a:prstGeom prst="ellipse">
            <a:avLst/>
          </a:prstGeom>
          <a:solidFill>
            <a:srgbClr val="6CB067"/>
          </a:solidFill>
          <a:ln>
            <a:solidFill>
              <a:srgbClr val="6CB06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AB0D91-7228-66C7-7E9D-B38549A2EA7A}"/>
              </a:ext>
            </a:extLst>
          </p:cNvPr>
          <p:cNvSpPr/>
          <p:nvPr/>
        </p:nvSpPr>
        <p:spPr>
          <a:xfrm>
            <a:off x="1080102" y="9618444"/>
            <a:ext cx="182880" cy="182880"/>
          </a:xfrm>
          <a:prstGeom prst="ellipse">
            <a:avLst/>
          </a:prstGeom>
          <a:solidFill>
            <a:srgbClr val="B6E1B8"/>
          </a:solidFill>
          <a:ln>
            <a:solidFill>
              <a:srgbClr val="B6E1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CC3E745-242D-2BCD-2003-AAE746A1EA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E66E921-4D9D-92AA-D6DC-0818EA1FA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2" y="3779883"/>
            <a:ext cx="10579455" cy="5138371"/>
          </a:xfrm>
          <a:prstGeom prst="rect">
            <a:avLst/>
          </a:prstGeom>
        </p:spPr>
      </p:pic>
      <p:sp>
        <p:nvSpPr>
          <p:cNvPr id="48" name="TextBox 18">
            <a:extLst>
              <a:ext uri="{FF2B5EF4-FFF2-40B4-BE49-F238E27FC236}">
                <a16:creationId xmlns:a16="http://schemas.microsoft.com/office/drawing/2014/main" id="{19C67A37-4FEE-821B-8793-993901C508B5}"/>
              </a:ext>
            </a:extLst>
          </p:cNvPr>
          <p:cNvSpPr txBox="1"/>
          <p:nvPr/>
        </p:nvSpPr>
        <p:spPr>
          <a:xfrm>
            <a:off x="7130156" y="9054626"/>
            <a:ext cx="3604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Método/unidade em foco</a:t>
            </a:r>
          </a:p>
          <a:p>
            <a:r>
              <a:rPr lang="pt-BR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Dependências para o teste unitário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994D856-9B2D-6D06-C3B5-CFD3CA18D2F5}"/>
              </a:ext>
            </a:extLst>
          </p:cNvPr>
          <p:cNvSpPr/>
          <p:nvPr/>
        </p:nvSpPr>
        <p:spPr>
          <a:xfrm>
            <a:off x="7010772" y="9130271"/>
            <a:ext cx="182880" cy="182880"/>
          </a:xfrm>
          <a:prstGeom prst="ellipse">
            <a:avLst/>
          </a:prstGeom>
          <a:solidFill>
            <a:srgbClr val="B8150C"/>
          </a:solidFill>
          <a:ln>
            <a:solidFill>
              <a:srgbClr val="B8150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C45DF9-D91F-B849-9A87-EABADDE0F5A6}"/>
              </a:ext>
            </a:extLst>
          </p:cNvPr>
          <p:cNvSpPr/>
          <p:nvPr/>
        </p:nvSpPr>
        <p:spPr>
          <a:xfrm>
            <a:off x="7010772" y="9374357"/>
            <a:ext cx="182880" cy="182880"/>
          </a:xfrm>
          <a:prstGeom prst="ellipse">
            <a:avLst/>
          </a:prstGeom>
          <a:solidFill>
            <a:srgbClr val="6CB067"/>
          </a:solidFill>
          <a:ln>
            <a:solidFill>
              <a:srgbClr val="6CB06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17">
            <a:extLst>
              <a:ext uri="{FF2B5EF4-FFF2-40B4-BE49-F238E27FC236}">
                <a16:creationId xmlns:a16="http://schemas.microsoft.com/office/drawing/2014/main" id="{285C48BA-9905-487C-A945-F1F6D4378DE8}"/>
              </a:ext>
            </a:extLst>
          </p:cNvPr>
          <p:cNvSpPr/>
          <p:nvPr/>
        </p:nvSpPr>
        <p:spPr>
          <a:xfrm rot="12334388">
            <a:off x="2739706" y="5198598"/>
            <a:ext cx="3778076" cy="3778072"/>
          </a:xfrm>
          <a:prstGeom prst="ellipse">
            <a:avLst/>
          </a:prstGeom>
          <a:noFill/>
          <a:ln w="635000">
            <a:gradFill>
              <a:gsLst>
                <a:gs pos="37000">
                  <a:schemeClr val="bg2">
                    <a:alpha val="0"/>
                  </a:schemeClr>
                </a:gs>
                <a:gs pos="100000">
                  <a:schemeClr val="bg2">
                    <a:alpha val="49000"/>
                  </a:schemeClr>
                </a:gs>
              </a:gsLst>
              <a:lin ang="14400000" scaled="0"/>
            </a:gradFill>
          </a:ln>
          <a:effectLst>
            <a:outerShdw blurRad="723900" sx="84000" sy="84000" algn="ctr" rotWithShape="0">
              <a:schemeClr val="bg2"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DF5E108B-54FB-4B16-BB69-680B20833E0D}"/>
              </a:ext>
            </a:extLst>
          </p:cNvPr>
          <p:cNvSpPr/>
          <p:nvPr/>
        </p:nvSpPr>
        <p:spPr>
          <a:xfrm rot="12334388">
            <a:off x="7865079" y="5198598"/>
            <a:ext cx="3778076" cy="3778072"/>
          </a:xfrm>
          <a:prstGeom prst="ellipse">
            <a:avLst/>
          </a:prstGeom>
          <a:noFill/>
          <a:ln w="635000">
            <a:gradFill>
              <a:gsLst>
                <a:gs pos="37000">
                  <a:schemeClr val="bg2">
                    <a:alpha val="0"/>
                  </a:schemeClr>
                </a:gs>
                <a:gs pos="100000">
                  <a:schemeClr val="bg2">
                    <a:alpha val="49000"/>
                  </a:schemeClr>
                </a:gs>
              </a:gsLst>
              <a:lin ang="14400000" scaled="0"/>
            </a:gradFill>
          </a:ln>
          <a:effectLst>
            <a:outerShdw blurRad="723900" sx="84000" sy="84000" algn="ctr" rotWithShape="0">
              <a:schemeClr val="bg2"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4" name="Oval 17">
            <a:extLst>
              <a:ext uri="{FF2B5EF4-FFF2-40B4-BE49-F238E27FC236}">
                <a16:creationId xmlns:a16="http://schemas.microsoft.com/office/drawing/2014/main" id="{5B97DEB9-DD64-4619-A6BC-042635C2370B}"/>
              </a:ext>
            </a:extLst>
          </p:cNvPr>
          <p:cNvSpPr/>
          <p:nvPr/>
        </p:nvSpPr>
        <p:spPr>
          <a:xfrm rot="12334388">
            <a:off x="12990451" y="5198598"/>
            <a:ext cx="3778076" cy="3778072"/>
          </a:xfrm>
          <a:prstGeom prst="ellipse">
            <a:avLst/>
          </a:prstGeom>
          <a:noFill/>
          <a:ln w="635000">
            <a:gradFill>
              <a:gsLst>
                <a:gs pos="37000">
                  <a:schemeClr val="bg2">
                    <a:alpha val="0"/>
                  </a:schemeClr>
                </a:gs>
                <a:gs pos="100000">
                  <a:schemeClr val="bg2">
                    <a:alpha val="49000"/>
                  </a:schemeClr>
                </a:gs>
              </a:gsLst>
              <a:lin ang="14400000" scaled="0"/>
            </a:gradFill>
          </a:ln>
          <a:effectLst>
            <a:outerShdw blurRad="723900" sx="84000" sy="84000" algn="ctr" rotWithShape="0">
              <a:schemeClr val="bg2">
                <a:alpha val="8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9E6951F3-B34C-4535-B134-AC1D0242C833}"/>
              </a:ext>
            </a:extLst>
          </p:cNvPr>
          <p:cNvSpPr/>
          <p:nvPr/>
        </p:nvSpPr>
        <p:spPr>
          <a:xfrm>
            <a:off x="7870012" y="5203528"/>
            <a:ext cx="3768210" cy="3768210"/>
          </a:xfrm>
          <a:prstGeom prst="ellipse">
            <a:avLst/>
          </a:prstGeom>
          <a:gradFill flip="none" rotWithShape="1">
            <a:gsLst>
              <a:gs pos="0">
                <a:schemeClr val="bg2">
                  <a:alpha val="79000"/>
                </a:schemeClr>
              </a:gs>
              <a:gs pos="100000">
                <a:schemeClr val="bg2">
                  <a:alpha val="9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>
                <a:alpha val="51000"/>
              </a:schemeClr>
            </a:solidFill>
          </a:ln>
          <a:effectLst>
            <a:outerShdw blurRad="927100" dist="279400" dir="13200000" algn="br" rotWithShape="0">
              <a:schemeClr val="bg2"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552F359-E7C5-46E7-9620-230D02A7E4D3}"/>
              </a:ext>
            </a:extLst>
          </p:cNvPr>
          <p:cNvGrpSpPr/>
          <p:nvPr/>
        </p:nvGrpSpPr>
        <p:grpSpPr>
          <a:xfrm>
            <a:off x="8362136" y="6251956"/>
            <a:ext cx="2783962" cy="1671355"/>
            <a:chOff x="4032915" y="4933534"/>
            <a:chExt cx="2783962" cy="16713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654A4F-92FF-4AE8-BE11-807833F485B7}"/>
                </a:ext>
              </a:extLst>
            </p:cNvPr>
            <p:cNvSpPr txBox="1"/>
            <p:nvPr/>
          </p:nvSpPr>
          <p:spPr>
            <a:xfrm>
              <a:off x="4032915" y="5641420"/>
              <a:ext cx="2783962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nostrud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CEFE918-002D-47D8-9A1F-95D32442D5BF}"/>
                </a:ext>
              </a:extLst>
            </p:cNvPr>
            <p:cNvSpPr txBox="1"/>
            <p:nvPr/>
          </p:nvSpPr>
          <p:spPr>
            <a:xfrm>
              <a:off x="4032915" y="4933534"/>
              <a:ext cx="2783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noProof="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2023</a:t>
              </a:r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81AA2DE2-C3BB-4AEF-8D82-DCA0E4C497E8}"/>
              </a:ext>
            </a:extLst>
          </p:cNvPr>
          <p:cNvSpPr/>
          <p:nvPr/>
        </p:nvSpPr>
        <p:spPr>
          <a:xfrm>
            <a:off x="2744639" y="5203528"/>
            <a:ext cx="3768210" cy="3768210"/>
          </a:xfrm>
          <a:prstGeom prst="ellipse">
            <a:avLst/>
          </a:prstGeom>
          <a:gradFill flip="none" rotWithShape="1">
            <a:gsLst>
              <a:gs pos="0">
                <a:schemeClr val="bg2">
                  <a:alpha val="79000"/>
                </a:schemeClr>
              </a:gs>
              <a:gs pos="100000">
                <a:schemeClr val="bg2">
                  <a:alpha val="9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>
                <a:alpha val="51000"/>
              </a:schemeClr>
            </a:solidFill>
          </a:ln>
          <a:effectLst>
            <a:outerShdw blurRad="927100" dist="279400" dir="13200000" algn="br" rotWithShape="0">
              <a:schemeClr val="bg2"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8C4F2999-2228-4F8B-A47C-A194D780EFF9}"/>
              </a:ext>
            </a:extLst>
          </p:cNvPr>
          <p:cNvGrpSpPr/>
          <p:nvPr/>
        </p:nvGrpSpPr>
        <p:grpSpPr>
          <a:xfrm>
            <a:off x="3236763" y="6251956"/>
            <a:ext cx="2783962" cy="1671355"/>
            <a:chOff x="4032915" y="4933534"/>
            <a:chExt cx="2783962" cy="16713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31839C-F4A7-4E02-950A-4E7627D1FA4F}"/>
                </a:ext>
              </a:extLst>
            </p:cNvPr>
            <p:cNvSpPr txBox="1"/>
            <p:nvPr/>
          </p:nvSpPr>
          <p:spPr>
            <a:xfrm>
              <a:off x="4032915" y="5641420"/>
              <a:ext cx="2783962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nostrud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D06CAB4-2321-40E8-AB8B-2F3186DB57B5}"/>
                </a:ext>
              </a:extLst>
            </p:cNvPr>
            <p:cNvSpPr txBox="1"/>
            <p:nvPr/>
          </p:nvSpPr>
          <p:spPr>
            <a:xfrm>
              <a:off x="4032915" y="4933534"/>
              <a:ext cx="2783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noProof="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2022</a:t>
              </a:r>
            </a:p>
          </p:txBody>
        </p: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648BCAE8-AF8E-41EA-8BFD-AC11A2E8AF77}"/>
              </a:ext>
            </a:extLst>
          </p:cNvPr>
          <p:cNvSpPr/>
          <p:nvPr/>
        </p:nvSpPr>
        <p:spPr>
          <a:xfrm>
            <a:off x="12995384" y="5203528"/>
            <a:ext cx="3768210" cy="3768210"/>
          </a:xfrm>
          <a:prstGeom prst="ellipse">
            <a:avLst/>
          </a:prstGeom>
          <a:gradFill flip="none" rotWithShape="1">
            <a:gsLst>
              <a:gs pos="0">
                <a:schemeClr val="bg2">
                  <a:alpha val="79000"/>
                </a:schemeClr>
              </a:gs>
              <a:gs pos="100000">
                <a:schemeClr val="bg2">
                  <a:alpha val="92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28575">
            <a:solidFill>
              <a:schemeClr val="bg2">
                <a:alpha val="51000"/>
              </a:schemeClr>
            </a:solidFill>
          </a:ln>
          <a:effectLst>
            <a:outerShdw blurRad="927100" dist="279400" dir="13200000" algn="br" rotWithShape="0">
              <a:schemeClr val="bg2">
                <a:alpha val="5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56C0224-16F6-43B6-8EEF-A3BEF88B2D84}"/>
              </a:ext>
            </a:extLst>
          </p:cNvPr>
          <p:cNvGrpSpPr/>
          <p:nvPr/>
        </p:nvGrpSpPr>
        <p:grpSpPr>
          <a:xfrm>
            <a:off x="13487508" y="6251956"/>
            <a:ext cx="2783962" cy="1671355"/>
            <a:chOff x="4032915" y="4933534"/>
            <a:chExt cx="2783962" cy="16713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E23D1A-CA33-4642-9057-B15D4A769337}"/>
                </a:ext>
              </a:extLst>
            </p:cNvPr>
            <p:cNvSpPr txBox="1"/>
            <p:nvPr/>
          </p:nvSpPr>
          <p:spPr>
            <a:xfrm>
              <a:off x="4032915" y="5641420"/>
              <a:ext cx="2783962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nostrud</a:t>
              </a:r>
              <a:r>
                <a:rPr lang="pt-BR" sz="2000" noProof="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374E1B-A455-4A76-8653-590913D0C1B1}"/>
                </a:ext>
              </a:extLst>
            </p:cNvPr>
            <p:cNvSpPr txBox="1"/>
            <p:nvPr/>
          </p:nvSpPr>
          <p:spPr>
            <a:xfrm>
              <a:off x="4032915" y="4933534"/>
              <a:ext cx="2783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000" b="1" noProof="0" dirty="0">
                  <a:solidFill>
                    <a:schemeClr val="bg1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2024</a:t>
              </a:r>
            </a:p>
          </p:txBody>
        </p:sp>
      </p:grp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0DAE10-B0A9-45DE-ACDD-58801B3C5D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169E5D84-4527-4EBE-990E-046650EFC0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EE0D986B-60B0-4772-95A3-A292FDCDAA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 noProof="0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D2F93E5-9064-2FDF-0CCC-27F4165449AA}"/>
              </a:ext>
            </a:extLst>
          </p:cNvPr>
          <p:cNvGrpSpPr/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70525233-3596-2AA3-240A-8FB40DF18804}"/>
                </a:ext>
              </a:extLst>
            </p:cNvPr>
            <p:cNvSpPr/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Imagem 7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BE38B9C8-F2B6-85E3-B627-5EA6B07CF2C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F2878981-4B2F-2FF7-7F5D-B1F3A41F76BC}"/>
              </a:ext>
            </a:extLst>
          </p:cNvPr>
          <p:cNvSpPr txBox="1"/>
          <p:nvPr/>
        </p:nvSpPr>
        <p:spPr>
          <a:xfrm>
            <a:off x="1181100" y="889915"/>
            <a:ext cx="1581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DA9E3F27-82F6-DC9E-4D7C-2F6B0FE3AA0D}"/>
              </a:ext>
            </a:extLst>
          </p:cNvPr>
          <p:cNvSpPr txBox="1"/>
          <p:nvPr/>
        </p:nvSpPr>
        <p:spPr>
          <a:xfrm>
            <a:off x="1181100" y="1924025"/>
            <a:ext cx="1581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subtítulo</a:t>
            </a:r>
          </a:p>
        </p:txBody>
      </p:sp>
    </p:spTree>
    <p:extLst>
      <p:ext uri="{BB962C8B-B14F-4D97-AF65-F5344CB8AC3E}">
        <p14:creationId xmlns:p14="http://schemas.microsoft.com/office/powerpoint/2010/main" val="386948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олилиния: фигура 73">
            <a:extLst>
              <a:ext uri="{FF2B5EF4-FFF2-40B4-BE49-F238E27FC236}">
                <a16:creationId xmlns:a16="http://schemas.microsoft.com/office/drawing/2014/main" id="{D9E65E38-3AD6-40C2-97CE-E091EFF6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" y="2"/>
            <a:ext cx="18287999" cy="10288582"/>
          </a:xfrm>
          <a:custGeom>
            <a:avLst/>
            <a:gdLst>
              <a:gd name="connsiteX0" fmla="*/ 10681467 w 18287999"/>
              <a:gd name="connsiteY0" fmla="*/ 9424245 h 10288582"/>
              <a:gd name="connsiteX1" fmla="*/ 13171356 w 18287999"/>
              <a:gd name="connsiteY1" fmla="*/ 9424245 h 10288582"/>
              <a:gd name="connsiteX2" fmla="*/ 13171356 w 18287999"/>
              <a:gd name="connsiteY2" fmla="*/ 10288582 h 10288582"/>
              <a:gd name="connsiteX3" fmla="*/ 10681467 w 18287999"/>
              <a:gd name="connsiteY3" fmla="*/ 10288582 h 10288582"/>
              <a:gd name="connsiteX4" fmla="*/ 5127106 w 18287999"/>
              <a:gd name="connsiteY4" fmla="*/ 9424245 h 10288582"/>
              <a:gd name="connsiteX5" fmla="*/ 7616997 w 18287999"/>
              <a:gd name="connsiteY5" fmla="*/ 9424245 h 10288582"/>
              <a:gd name="connsiteX6" fmla="*/ 7616997 w 18287999"/>
              <a:gd name="connsiteY6" fmla="*/ 10288582 h 10288582"/>
              <a:gd name="connsiteX7" fmla="*/ 5127106 w 18287999"/>
              <a:gd name="connsiteY7" fmla="*/ 10288582 h 10288582"/>
              <a:gd name="connsiteX8" fmla="*/ 16230279 w 18287999"/>
              <a:gd name="connsiteY8" fmla="*/ 8058979 h 10288582"/>
              <a:gd name="connsiteX9" fmla="*/ 18287999 w 18287999"/>
              <a:gd name="connsiteY9" fmla="*/ 8058979 h 10288582"/>
              <a:gd name="connsiteX10" fmla="*/ 18287999 w 18287999"/>
              <a:gd name="connsiteY10" fmla="*/ 10288582 h 10288582"/>
              <a:gd name="connsiteX11" fmla="*/ 16230279 w 18287999"/>
              <a:gd name="connsiteY11" fmla="*/ 10288582 h 10288582"/>
              <a:gd name="connsiteX12" fmla="*/ 7892007 w 18287999"/>
              <a:gd name="connsiteY12" fmla="*/ 8058979 h 10288582"/>
              <a:gd name="connsiteX13" fmla="*/ 10381893 w 18287999"/>
              <a:gd name="connsiteY13" fmla="*/ 8058979 h 10288582"/>
              <a:gd name="connsiteX14" fmla="*/ 10381893 w 18287999"/>
              <a:gd name="connsiteY14" fmla="*/ 10288582 h 10288582"/>
              <a:gd name="connsiteX15" fmla="*/ 7892007 w 18287999"/>
              <a:gd name="connsiteY15" fmla="*/ 10288582 h 10288582"/>
              <a:gd name="connsiteX16" fmla="*/ 0 w 18287999"/>
              <a:gd name="connsiteY16" fmla="*/ 8058979 h 10288582"/>
              <a:gd name="connsiteX17" fmla="*/ 2076726 w 18287999"/>
              <a:gd name="connsiteY17" fmla="*/ 8058979 h 10288582"/>
              <a:gd name="connsiteX18" fmla="*/ 2076726 w 18287999"/>
              <a:gd name="connsiteY18" fmla="*/ 10288582 h 10288582"/>
              <a:gd name="connsiteX19" fmla="*/ 0 w 18287999"/>
              <a:gd name="connsiteY19" fmla="*/ 10288582 h 10288582"/>
              <a:gd name="connsiteX20" fmla="*/ 13456833 w 18287999"/>
              <a:gd name="connsiteY20" fmla="*/ 6693716 h 10288582"/>
              <a:gd name="connsiteX21" fmla="*/ 15946722 w 18287999"/>
              <a:gd name="connsiteY21" fmla="*/ 6693716 h 10288582"/>
              <a:gd name="connsiteX22" fmla="*/ 15946722 w 18287999"/>
              <a:gd name="connsiteY22" fmla="*/ 10288582 h 10288582"/>
              <a:gd name="connsiteX23" fmla="*/ 13456833 w 18287999"/>
              <a:gd name="connsiteY23" fmla="*/ 10288582 h 10288582"/>
              <a:gd name="connsiteX24" fmla="*/ 2362207 w 18287999"/>
              <a:gd name="connsiteY24" fmla="*/ 6693716 h 10288582"/>
              <a:gd name="connsiteX25" fmla="*/ 4852096 w 18287999"/>
              <a:gd name="connsiteY25" fmla="*/ 6693716 h 10288582"/>
              <a:gd name="connsiteX26" fmla="*/ 4852096 w 18287999"/>
              <a:gd name="connsiteY26" fmla="*/ 10288582 h 10288582"/>
              <a:gd name="connsiteX27" fmla="*/ 2362207 w 18287999"/>
              <a:gd name="connsiteY27" fmla="*/ 10288582 h 10288582"/>
              <a:gd name="connsiteX28" fmla="*/ 16240105 w 18287999"/>
              <a:gd name="connsiteY28" fmla="*/ 2514442 h 10288582"/>
              <a:gd name="connsiteX29" fmla="*/ 18287999 w 18287999"/>
              <a:gd name="connsiteY29" fmla="*/ 2514442 h 10288582"/>
              <a:gd name="connsiteX30" fmla="*/ 18287999 w 18287999"/>
              <a:gd name="connsiteY30" fmla="*/ 7779053 h 10288582"/>
              <a:gd name="connsiteX31" fmla="*/ 16240105 w 18287999"/>
              <a:gd name="connsiteY31" fmla="*/ 7779053 h 10288582"/>
              <a:gd name="connsiteX32" fmla="*/ 0 w 18287999"/>
              <a:gd name="connsiteY32" fmla="*/ 2514442 h 10288582"/>
              <a:gd name="connsiteX33" fmla="*/ 2086553 w 18287999"/>
              <a:gd name="connsiteY33" fmla="*/ 2514442 h 10288582"/>
              <a:gd name="connsiteX34" fmla="*/ 2086553 w 18287999"/>
              <a:gd name="connsiteY34" fmla="*/ 7779053 h 10288582"/>
              <a:gd name="connsiteX35" fmla="*/ 0 w 18287999"/>
              <a:gd name="connsiteY35" fmla="*/ 7779053 h 10288582"/>
              <a:gd name="connsiteX36" fmla="*/ 16230279 w 18287999"/>
              <a:gd name="connsiteY36" fmla="*/ 0 h 10288582"/>
              <a:gd name="connsiteX37" fmla="*/ 18287999 w 18287999"/>
              <a:gd name="connsiteY37" fmla="*/ 0 h 10288582"/>
              <a:gd name="connsiteX38" fmla="*/ 18287999 w 18287999"/>
              <a:gd name="connsiteY38" fmla="*/ 2232062 h 10288582"/>
              <a:gd name="connsiteX39" fmla="*/ 16230279 w 18287999"/>
              <a:gd name="connsiteY39" fmla="*/ 2232062 h 10288582"/>
              <a:gd name="connsiteX40" fmla="*/ 13456833 w 18287999"/>
              <a:gd name="connsiteY40" fmla="*/ 0 h 10288582"/>
              <a:gd name="connsiteX41" fmla="*/ 15946722 w 18287999"/>
              <a:gd name="connsiteY41" fmla="*/ 0 h 10288582"/>
              <a:gd name="connsiteX42" fmla="*/ 15946722 w 18287999"/>
              <a:gd name="connsiteY42" fmla="*/ 3594873 h 10288582"/>
              <a:gd name="connsiteX43" fmla="*/ 13456833 w 18287999"/>
              <a:gd name="connsiteY43" fmla="*/ 3594873 h 10288582"/>
              <a:gd name="connsiteX44" fmla="*/ 10681467 w 18287999"/>
              <a:gd name="connsiteY44" fmla="*/ 0 h 10288582"/>
              <a:gd name="connsiteX45" fmla="*/ 13171356 w 18287999"/>
              <a:gd name="connsiteY45" fmla="*/ 0 h 10288582"/>
              <a:gd name="connsiteX46" fmla="*/ 13171356 w 18287999"/>
              <a:gd name="connsiteY46" fmla="*/ 864344 h 10288582"/>
              <a:gd name="connsiteX47" fmla="*/ 10681467 w 18287999"/>
              <a:gd name="connsiteY47" fmla="*/ 864344 h 10288582"/>
              <a:gd name="connsiteX48" fmla="*/ 7892007 w 18287999"/>
              <a:gd name="connsiteY48" fmla="*/ 0 h 10288582"/>
              <a:gd name="connsiteX49" fmla="*/ 10381893 w 18287999"/>
              <a:gd name="connsiteY49" fmla="*/ 0 h 10288582"/>
              <a:gd name="connsiteX50" fmla="*/ 10381893 w 18287999"/>
              <a:gd name="connsiteY50" fmla="*/ 2232063 h 10288582"/>
              <a:gd name="connsiteX51" fmla="*/ 7892007 w 18287999"/>
              <a:gd name="connsiteY51" fmla="*/ 2232063 h 10288582"/>
              <a:gd name="connsiteX52" fmla="*/ 5127106 w 18287999"/>
              <a:gd name="connsiteY52" fmla="*/ 0 h 10288582"/>
              <a:gd name="connsiteX53" fmla="*/ 7616997 w 18287999"/>
              <a:gd name="connsiteY53" fmla="*/ 0 h 10288582"/>
              <a:gd name="connsiteX54" fmla="*/ 7616997 w 18287999"/>
              <a:gd name="connsiteY54" fmla="*/ 864344 h 10288582"/>
              <a:gd name="connsiteX55" fmla="*/ 5127106 w 18287999"/>
              <a:gd name="connsiteY55" fmla="*/ 864344 h 10288582"/>
              <a:gd name="connsiteX56" fmla="*/ 2362207 w 18287999"/>
              <a:gd name="connsiteY56" fmla="*/ 0 h 10288582"/>
              <a:gd name="connsiteX57" fmla="*/ 4852096 w 18287999"/>
              <a:gd name="connsiteY57" fmla="*/ 0 h 10288582"/>
              <a:gd name="connsiteX58" fmla="*/ 4852096 w 18287999"/>
              <a:gd name="connsiteY58" fmla="*/ 3594873 h 10288582"/>
              <a:gd name="connsiteX59" fmla="*/ 2362207 w 18287999"/>
              <a:gd name="connsiteY59" fmla="*/ 3594873 h 10288582"/>
              <a:gd name="connsiteX60" fmla="*/ 0 w 18287999"/>
              <a:gd name="connsiteY60" fmla="*/ 0 h 10288582"/>
              <a:gd name="connsiteX61" fmla="*/ 2076729 w 18287999"/>
              <a:gd name="connsiteY61" fmla="*/ 0 h 10288582"/>
              <a:gd name="connsiteX62" fmla="*/ 2076729 w 18287999"/>
              <a:gd name="connsiteY62" fmla="*/ 2232065 h 10288582"/>
              <a:gd name="connsiteX63" fmla="*/ 0 w 18287999"/>
              <a:gd name="connsiteY63" fmla="*/ 2232065 h 1028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18287999" h="10288582">
                <a:moveTo>
                  <a:pt x="10681467" y="9424245"/>
                </a:moveTo>
                <a:lnTo>
                  <a:pt x="13171356" y="9424245"/>
                </a:lnTo>
                <a:lnTo>
                  <a:pt x="13171356" y="10288582"/>
                </a:lnTo>
                <a:lnTo>
                  <a:pt x="10681467" y="10288582"/>
                </a:lnTo>
                <a:close/>
                <a:moveTo>
                  <a:pt x="5127106" y="9424245"/>
                </a:moveTo>
                <a:lnTo>
                  <a:pt x="7616997" y="9424245"/>
                </a:lnTo>
                <a:lnTo>
                  <a:pt x="7616997" y="10288582"/>
                </a:lnTo>
                <a:lnTo>
                  <a:pt x="5127106" y="10288582"/>
                </a:lnTo>
                <a:close/>
                <a:moveTo>
                  <a:pt x="16230279" y="8058979"/>
                </a:moveTo>
                <a:lnTo>
                  <a:pt x="18287999" y="8058979"/>
                </a:lnTo>
                <a:lnTo>
                  <a:pt x="18287999" y="10288582"/>
                </a:lnTo>
                <a:lnTo>
                  <a:pt x="16230279" y="10288582"/>
                </a:lnTo>
                <a:close/>
                <a:moveTo>
                  <a:pt x="7892007" y="8058979"/>
                </a:moveTo>
                <a:lnTo>
                  <a:pt x="10381893" y="8058979"/>
                </a:lnTo>
                <a:lnTo>
                  <a:pt x="10381893" y="10288582"/>
                </a:lnTo>
                <a:lnTo>
                  <a:pt x="7892007" y="10288582"/>
                </a:lnTo>
                <a:close/>
                <a:moveTo>
                  <a:pt x="0" y="8058979"/>
                </a:moveTo>
                <a:lnTo>
                  <a:pt x="2076726" y="8058979"/>
                </a:lnTo>
                <a:lnTo>
                  <a:pt x="2076726" y="10288582"/>
                </a:lnTo>
                <a:lnTo>
                  <a:pt x="0" y="10288582"/>
                </a:lnTo>
                <a:close/>
                <a:moveTo>
                  <a:pt x="13456833" y="6693716"/>
                </a:moveTo>
                <a:lnTo>
                  <a:pt x="15946722" y="6693716"/>
                </a:lnTo>
                <a:lnTo>
                  <a:pt x="15946722" y="10288582"/>
                </a:lnTo>
                <a:lnTo>
                  <a:pt x="13456833" y="10288582"/>
                </a:lnTo>
                <a:close/>
                <a:moveTo>
                  <a:pt x="2362207" y="6693716"/>
                </a:moveTo>
                <a:lnTo>
                  <a:pt x="4852096" y="6693716"/>
                </a:lnTo>
                <a:lnTo>
                  <a:pt x="4852096" y="10288582"/>
                </a:lnTo>
                <a:lnTo>
                  <a:pt x="2362207" y="10288582"/>
                </a:lnTo>
                <a:close/>
                <a:moveTo>
                  <a:pt x="16240105" y="2514442"/>
                </a:moveTo>
                <a:lnTo>
                  <a:pt x="18287999" y="2514442"/>
                </a:lnTo>
                <a:lnTo>
                  <a:pt x="18287999" y="7779053"/>
                </a:lnTo>
                <a:lnTo>
                  <a:pt x="16240105" y="7779053"/>
                </a:lnTo>
                <a:close/>
                <a:moveTo>
                  <a:pt x="0" y="2514442"/>
                </a:moveTo>
                <a:lnTo>
                  <a:pt x="2086553" y="2514442"/>
                </a:lnTo>
                <a:lnTo>
                  <a:pt x="2086553" y="7779053"/>
                </a:lnTo>
                <a:lnTo>
                  <a:pt x="0" y="7779053"/>
                </a:lnTo>
                <a:close/>
                <a:moveTo>
                  <a:pt x="16230279" y="0"/>
                </a:moveTo>
                <a:lnTo>
                  <a:pt x="18287999" y="0"/>
                </a:lnTo>
                <a:lnTo>
                  <a:pt x="18287999" y="2232062"/>
                </a:lnTo>
                <a:lnTo>
                  <a:pt x="16230279" y="2232062"/>
                </a:lnTo>
                <a:close/>
                <a:moveTo>
                  <a:pt x="13456833" y="0"/>
                </a:moveTo>
                <a:lnTo>
                  <a:pt x="15946722" y="0"/>
                </a:lnTo>
                <a:lnTo>
                  <a:pt x="15946722" y="3594873"/>
                </a:lnTo>
                <a:lnTo>
                  <a:pt x="13456833" y="3594873"/>
                </a:lnTo>
                <a:close/>
                <a:moveTo>
                  <a:pt x="10681467" y="0"/>
                </a:moveTo>
                <a:lnTo>
                  <a:pt x="13171356" y="0"/>
                </a:lnTo>
                <a:lnTo>
                  <a:pt x="13171356" y="864344"/>
                </a:lnTo>
                <a:lnTo>
                  <a:pt x="10681467" y="864344"/>
                </a:lnTo>
                <a:close/>
                <a:moveTo>
                  <a:pt x="7892007" y="0"/>
                </a:moveTo>
                <a:lnTo>
                  <a:pt x="10381893" y="0"/>
                </a:lnTo>
                <a:lnTo>
                  <a:pt x="10381893" y="2232063"/>
                </a:lnTo>
                <a:lnTo>
                  <a:pt x="7892007" y="2232063"/>
                </a:lnTo>
                <a:close/>
                <a:moveTo>
                  <a:pt x="5127106" y="0"/>
                </a:moveTo>
                <a:lnTo>
                  <a:pt x="7616997" y="0"/>
                </a:lnTo>
                <a:lnTo>
                  <a:pt x="7616997" y="864344"/>
                </a:lnTo>
                <a:lnTo>
                  <a:pt x="5127106" y="864344"/>
                </a:lnTo>
                <a:close/>
                <a:moveTo>
                  <a:pt x="2362207" y="0"/>
                </a:moveTo>
                <a:lnTo>
                  <a:pt x="4852096" y="0"/>
                </a:lnTo>
                <a:lnTo>
                  <a:pt x="4852096" y="3594873"/>
                </a:lnTo>
                <a:lnTo>
                  <a:pt x="2362207" y="3594873"/>
                </a:lnTo>
                <a:close/>
                <a:moveTo>
                  <a:pt x="0" y="0"/>
                </a:moveTo>
                <a:lnTo>
                  <a:pt x="2076729" y="0"/>
                </a:lnTo>
                <a:lnTo>
                  <a:pt x="2076729" y="2232065"/>
                </a:lnTo>
                <a:lnTo>
                  <a:pt x="0" y="2232065"/>
                </a:lnTo>
                <a:close/>
              </a:path>
            </a:pathLst>
          </a:custGeom>
          <a:gradFill>
            <a:gsLst>
              <a:gs pos="10000">
                <a:schemeClr val="accent1"/>
              </a:gs>
              <a:gs pos="50000">
                <a:schemeClr val="accent5"/>
              </a:gs>
              <a:gs pos="90000">
                <a:schemeClr val="accent4"/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noProof="0" dirty="0"/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46351773-33FB-49C6-95C1-30C0DE3BB6A1}"/>
              </a:ext>
            </a:extLst>
          </p:cNvPr>
          <p:cNvSpPr/>
          <p:nvPr/>
        </p:nvSpPr>
        <p:spPr>
          <a:xfrm>
            <a:off x="2362209" y="2"/>
            <a:ext cx="2489889" cy="3594873"/>
          </a:xfrm>
          <a:custGeom>
            <a:avLst/>
            <a:gdLst>
              <a:gd name="connsiteX0" fmla="*/ 0 w 2489889"/>
              <a:gd name="connsiteY0" fmla="*/ 0 h 3594873"/>
              <a:gd name="connsiteX1" fmla="*/ 2489889 w 2489889"/>
              <a:gd name="connsiteY1" fmla="*/ 0 h 3594873"/>
              <a:gd name="connsiteX2" fmla="*/ 2489889 w 2489889"/>
              <a:gd name="connsiteY2" fmla="*/ 3594873 h 3594873"/>
              <a:gd name="connsiteX3" fmla="*/ 0 w 2489889"/>
              <a:gd name="connsiteY3" fmla="*/ 3594873 h 3594873"/>
              <a:gd name="connsiteX4" fmla="*/ 0 w 2489889"/>
              <a:gd name="connsiteY4" fmla="*/ 0 h 359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9889" h="3594873">
                <a:moveTo>
                  <a:pt x="0" y="0"/>
                </a:moveTo>
                <a:lnTo>
                  <a:pt x="2489889" y="0"/>
                </a:lnTo>
                <a:lnTo>
                  <a:pt x="2489889" y="3594873"/>
                </a:lnTo>
                <a:lnTo>
                  <a:pt x="0" y="359487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C34F3310-9F84-43D4-A3CE-AB71FD7E08AD}"/>
              </a:ext>
            </a:extLst>
          </p:cNvPr>
          <p:cNvSpPr/>
          <p:nvPr/>
        </p:nvSpPr>
        <p:spPr>
          <a:xfrm>
            <a:off x="7892009" y="2"/>
            <a:ext cx="2489886" cy="2232063"/>
          </a:xfrm>
          <a:custGeom>
            <a:avLst/>
            <a:gdLst>
              <a:gd name="connsiteX0" fmla="*/ 0 w 2489886"/>
              <a:gd name="connsiteY0" fmla="*/ 0 h 2232063"/>
              <a:gd name="connsiteX1" fmla="*/ 2489886 w 2489886"/>
              <a:gd name="connsiteY1" fmla="*/ 0 h 2232063"/>
              <a:gd name="connsiteX2" fmla="*/ 2489886 w 2489886"/>
              <a:gd name="connsiteY2" fmla="*/ 2232063 h 2232063"/>
              <a:gd name="connsiteX3" fmla="*/ 0 w 2489886"/>
              <a:gd name="connsiteY3" fmla="*/ 2232063 h 2232063"/>
              <a:gd name="connsiteX4" fmla="*/ 0 w 2489886"/>
              <a:gd name="connsiteY4" fmla="*/ 0 h 223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9886" h="2232063">
                <a:moveTo>
                  <a:pt x="0" y="0"/>
                </a:moveTo>
                <a:lnTo>
                  <a:pt x="2489886" y="0"/>
                </a:lnTo>
                <a:lnTo>
                  <a:pt x="2489886" y="2232063"/>
                </a:lnTo>
                <a:lnTo>
                  <a:pt x="0" y="223206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B79922ED-B058-4963-B816-EBE6531F0B1D}"/>
              </a:ext>
            </a:extLst>
          </p:cNvPr>
          <p:cNvSpPr/>
          <p:nvPr/>
        </p:nvSpPr>
        <p:spPr>
          <a:xfrm>
            <a:off x="10681469" y="2"/>
            <a:ext cx="2489889" cy="864344"/>
          </a:xfrm>
          <a:custGeom>
            <a:avLst/>
            <a:gdLst>
              <a:gd name="connsiteX0" fmla="*/ 0 w 2489889"/>
              <a:gd name="connsiteY0" fmla="*/ 0 h 864344"/>
              <a:gd name="connsiteX1" fmla="*/ 2489889 w 2489889"/>
              <a:gd name="connsiteY1" fmla="*/ 0 h 864344"/>
              <a:gd name="connsiteX2" fmla="*/ 2489889 w 2489889"/>
              <a:gd name="connsiteY2" fmla="*/ 864344 h 864344"/>
              <a:gd name="connsiteX3" fmla="*/ 0 w 2489889"/>
              <a:gd name="connsiteY3" fmla="*/ 864344 h 864344"/>
              <a:gd name="connsiteX4" fmla="*/ 0 w 2489889"/>
              <a:gd name="connsiteY4" fmla="*/ 0 h 864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9889" h="864344">
                <a:moveTo>
                  <a:pt x="0" y="0"/>
                </a:moveTo>
                <a:lnTo>
                  <a:pt x="2489889" y="0"/>
                </a:lnTo>
                <a:lnTo>
                  <a:pt x="2489889" y="864344"/>
                </a:lnTo>
                <a:lnTo>
                  <a:pt x="0" y="86434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C9880D7B-4F1A-4D70-AAB1-D88AF1B2B20E}"/>
              </a:ext>
            </a:extLst>
          </p:cNvPr>
          <p:cNvSpPr/>
          <p:nvPr/>
        </p:nvSpPr>
        <p:spPr>
          <a:xfrm>
            <a:off x="16230281" y="2"/>
            <a:ext cx="2057721" cy="2232062"/>
          </a:xfrm>
          <a:custGeom>
            <a:avLst/>
            <a:gdLst>
              <a:gd name="connsiteX0" fmla="*/ 0 w 2057721"/>
              <a:gd name="connsiteY0" fmla="*/ 0 h 2232062"/>
              <a:gd name="connsiteX1" fmla="*/ 2057721 w 2057721"/>
              <a:gd name="connsiteY1" fmla="*/ 0 h 2232062"/>
              <a:gd name="connsiteX2" fmla="*/ 2057721 w 2057721"/>
              <a:gd name="connsiteY2" fmla="*/ 2232062 h 2232062"/>
              <a:gd name="connsiteX3" fmla="*/ 0 w 2057721"/>
              <a:gd name="connsiteY3" fmla="*/ 2232062 h 2232062"/>
              <a:gd name="connsiteX4" fmla="*/ 0 w 2057721"/>
              <a:gd name="connsiteY4" fmla="*/ 0 h 2232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7721" h="2232062">
                <a:moveTo>
                  <a:pt x="0" y="0"/>
                </a:moveTo>
                <a:lnTo>
                  <a:pt x="2057721" y="0"/>
                </a:lnTo>
                <a:lnTo>
                  <a:pt x="2057721" y="2232062"/>
                </a:lnTo>
                <a:lnTo>
                  <a:pt x="0" y="2232062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8640C0AB-9D98-4A66-8F6A-7044EE5A3FC3}"/>
              </a:ext>
            </a:extLst>
          </p:cNvPr>
          <p:cNvSpPr/>
          <p:nvPr/>
        </p:nvSpPr>
        <p:spPr>
          <a:xfrm>
            <a:off x="2" y="2514444"/>
            <a:ext cx="2086553" cy="5264611"/>
          </a:xfrm>
          <a:custGeom>
            <a:avLst/>
            <a:gdLst>
              <a:gd name="connsiteX0" fmla="*/ 0 w 2086553"/>
              <a:gd name="connsiteY0" fmla="*/ 0 h 5264611"/>
              <a:gd name="connsiteX1" fmla="*/ 2086553 w 2086553"/>
              <a:gd name="connsiteY1" fmla="*/ 0 h 5264611"/>
              <a:gd name="connsiteX2" fmla="*/ 2086553 w 2086553"/>
              <a:gd name="connsiteY2" fmla="*/ 5264611 h 5264611"/>
              <a:gd name="connsiteX3" fmla="*/ 0 w 2086553"/>
              <a:gd name="connsiteY3" fmla="*/ 5264611 h 5264611"/>
              <a:gd name="connsiteX4" fmla="*/ 0 w 2086553"/>
              <a:gd name="connsiteY4" fmla="*/ 0 h 526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6553" h="5264611">
                <a:moveTo>
                  <a:pt x="0" y="0"/>
                </a:moveTo>
                <a:lnTo>
                  <a:pt x="2086553" y="0"/>
                </a:lnTo>
                <a:lnTo>
                  <a:pt x="2086553" y="5264611"/>
                </a:lnTo>
                <a:lnTo>
                  <a:pt x="0" y="5264611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E48CD970-C565-4572-947B-2E111264D201}"/>
              </a:ext>
            </a:extLst>
          </p:cNvPr>
          <p:cNvSpPr/>
          <p:nvPr/>
        </p:nvSpPr>
        <p:spPr>
          <a:xfrm>
            <a:off x="13456835" y="6693718"/>
            <a:ext cx="2489889" cy="3594866"/>
          </a:xfrm>
          <a:custGeom>
            <a:avLst/>
            <a:gdLst>
              <a:gd name="connsiteX0" fmla="*/ 0 w 2489889"/>
              <a:gd name="connsiteY0" fmla="*/ 0 h 3594866"/>
              <a:gd name="connsiteX1" fmla="*/ 2489889 w 2489889"/>
              <a:gd name="connsiteY1" fmla="*/ 0 h 3594866"/>
              <a:gd name="connsiteX2" fmla="*/ 2489889 w 2489889"/>
              <a:gd name="connsiteY2" fmla="*/ 3594866 h 3594866"/>
              <a:gd name="connsiteX3" fmla="*/ 0 w 2489889"/>
              <a:gd name="connsiteY3" fmla="*/ 3594866 h 3594866"/>
              <a:gd name="connsiteX4" fmla="*/ 0 w 2489889"/>
              <a:gd name="connsiteY4" fmla="*/ 0 h 359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9889" h="3594866">
                <a:moveTo>
                  <a:pt x="0" y="0"/>
                </a:moveTo>
                <a:lnTo>
                  <a:pt x="2489889" y="0"/>
                </a:lnTo>
                <a:lnTo>
                  <a:pt x="2489889" y="3594866"/>
                </a:lnTo>
                <a:lnTo>
                  <a:pt x="0" y="3594866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DBD30ED3-4BE5-4724-AB25-998732B13C99}"/>
              </a:ext>
            </a:extLst>
          </p:cNvPr>
          <p:cNvSpPr/>
          <p:nvPr/>
        </p:nvSpPr>
        <p:spPr>
          <a:xfrm>
            <a:off x="2" y="8058981"/>
            <a:ext cx="2076726" cy="2229603"/>
          </a:xfrm>
          <a:custGeom>
            <a:avLst/>
            <a:gdLst>
              <a:gd name="connsiteX0" fmla="*/ 0 w 2076726"/>
              <a:gd name="connsiteY0" fmla="*/ 0 h 2229603"/>
              <a:gd name="connsiteX1" fmla="*/ 2076726 w 2076726"/>
              <a:gd name="connsiteY1" fmla="*/ 0 h 2229603"/>
              <a:gd name="connsiteX2" fmla="*/ 2076726 w 2076726"/>
              <a:gd name="connsiteY2" fmla="*/ 2229603 h 2229603"/>
              <a:gd name="connsiteX3" fmla="*/ 0 w 2076726"/>
              <a:gd name="connsiteY3" fmla="*/ 2229603 h 2229603"/>
              <a:gd name="connsiteX4" fmla="*/ 0 w 2076726"/>
              <a:gd name="connsiteY4" fmla="*/ 0 h 2229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726" h="2229603">
                <a:moveTo>
                  <a:pt x="0" y="0"/>
                </a:moveTo>
                <a:lnTo>
                  <a:pt x="2076726" y="0"/>
                </a:lnTo>
                <a:lnTo>
                  <a:pt x="2076726" y="2229603"/>
                </a:lnTo>
                <a:lnTo>
                  <a:pt x="0" y="2229603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8E2EA16D-2AF2-47B4-9233-A93153C93B9B}"/>
              </a:ext>
            </a:extLst>
          </p:cNvPr>
          <p:cNvSpPr/>
          <p:nvPr/>
        </p:nvSpPr>
        <p:spPr>
          <a:xfrm>
            <a:off x="5127108" y="9424247"/>
            <a:ext cx="2489891" cy="864337"/>
          </a:xfrm>
          <a:custGeom>
            <a:avLst/>
            <a:gdLst>
              <a:gd name="connsiteX0" fmla="*/ 0 w 2489891"/>
              <a:gd name="connsiteY0" fmla="*/ 0 h 864337"/>
              <a:gd name="connsiteX1" fmla="*/ 2489891 w 2489891"/>
              <a:gd name="connsiteY1" fmla="*/ 0 h 864337"/>
              <a:gd name="connsiteX2" fmla="*/ 2489891 w 2489891"/>
              <a:gd name="connsiteY2" fmla="*/ 864337 h 864337"/>
              <a:gd name="connsiteX3" fmla="*/ 0 w 2489891"/>
              <a:gd name="connsiteY3" fmla="*/ 864337 h 864337"/>
              <a:gd name="connsiteX4" fmla="*/ 0 w 2489891"/>
              <a:gd name="connsiteY4" fmla="*/ 0 h 8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9891" h="864337">
                <a:moveTo>
                  <a:pt x="0" y="0"/>
                </a:moveTo>
                <a:lnTo>
                  <a:pt x="2489891" y="0"/>
                </a:lnTo>
                <a:lnTo>
                  <a:pt x="2489891" y="864337"/>
                </a:lnTo>
                <a:lnTo>
                  <a:pt x="0" y="86433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96E406-0329-496B-98FF-D810234C2F4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332386B8-84EB-4F8A-A2A9-D6D9C00E5CE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DEF9AC5D-3640-42F4-BD99-AA89C94E894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09581873-0A5F-4478-9FB9-06D8651E2F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BBF05704-6AAF-4082-AF7D-B57AD7DA2E0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0491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FB753185-6DD7-4E01-B6D0-14D963ED3C4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76218660-E6D7-44C1-B730-88FD6189A6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3FEA001-4B11-4378-B7A1-2C47DB2CEB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2DBD63E-8E03-4435-98CA-287F6BA064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C04B964-7688-4D8F-B2E9-897E326073D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41503BBD-42F7-41D8-B522-4367699C4C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100" name="Полилиния: фигура 99">
            <a:extLst>
              <a:ext uri="{FF2B5EF4-FFF2-40B4-BE49-F238E27FC236}">
                <a16:creationId xmlns:a16="http://schemas.microsoft.com/office/drawing/2014/main" id="{AAF217F5-CE37-4557-B5DA-958F6936F2BE}"/>
              </a:ext>
            </a:extLst>
          </p:cNvPr>
          <p:cNvSpPr/>
          <p:nvPr/>
        </p:nvSpPr>
        <p:spPr>
          <a:xfrm>
            <a:off x="7580267" y="3497443"/>
            <a:ext cx="2720190" cy="1335208"/>
          </a:xfrm>
          <a:custGeom>
            <a:avLst/>
            <a:gdLst>
              <a:gd name="connsiteX0" fmla="*/ 434263 w 2720190"/>
              <a:gd name="connsiteY0" fmla="*/ 0 h 1335208"/>
              <a:gd name="connsiteX1" fmla="*/ 2285927 w 2720190"/>
              <a:gd name="connsiteY1" fmla="*/ 0 h 1335208"/>
              <a:gd name="connsiteX2" fmla="*/ 2720190 w 2720190"/>
              <a:gd name="connsiteY2" fmla="*/ 434263 h 1335208"/>
              <a:gd name="connsiteX3" fmla="*/ 2720190 w 2720190"/>
              <a:gd name="connsiteY3" fmla="*/ 900945 h 1335208"/>
              <a:gd name="connsiteX4" fmla="*/ 2285927 w 2720190"/>
              <a:gd name="connsiteY4" fmla="*/ 1335208 h 1335208"/>
              <a:gd name="connsiteX5" fmla="*/ 434263 w 2720190"/>
              <a:gd name="connsiteY5" fmla="*/ 1335208 h 1335208"/>
              <a:gd name="connsiteX6" fmla="*/ 0 w 2720190"/>
              <a:gd name="connsiteY6" fmla="*/ 900945 h 1335208"/>
              <a:gd name="connsiteX7" fmla="*/ 0 w 2720190"/>
              <a:gd name="connsiteY7" fmla="*/ 434263 h 1335208"/>
              <a:gd name="connsiteX8" fmla="*/ 434263 w 2720190"/>
              <a:gd name="connsiteY8" fmla="*/ 0 h 133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0190" h="1335208">
                <a:moveTo>
                  <a:pt x="434263" y="0"/>
                </a:moveTo>
                <a:lnTo>
                  <a:pt x="2285927" y="0"/>
                </a:lnTo>
                <a:cubicBezTo>
                  <a:pt x="2525764" y="0"/>
                  <a:pt x="2720190" y="194426"/>
                  <a:pt x="2720190" y="434263"/>
                </a:cubicBezTo>
                <a:lnTo>
                  <a:pt x="2720190" y="900945"/>
                </a:lnTo>
                <a:cubicBezTo>
                  <a:pt x="2720190" y="1140782"/>
                  <a:pt x="2525764" y="1335208"/>
                  <a:pt x="2285927" y="1335208"/>
                </a:cubicBezTo>
                <a:lnTo>
                  <a:pt x="434263" y="1335208"/>
                </a:lnTo>
                <a:cubicBezTo>
                  <a:pt x="194426" y="1335208"/>
                  <a:pt x="0" y="1140782"/>
                  <a:pt x="0" y="900945"/>
                </a:cubicBezTo>
                <a:lnTo>
                  <a:pt x="0" y="434263"/>
                </a:lnTo>
                <a:cubicBezTo>
                  <a:pt x="0" y="194426"/>
                  <a:pt x="194426" y="0"/>
                  <a:pt x="4342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99" name="Полилиния: фигура 98">
            <a:extLst>
              <a:ext uri="{FF2B5EF4-FFF2-40B4-BE49-F238E27FC236}">
                <a16:creationId xmlns:a16="http://schemas.microsoft.com/office/drawing/2014/main" id="{C200400D-1C9D-47C8-96EA-195152F5AD7B}"/>
              </a:ext>
            </a:extLst>
          </p:cNvPr>
          <p:cNvSpPr/>
          <p:nvPr/>
        </p:nvSpPr>
        <p:spPr>
          <a:xfrm>
            <a:off x="10926113" y="3497443"/>
            <a:ext cx="2720190" cy="1335208"/>
          </a:xfrm>
          <a:custGeom>
            <a:avLst/>
            <a:gdLst>
              <a:gd name="connsiteX0" fmla="*/ 434263 w 2720190"/>
              <a:gd name="connsiteY0" fmla="*/ 0 h 1335208"/>
              <a:gd name="connsiteX1" fmla="*/ 2285927 w 2720190"/>
              <a:gd name="connsiteY1" fmla="*/ 0 h 1335208"/>
              <a:gd name="connsiteX2" fmla="*/ 2720190 w 2720190"/>
              <a:gd name="connsiteY2" fmla="*/ 434263 h 1335208"/>
              <a:gd name="connsiteX3" fmla="*/ 2720190 w 2720190"/>
              <a:gd name="connsiteY3" fmla="*/ 900945 h 1335208"/>
              <a:gd name="connsiteX4" fmla="*/ 2285927 w 2720190"/>
              <a:gd name="connsiteY4" fmla="*/ 1335208 h 1335208"/>
              <a:gd name="connsiteX5" fmla="*/ 434263 w 2720190"/>
              <a:gd name="connsiteY5" fmla="*/ 1335208 h 1335208"/>
              <a:gd name="connsiteX6" fmla="*/ 0 w 2720190"/>
              <a:gd name="connsiteY6" fmla="*/ 900945 h 1335208"/>
              <a:gd name="connsiteX7" fmla="*/ 0 w 2720190"/>
              <a:gd name="connsiteY7" fmla="*/ 434263 h 1335208"/>
              <a:gd name="connsiteX8" fmla="*/ 434263 w 2720190"/>
              <a:gd name="connsiteY8" fmla="*/ 0 h 133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0190" h="1335208">
                <a:moveTo>
                  <a:pt x="434263" y="0"/>
                </a:moveTo>
                <a:lnTo>
                  <a:pt x="2285927" y="0"/>
                </a:lnTo>
                <a:cubicBezTo>
                  <a:pt x="2525764" y="0"/>
                  <a:pt x="2720190" y="194426"/>
                  <a:pt x="2720190" y="434263"/>
                </a:cubicBezTo>
                <a:lnTo>
                  <a:pt x="2720190" y="900945"/>
                </a:lnTo>
                <a:cubicBezTo>
                  <a:pt x="2720190" y="1140782"/>
                  <a:pt x="2525764" y="1335208"/>
                  <a:pt x="2285927" y="1335208"/>
                </a:cubicBezTo>
                <a:lnTo>
                  <a:pt x="434263" y="1335208"/>
                </a:lnTo>
                <a:cubicBezTo>
                  <a:pt x="194426" y="1335208"/>
                  <a:pt x="0" y="1140782"/>
                  <a:pt x="0" y="900945"/>
                </a:cubicBezTo>
                <a:lnTo>
                  <a:pt x="0" y="434263"/>
                </a:lnTo>
                <a:cubicBezTo>
                  <a:pt x="0" y="194426"/>
                  <a:pt x="194426" y="0"/>
                  <a:pt x="4342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98" name="Полилиния: фигура 97">
            <a:extLst>
              <a:ext uri="{FF2B5EF4-FFF2-40B4-BE49-F238E27FC236}">
                <a16:creationId xmlns:a16="http://schemas.microsoft.com/office/drawing/2014/main" id="{43489AC0-72C1-42AF-B015-C4FD70CD7FDD}"/>
              </a:ext>
            </a:extLst>
          </p:cNvPr>
          <p:cNvSpPr/>
          <p:nvPr/>
        </p:nvSpPr>
        <p:spPr>
          <a:xfrm>
            <a:off x="14271959" y="3497443"/>
            <a:ext cx="2720190" cy="1335208"/>
          </a:xfrm>
          <a:custGeom>
            <a:avLst/>
            <a:gdLst>
              <a:gd name="connsiteX0" fmla="*/ 434263 w 2720190"/>
              <a:gd name="connsiteY0" fmla="*/ 0 h 1335208"/>
              <a:gd name="connsiteX1" fmla="*/ 2285927 w 2720190"/>
              <a:gd name="connsiteY1" fmla="*/ 0 h 1335208"/>
              <a:gd name="connsiteX2" fmla="*/ 2720190 w 2720190"/>
              <a:gd name="connsiteY2" fmla="*/ 434263 h 1335208"/>
              <a:gd name="connsiteX3" fmla="*/ 2720190 w 2720190"/>
              <a:gd name="connsiteY3" fmla="*/ 900945 h 1335208"/>
              <a:gd name="connsiteX4" fmla="*/ 2285927 w 2720190"/>
              <a:gd name="connsiteY4" fmla="*/ 1335208 h 1335208"/>
              <a:gd name="connsiteX5" fmla="*/ 434263 w 2720190"/>
              <a:gd name="connsiteY5" fmla="*/ 1335208 h 1335208"/>
              <a:gd name="connsiteX6" fmla="*/ 0 w 2720190"/>
              <a:gd name="connsiteY6" fmla="*/ 900945 h 1335208"/>
              <a:gd name="connsiteX7" fmla="*/ 0 w 2720190"/>
              <a:gd name="connsiteY7" fmla="*/ 434263 h 1335208"/>
              <a:gd name="connsiteX8" fmla="*/ 434263 w 2720190"/>
              <a:gd name="connsiteY8" fmla="*/ 0 h 133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0190" h="1335208">
                <a:moveTo>
                  <a:pt x="434263" y="0"/>
                </a:moveTo>
                <a:lnTo>
                  <a:pt x="2285927" y="0"/>
                </a:lnTo>
                <a:cubicBezTo>
                  <a:pt x="2525764" y="0"/>
                  <a:pt x="2720190" y="194426"/>
                  <a:pt x="2720190" y="434263"/>
                </a:cubicBezTo>
                <a:lnTo>
                  <a:pt x="2720190" y="900945"/>
                </a:lnTo>
                <a:cubicBezTo>
                  <a:pt x="2720190" y="1140782"/>
                  <a:pt x="2525764" y="1335208"/>
                  <a:pt x="2285927" y="1335208"/>
                </a:cubicBezTo>
                <a:lnTo>
                  <a:pt x="434263" y="1335208"/>
                </a:lnTo>
                <a:cubicBezTo>
                  <a:pt x="194426" y="1335208"/>
                  <a:pt x="0" y="1140782"/>
                  <a:pt x="0" y="900945"/>
                </a:cubicBezTo>
                <a:lnTo>
                  <a:pt x="0" y="434263"/>
                </a:lnTo>
                <a:cubicBezTo>
                  <a:pt x="0" y="194426"/>
                  <a:pt x="194426" y="0"/>
                  <a:pt x="4342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97" name="Полилиния: фигура 96">
            <a:extLst>
              <a:ext uri="{FF2B5EF4-FFF2-40B4-BE49-F238E27FC236}">
                <a16:creationId xmlns:a16="http://schemas.microsoft.com/office/drawing/2014/main" id="{F9A5D941-5D3C-40A0-9E58-0D3BE3A29E70}"/>
              </a:ext>
            </a:extLst>
          </p:cNvPr>
          <p:cNvSpPr/>
          <p:nvPr/>
        </p:nvSpPr>
        <p:spPr>
          <a:xfrm>
            <a:off x="7580267" y="7676182"/>
            <a:ext cx="2720190" cy="1335208"/>
          </a:xfrm>
          <a:custGeom>
            <a:avLst/>
            <a:gdLst>
              <a:gd name="connsiteX0" fmla="*/ 434263 w 2720190"/>
              <a:gd name="connsiteY0" fmla="*/ 0 h 1335208"/>
              <a:gd name="connsiteX1" fmla="*/ 2285927 w 2720190"/>
              <a:gd name="connsiteY1" fmla="*/ 0 h 1335208"/>
              <a:gd name="connsiteX2" fmla="*/ 2720190 w 2720190"/>
              <a:gd name="connsiteY2" fmla="*/ 434263 h 1335208"/>
              <a:gd name="connsiteX3" fmla="*/ 2720190 w 2720190"/>
              <a:gd name="connsiteY3" fmla="*/ 900945 h 1335208"/>
              <a:gd name="connsiteX4" fmla="*/ 2285927 w 2720190"/>
              <a:gd name="connsiteY4" fmla="*/ 1335208 h 1335208"/>
              <a:gd name="connsiteX5" fmla="*/ 434263 w 2720190"/>
              <a:gd name="connsiteY5" fmla="*/ 1335208 h 1335208"/>
              <a:gd name="connsiteX6" fmla="*/ 0 w 2720190"/>
              <a:gd name="connsiteY6" fmla="*/ 900945 h 1335208"/>
              <a:gd name="connsiteX7" fmla="*/ 0 w 2720190"/>
              <a:gd name="connsiteY7" fmla="*/ 434263 h 1335208"/>
              <a:gd name="connsiteX8" fmla="*/ 434263 w 2720190"/>
              <a:gd name="connsiteY8" fmla="*/ 0 h 133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0190" h="1335208">
                <a:moveTo>
                  <a:pt x="434263" y="0"/>
                </a:moveTo>
                <a:lnTo>
                  <a:pt x="2285927" y="0"/>
                </a:lnTo>
                <a:cubicBezTo>
                  <a:pt x="2525764" y="0"/>
                  <a:pt x="2720190" y="194426"/>
                  <a:pt x="2720190" y="434263"/>
                </a:cubicBezTo>
                <a:lnTo>
                  <a:pt x="2720190" y="900945"/>
                </a:lnTo>
                <a:cubicBezTo>
                  <a:pt x="2720190" y="1140782"/>
                  <a:pt x="2525764" y="1335208"/>
                  <a:pt x="2285927" y="1335208"/>
                </a:cubicBezTo>
                <a:lnTo>
                  <a:pt x="434263" y="1335208"/>
                </a:lnTo>
                <a:cubicBezTo>
                  <a:pt x="194426" y="1335208"/>
                  <a:pt x="0" y="1140782"/>
                  <a:pt x="0" y="900945"/>
                </a:cubicBezTo>
                <a:lnTo>
                  <a:pt x="0" y="434263"/>
                </a:lnTo>
                <a:cubicBezTo>
                  <a:pt x="0" y="194426"/>
                  <a:pt x="194426" y="0"/>
                  <a:pt x="4342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96" name="Полилиния: фигура 95">
            <a:extLst>
              <a:ext uri="{FF2B5EF4-FFF2-40B4-BE49-F238E27FC236}">
                <a16:creationId xmlns:a16="http://schemas.microsoft.com/office/drawing/2014/main" id="{391ADD93-DE5D-4449-8FB9-AE7AA51D6020}"/>
              </a:ext>
            </a:extLst>
          </p:cNvPr>
          <p:cNvSpPr/>
          <p:nvPr/>
        </p:nvSpPr>
        <p:spPr>
          <a:xfrm>
            <a:off x="10926113" y="7676182"/>
            <a:ext cx="2720190" cy="1335208"/>
          </a:xfrm>
          <a:custGeom>
            <a:avLst/>
            <a:gdLst>
              <a:gd name="connsiteX0" fmla="*/ 434263 w 2720190"/>
              <a:gd name="connsiteY0" fmla="*/ 0 h 1335208"/>
              <a:gd name="connsiteX1" fmla="*/ 2285927 w 2720190"/>
              <a:gd name="connsiteY1" fmla="*/ 0 h 1335208"/>
              <a:gd name="connsiteX2" fmla="*/ 2720190 w 2720190"/>
              <a:gd name="connsiteY2" fmla="*/ 434263 h 1335208"/>
              <a:gd name="connsiteX3" fmla="*/ 2720190 w 2720190"/>
              <a:gd name="connsiteY3" fmla="*/ 900945 h 1335208"/>
              <a:gd name="connsiteX4" fmla="*/ 2285927 w 2720190"/>
              <a:gd name="connsiteY4" fmla="*/ 1335208 h 1335208"/>
              <a:gd name="connsiteX5" fmla="*/ 434263 w 2720190"/>
              <a:gd name="connsiteY5" fmla="*/ 1335208 h 1335208"/>
              <a:gd name="connsiteX6" fmla="*/ 0 w 2720190"/>
              <a:gd name="connsiteY6" fmla="*/ 900945 h 1335208"/>
              <a:gd name="connsiteX7" fmla="*/ 0 w 2720190"/>
              <a:gd name="connsiteY7" fmla="*/ 434263 h 1335208"/>
              <a:gd name="connsiteX8" fmla="*/ 434263 w 2720190"/>
              <a:gd name="connsiteY8" fmla="*/ 0 h 133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0190" h="1335208">
                <a:moveTo>
                  <a:pt x="434263" y="0"/>
                </a:moveTo>
                <a:lnTo>
                  <a:pt x="2285927" y="0"/>
                </a:lnTo>
                <a:cubicBezTo>
                  <a:pt x="2525764" y="0"/>
                  <a:pt x="2720190" y="194426"/>
                  <a:pt x="2720190" y="434263"/>
                </a:cubicBezTo>
                <a:lnTo>
                  <a:pt x="2720190" y="900945"/>
                </a:lnTo>
                <a:cubicBezTo>
                  <a:pt x="2720190" y="1140782"/>
                  <a:pt x="2525764" y="1335208"/>
                  <a:pt x="2285927" y="1335208"/>
                </a:cubicBezTo>
                <a:lnTo>
                  <a:pt x="434263" y="1335208"/>
                </a:lnTo>
                <a:cubicBezTo>
                  <a:pt x="194426" y="1335208"/>
                  <a:pt x="0" y="1140782"/>
                  <a:pt x="0" y="900945"/>
                </a:cubicBezTo>
                <a:lnTo>
                  <a:pt x="0" y="434263"/>
                </a:lnTo>
                <a:cubicBezTo>
                  <a:pt x="0" y="194426"/>
                  <a:pt x="194426" y="0"/>
                  <a:pt x="4342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95" name="Полилиния: фигура 94">
            <a:extLst>
              <a:ext uri="{FF2B5EF4-FFF2-40B4-BE49-F238E27FC236}">
                <a16:creationId xmlns:a16="http://schemas.microsoft.com/office/drawing/2014/main" id="{C26809D8-39F7-4091-80B8-37447C31F7D0}"/>
              </a:ext>
            </a:extLst>
          </p:cNvPr>
          <p:cNvSpPr/>
          <p:nvPr/>
        </p:nvSpPr>
        <p:spPr>
          <a:xfrm>
            <a:off x="14271959" y="7676182"/>
            <a:ext cx="2720190" cy="1335208"/>
          </a:xfrm>
          <a:custGeom>
            <a:avLst/>
            <a:gdLst>
              <a:gd name="connsiteX0" fmla="*/ 434263 w 2720190"/>
              <a:gd name="connsiteY0" fmla="*/ 0 h 1335208"/>
              <a:gd name="connsiteX1" fmla="*/ 2285927 w 2720190"/>
              <a:gd name="connsiteY1" fmla="*/ 0 h 1335208"/>
              <a:gd name="connsiteX2" fmla="*/ 2720190 w 2720190"/>
              <a:gd name="connsiteY2" fmla="*/ 434263 h 1335208"/>
              <a:gd name="connsiteX3" fmla="*/ 2720190 w 2720190"/>
              <a:gd name="connsiteY3" fmla="*/ 900945 h 1335208"/>
              <a:gd name="connsiteX4" fmla="*/ 2285927 w 2720190"/>
              <a:gd name="connsiteY4" fmla="*/ 1335208 h 1335208"/>
              <a:gd name="connsiteX5" fmla="*/ 434263 w 2720190"/>
              <a:gd name="connsiteY5" fmla="*/ 1335208 h 1335208"/>
              <a:gd name="connsiteX6" fmla="*/ 0 w 2720190"/>
              <a:gd name="connsiteY6" fmla="*/ 900945 h 1335208"/>
              <a:gd name="connsiteX7" fmla="*/ 0 w 2720190"/>
              <a:gd name="connsiteY7" fmla="*/ 434263 h 1335208"/>
              <a:gd name="connsiteX8" fmla="*/ 434263 w 2720190"/>
              <a:gd name="connsiteY8" fmla="*/ 0 h 133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20190" h="1335208">
                <a:moveTo>
                  <a:pt x="434263" y="0"/>
                </a:moveTo>
                <a:lnTo>
                  <a:pt x="2285927" y="0"/>
                </a:lnTo>
                <a:cubicBezTo>
                  <a:pt x="2525764" y="0"/>
                  <a:pt x="2720190" y="194426"/>
                  <a:pt x="2720190" y="434263"/>
                </a:cubicBezTo>
                <a:lnTo>
                  <a:pt x="2720190" y="900945"/>
                </a:lnTo>
                <a:cubicBezTo>
                  <a:pt x="2720190" y="1140782"/>
                  <a:pt x="2525764" y="1335208"/>
                  <a:pt x="2285927" y="1335208"/>
                </a:cubicBezTo>
                <a:lnTo>
                  <a:pt x="434263" y="1335208"/>
                </a:lnTo>
                <a:cubicBezTo>
                  <a:pt x="194426" y="1335208"/>
                  <a:pt x="0" y="1140782"/>
                  <a:pt x="0" y="900945"/>
                </a:cubicBezTo>
                <a:lnTo>
                  <a:pt x="0" y="434263"/>
                </a:lnTo>
                <a:cubicBezTo>
                  <a:pt x="0" y="194426"/>
                  <a:pt x="194426" y="0"/>
                  <a:pt x="4342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665EDE-459A-4CDA-8DE4-24AB1742C3B3}"/>
              </a:ext>
            </a:extLst>
          </p:cNvPr>
          <p:cNvSpPr txBox="1"/>
          <p:nvPr/>
        </p:nvSpPr>
        <p:spPr>
          <a:xfrm>
            <a:off x="7786788" y="3688606"/>
            <a:ext cx="230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Nome A</a:t>
            </a:r>
            <a:endParaRPr lang="pt-BR" sz="3000" b="1" noProof="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29B6A5-77D9-46C3-9721-905933D82A76}"/>
              </a:ext>
            </a:extLst>
          </p:cNvPr>
          <p:cNvSpPr txBox="1"/>
          <p:nvPr/>
        </p:nvSpPr>
        <p:spPr>
          <a:xfrm>
            <a:off x="7875688" y="4241376"/>
            <a:ext cx="212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Cargo/função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F65072-BFE0-421B-A8A5-BD7223A5240F}"/>
              </a:ext>
            </a:extLst>
          </p:cNvPr>
          <p:cNvSpPr txBox="1"/>
          <p:nvPr/>
        </p:nvSpPr>
        <p:spPr>
          <a:xfrm>
            <a:off x="11132634" y="3688606"/>
            <a:ext cx="230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Nome 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B4EFDF0-69EA-4C89-9DA9-2CCDABB7557F}"/>
              </a:ext>
            </a:extLst>
          </p:cNvPr>
          <p:cNvSpPr txBox="1"/>
          <p:nvPr/>
        </p:nvSpPr>
        <p:spPr>
          <a:xfrm>
            <a:off x="11221534" y="4241376"/>
            <a:ext cx="212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Cargo/função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268D7B-5A4C-4CB9-B00D-553163816ADA}"/>
              </a:ext>
            </a:extLst>
          </p:cNvPr>
          <p:cNvSpPr txBox="1"/>
          <p:nvPr/>
        </p:nvSpPr>
        <p:spPr>
          <a:xfrm>
            <a:off x="14478480" y="3688606"/>
            <a:ext cx="230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Nome 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00CA49-485C-4BED-BF78-91954836ACC5}"/>
              </a:ext>
            </a:extLst>
          </p:cNvPr>
          <p:cNvSpPr txBox="1"/>
          <p:nvPr/>
        </p:nvSpPr>
        <p:spPr>
          <a:xfrm>
            <a:off x="14567380" y="4241376"/>
            <a:ext cx="212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Cargo/função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3DF47B-C1C5-47E7-91A5-B99787C290BF}"/>
              </a:ext>
            </a:extLst>
          </p:cNvPr>
          <p:cNvSpPr txBox="1"/>
          <p:nvPr/>
        </p:nvSpPr>
        <p:spPr>
          <a:xfrm>
            <a:off x="14478480" y="7867345"/>
            <a:ext cx="230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Nome 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F379C8-C8E9-4BE8-BBC4-5B6BECDC6249}"/>
              </a:ext>
            </a:extLst>
          </p:cNvPr>
          <p:cNvSpPr txBox="1"/>
          <p:nvPr/>
        </p:nvSpPr>
        <p:spPr>
          <a:xfrm>
            <a:off x="14567380" y="8420115"/>
            <a:ext cx="212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Cargo/função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23FDA7-44B8-4E1A-88E7-44E72228632D}"/>
              </a:ext>
            </a:extLst>
          </p:cNvPr>
          <p:cNvSpPr txBox="1"/>
          <p:nvPr/>
        </p:nvSpPr>
        <p:spPr>
          <a:xfrm>
            <a:off x="11132634" y="7867345"/>
            <a:ext cx="230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Nome 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2CCAC7F-CA5C-4424-B46D-39092FEF3901}"/>
              </a:ext>
            </a:extLst>
          </p:cNvPr>
          <p:cNvSpPr txBox="1"/>
          <p:nvPr/>
        </p:nvSpPr>
        <p:spPr>
          <a:xfrm>
            <a:off x="11221534" y="8420115"/>
            <a:ext cx="212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Cargo/função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187FD6-81E4-4A79-AA64-5416E42900AE}"/>
              </a:ext>
            </a:extLst>
          </p:cNvPr>
          <p:cNvSpPr txBox="1"/>
          <p:nvPr/>
        </p:nvSpPr>
        <p:spPr>
          <a:xfrm>
            <a:off x="7786788" y="7867345"/>
            <a:ext cx="2307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Nome 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80146DE-1163-4F62-8204-83991B63A2BA}"/>
              </a:ext>
            </a:extLst>
          </p:cNvPr>
          <p:cNvSpPr txBox="1"/>
          <p:nvPr/>
        </p:nvSpPr>
        <p:spPr>
          <a:xfrm>
            <a:off x="7875688" y="8420115"/>
            <a:ext cx="2129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Cargo/função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ACA8C2-08EB-48F9-9C0D-94B6FCF47330}"/>
              </a:ext>
            </a:extLst>
          </p:cNvPr>
          <p:cNvSpPr txBox="1"/>
          <p:nvPr/>
        </p:nvSpPr>
        <p:spPr>
          <a:xfrm>
            <a:off x="882269" y="3481301"/>
            <a:ext cx="4710800" cy="4659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nisi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aliquip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commodo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consequat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Duis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aute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irure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reprehenderit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voluptate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velit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esse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cillum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eu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fugiat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nulla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pariatur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D9ACA7D9-8AA0-8D62-C8A4-604B5907743E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6BB2B5-9D19-04FC-0599-285673E481A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20C2CA54-1A7F-625A-1858-E62A1AAFA9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789308CC-6400-D9AC-7CE2-6132CAD1DE3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3664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9" grpId="0" animBg="1"/>
      <p:bldP spid="98" grpId="0" animBg="1"/>
      <p:bldP spid="97" grpId="0" animBg="1"/>
      <p:bldP spid="96" grpId="0" animBg="1"/>
      <p:bldP spid="95" grpId="0" animBg="1"/>
      <p:bldP spid="60" grpId="0"/>
      <p:bldP spid="61" grpId="0"/>
      <p:bldP spid="65" grpId="0"/>
      <p:bldP spid="66" grpId="0"/>
      <p:bldP spid="70" grpId="0"/>
      <p:bldP spid="71" grpId="0"/>
      <p:bldP spid="76" grpId="0"/>
      <p:bldP spid="77" grpId="0"/>
      <p:bldP spid="81" grpId="0"/>
      <p:bldP spid="82" grpId="0"/>
      <p:bldP spid="86" grpId="0"/>
      <p:bldP spid="87" grpId="0"/>
      <p:bldP spid="30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8191500"/>
            <a:ext cx="18288000" cy="2097088"/>
          </a:xfrm>
          <a:prstGeom prst="rect">
            <a:avLst/>
          </a:prstGeom>
          <a:gradFill>
            <a:gsLst>
              <a:gs pos="10000">
                <a:schemeClr val="accent1"/>
              </a:gs>
              <a:gs pos="50000">
                <a:schemeClr val="accent5"/>
              </a:gs>
              <a:gs pos="90000">
                <a:schemeClr val="accent4"/>
              </a:gs>
            </a:gsLst>
            <a:lin ang="13800000" scaled="0"/>
          </a:gradFill>
          <a:ln w="76200"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13716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pt-BR" sz="100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EF499A6-D0CB-4B09-BACE-AE0069C0CC57}"/>
              </a:ext>
            </a:extLst>
          </p:cNvPr>
          <p:cNvSpPr/>
          <p:nvPr/>
        </p:nvSpPr>
        <p:spPr>
          <a:xfrm rot="10800000">
            <a:off x="0" y="8191496"/>
            <a:ext cx="4571990" cy="2097089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5000">
                <a:srgbClr val="000000">
                  <a:alpha val="10000"/>
                </a:srgbClr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CE2DB7-2DA9-4468-A21C-17E91A74ABE8}"/>
              </a:ext>
            </a:extLst>
          </p:cNvPr>
          <p:cNvSpPr/>
          <p:nvPr/>
        </p:nvSpPr>
        <p:spPr>
          <a:xfrm rot="10800000">
            <a:off x="4572010" y="8191496"/>
            <a:ext cx="4571990" cy="2097089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5000">
                <a:srgbClr val="000000">
                  <a:alpha val="10000"/>
                </a:srgbClr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AD93C4C-475A-4242-A000-E3051B8D9484}"/>
              </a:ext>
            </a:extLst>
          </p:cNvPr>
          <p:cNvSpPr/>
          <p:nvPr/>
        </p:nvSpPr>
        <p:spPr>
          <a:xfrm rot="10800000">
            <a:off x="9144010" y="8191496"/>
            <a:ext cx="4571990" cy="2097089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5000">
                <a:srgbClr val="000000">
                  <a:alpha val="10000"/>
                </a:srgbClr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6C64B95-87C2-47DF-AF4E-42721D5704FC}"/>
              </a:ext>
            </a:extLst>
          </p:cNvPr>
          <p:cNvSpPr/>
          <p:nvPr/>
        </p:nvSpPr>
        <p:spPr>
          <a:xfrm rot="10800000">
            <a:off x="13716010" y="8191496"/>
            <a:ext cx="4571990" cy="2097089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5000">
                <a:srgbClr val="000000">
                  <a:alpha val="10000"/>
                </a:srgbClr>
              </a:gs>
            </a:gsLst>
            <a:lin ang="12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512" y="9014952"/>
            <a:ext cx="3228976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4018" y="858409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endParaRPr lang="pt-BR" sz="2500" b="1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3510" y="9014952"/>
            <a:ext cx="3228976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66016" y="858409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endParaRPr lang="pt-BR" sz="2500" b="1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15508" y="9014952"/>
            <a:ext cx="3228976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038014" y="858409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endParaRPr lang="pt-BR" sz="2500" b="1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4387506" y="9014952"/>
            <a:ext cx="3228976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4610012" y="858409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endParaRPr lang="pt-BR" sz="2500" b="1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B7F5E1-A24F-477B-8684-04D7FDB959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A91AF5C8-2FD3-47C6-896B-D759A6916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0B8117B1-C51E-4388-9CD8-62AAC4089F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3132A100-CE4B-42F3-B502-401FC86362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701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1663 L 0 4.33575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3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9" grpId="0" animBg="1"/>
      <p:bldP spid="20" grpId="0" animBg="1"/>
      <p:bldP spid="21" grpId="0" animBg="1"/>
      <p:bldP spid="22" grpId="0" animBg="1"/>
      <p:bldP spid="33" grpId="0"/>
      <p:bldP spid="38" grpId="0"/>
      <p:bldP spid="41" grpId="0"/>
      <p:bldP spid="42" grpId="0"/>
      <p:bldP spid="45" grpId="0"/>
      <p:bldP spid="46" grpId="0"/>
      <p:bldP spid="49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95814D7D-C4B9-445D-B1B1-D4897F4309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9" r="6143" b="17970"/>
          <a:stretch>
            <a:fillRect/>
          </a:stretch>
        </p:blipFill>
        <p:spPr>
          <a:xfrm>
            <a:off x="6349422" y="2848384"/>
            <a:ext cx="9102438" cy="5460762"/>
          </a:xfrm>
          <a:custGeom>
            <a:avLst/>
            <a:gdLst>
              <a:gd name="connsiteX0" fmla="*/ 0 w 9102438"/>
              <a:gd name="connsiteY0" fmla="*/ 0 h 5460762"/>
              <a:gd name="connsiteX1" fmla="*/ 9102438 w 9102438"/>
              <a:gd name="connsiteY1" fmla="*/ 0 h 5460762"/>
              <a:gd name="connsiteX2" fmla="*/ 9102438 w 9102438"/>
              <a:gd name="connsiteY2" fmla="*/ 5460762 h 5460762"/>
              <a:gd name="connsiteX3" fmla="*/ 0 w 9102438"/>
              <a:gd name="connsiteY3" fmla="*/ 5460762 h 546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02438" h="5460762">
                <a:moveTo>
                  <a:pt x="0" y="0"/>
                </a:moveTo>
                <a:lnTo>
                  <a:pt x="9102438" y="0"/>
                </a:lnTo>
                <a:lnTo>
                  <a:pt x="9102438" y="5460762"/>
                </a:lnTo>
                <a:lnTo>
                  <a:pt x="0" y="5460762"/>
                </a:lnTo>
                <a:close/>
              </a:path>
            </a:pathLst>
          </a:custGeom>
        </p:spPr>
      </p:pic>
      <p:sp>
        <p:nvSpPr>
          <p:cNvPr id="7" name="Рисунок 6">
            <a:extLst>
              <a:ext uri="{FF2B5EF4-FFF2-40B4-BE49-F238E27FC236}">
                <a16:creationId xmlns:a16="http://schemas.microsoft.com/office/drawing/2014/main" id="{567A2AE8-6110-4DA7-845D-156311C877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 noProof="0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B805911F-C000-4B2A-9F0D-55550E0A93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4" r="9708" b="20110"/>
          <a:stretch>
            <a:fillRect/>
          </a:stretch>
        </p:blipFill>
        <p:spPr>
          <a:xfrm>
            <a:off x="2836141" y="3505471"/>
            <a:ext cx="3746499" cy="5318308"/>
          </a:xfrm>
          <a:custGeom>
            <a:avLst/>
            <a:gdLst>
              <a:gd name="connsiteX0" fmla="*/ 0 w 3746499"/>
              <a:gd name="connsiteY0" fmla="*/ 0 h 5318308"/>
              <a:gd name="connsiteX1" fmla="*/ 3746499 w 3746499"/>
              <a:gd name="connsiteY1" fmla="*/ 0 h 5318308"/>
              <a:gd name="connsiteX2" fmla="*/ 3746499 w 3746499"/>
              <a:gd name="connsiteY2" fmla="*/ 5318308 h 5318308"/>
              <a:gd name="connsiteX3" fmla="*/ 0 w 3746499"/>
              <a:gd name="connsiteY3" fmla="*/ 5318308 h 5318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499" h="5318308">
                <a:moveTo>
                  <a:pt x="0" y="0"/>
                </a:moveTo>
                <a:lnTo>
                  <a:pt x="3746499" y="0"/>
                </a:lnTo>
                <a:lnTo>
                  <a:pt x="3746499" y="5318308"/>
                </a:lnTo>
                <a:lnTo>
                  <a:pt x="0" y="5318308"/>
                </a:lnTo>
                <a:close/>
              </a:path>
            </a:pathLst>
          </a:custGeom>
        </p:spPr>
      </p:pic>
      <p:sp>
        <p:nvSpPr>
          <p:cNvPr id="5" name="Рисунок 4">
            <a:extLst>
              <a:ext uri="{FF2B5EF4-FFF2-40B4-BE49-F238E27FC236}">
                <a16:creationId xmlns:a16="http://schemas.microsoft.com/office/drawing/2014/main" id="{FF2B4E1C-1502-4F6D-B9E7-FFF1D24270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 noProof="0" dirty="0"/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9E50636-BA2A-4221-B1C5-92568C0364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5" r="18986" b="15517"/>
          <a:stretch>
            <a:fillRect/>
          </a:stretch>
        </p:blipFill>
        <p:spPr>
          <a:xfrm>
            <a:off x="5893243" y="5052933"/>
            <a:ext cx="2118960" cy="4545092"/>
          </a:xfrm>
          <a:custGeom>
            <a:avLst/>
            <a:gdLst>
              <a:gd name="connsiteX0" fmla="*/ 0 w 2118960"/>
              <a:gd name="connsiteY0" fmla="*/ 0 h 4545092"/>
              <a:gd name="connsiteX1" fmla="*/ 2118960 w 2118960"/>
              <a:gd name="connsiteY1" fmla="*/ 0 h 4545092"/>
              <a:gd name="connsiteX2" fmla="*/ 2118960 w 2118960"/>
              <a:gd name="connsiteY2" fmla="*/ 4545092 h 4545092"/>
              <a:gd name="connsiteX3" fmla="*/ 0 w 2118960"/>
              <a:gd name="connsiteY3" fmla="*/ 4545092 h 4545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960" h="4545092">
                <a:moveTo>
                  <a:pt x="0" y="0"/>
                </a:moveTo>
                <a:lnTo>
                  <a:pt x="2118960" y="0"/>
                </a:lnTo>
                <a:lnTo>
                  <a:pt x="2118960" y="4545092"/>
                </a:lnTo>
                <a:lnTo>
                  <a:pt x="0" y="4545092"/>
                </a:lnTo>
                <a:close/>
              </a:path>
            </a:pathLst>
          </a:custGeom>
        </p:spPr>
      </p:pic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82B592-F0BD-4203-B5A0-70B37B73CB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2" name="TextBox 21">
            <a:extLst>
              <a:ext uri="{FF2B5EF4-FFF2-40B4-BE49-F238E27FC236}">
                <a16:creationId xmlns:a16="http://schemas.microsoft.com/office/drawing/2014/main" id="{D18B32EC-FB85-593A-3B1A-8DE655D56053}"/>
              </a:ext>
            </a:extLst>
          </p:cNvPr>
          <p:cNvSpPr txBox="1"/>
          <p:nvPr/>
        </p:nvSpPr>
        <p:spPr>
          <a:xfrm>
            <a:off x="1181100" y="889915"/>
            <a:ext cx="1581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D57784E7-82C6-EC8D-ACED-6F8F7C8B2C3F}"/>
              </a:ext>
            </a:extLst>
          </p:cNvPr>
          <p:cNvSpPr txBox="1"/>
          <p:nvPr/>
        </p:nvSpPr>
        <p:spPr>
          <a:xfrm>
            <a:off x="1181100" y="1924025"/>
            <a:ext cx="1581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subtítulo</a:t>
            </a:r>
          </a:p>
        </p:txBody>
      </p:sp>
    </p:spTree>
    <p:extLst>
      <p:ext uri="{BB962C8B-B14F-4D97-AF65-F5344CB8AC3E}">
        <p14:creationId xmlns:p14="http://schemas.microsoft.com/office/powerpoint/2010/main" val="7509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3 0.21848 L -2.08333E-6 4.0641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092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43 0.21848 L -2.08333E-6 4.06419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09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43 0.21848 L -2.08333E-6 4.06419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092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0D502B3-CC40-4431-A270-F612722D33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1169">
            <a:off x="8090409" y="1126694"/>
            <a:ext cx="5047440" cy="55454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F3C90A-C790-451B-A64C-CD6634FC0C4D}"/>
              </a:ext>
            </a:extLst>
          </p:cNvPr>
          <p:cNvSpPr txBox="1"/>
          <p:nvPr/>
        </p:nvSpPr>
        <p:spPr>
          <a:xfrm>
            <a:off x="912934" y="5545075"/>
            <a:ext cx="5958778" cy="188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</a:t>
            </a:r>
            <a:endParaRPr lang="pt-BR" sz="2000" spc="-15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E24F0584-22A0-4F1A-A9CE-314EDC41C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 noProof="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E6629B8-FA04-4ADD-A91A-2F3D02AB1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41169">
            <a:off x="10679678" y="2421317"/>
            <a:ext cx="6418434" cy="7051756"/>
          </a:xfrm>
          <a:prstGeom prst="rect">
            <a:avLst/>
          </a:prstGeom>
        </p:spPr>
      </p:pic>
      <p:sp>
        <p:nvSpPr>
          <p:cNvPr id="6" name="Рисунок 5">
            <a:extLst>
              <a:ext uri="{FF2B5EF4-FFF2-40B4-BE49-F238E27FC236}">
                <a16:creationId xmlns:a16="http://schemas.microsoft.com/office/drawing/2014/main" id="{19B0AB4F-4F6C-4FEB-A7C2-8DD7283B59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E30FF4B2-3FEF-2147-AAFC-BC47B6EE8C13}"/>
              </a:ext>
            </a:extLst>
          </p:cNvPr>
          <p:cNvSpPr txBox="1"/>
          <p:nvPr/>
        </p:nvSpPr>
        <p:spPr>
          <a:xfrm>
            <a:off x="882269" y="4225112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3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">
        <p:fade/>
      </p:transition>
    </mc:Choice>
    <mc:Fallback xmlns="">
      <p:transition spd="med" advClick="0" advTm="4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5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CD298-BF1B-2DFA-907B-184CFF97C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>
            <a:extLst>
              <a:ext uri="{FF2B5EF4-FFF2-40B4-BE49-F238E27FC236}">
                <a16:creationId xmlns:a16="http://schemas.microsoft.com/office/drawing/2014/main" id="{8698A06D-E7EB-F839-AD1D-7BD3A17831E8}"/>
              </a:ext>
            </a:extLst>
          </p:cNvPr>
          <p:cNvSpPr txBox="1"/>
          <p:nvPr/>
        </p:nvSpPr>
        <p:spPr>
          <a:xfrm>
            <a:off x="1181100" y="4020909"/>
            <a:ext cx="158115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rgbClr val="FF0000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Gráficos e tabelas</a:t>
            </a:r>
          </a:p>
        </p:txBody>
      </p:sp>
    </p:spTree>
    <p:extLst>
      <p:ext uri="{BB962C8B-B14F-4D97-AF65-F5344CB8AC3E}">
        <p14:creationId xmlns:p14="http://schemas.microsoft.com/office/powerpoint/2010/main" val="3089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22"/>
          <p:cNvSpPr>
            <a:spLocks/>
          </p:cNvSpPr>
          <p:nvPr/>
        </p:nvSpPr>
        <p:spPr bwMode="auto">
          <a:xfrm>
            <a:off x="13149863" y="3219678"/>
            <a:ext cx="1870227" cy="2045953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94" h="977">
                <a:moveTo>
                  <a:pt x="893" y="73"/>
                </a:moveTo>
                <a:lnTo>
                  <a:pt x="892" y="114"/>
                </a:lnTo>
                <a:lnTo>
                  <a:pt x="889" y="155"/>
                </a:lnTo>
                <a:lnTo>
                  <a:pt x="883" y="197"/>
                </a:lnTo>
                <a:lnTo>
                  <a:pt x="877" y="236"/>
                </a:lnTo>
                <a:lnTo>
                  <a:pt x="869" y="276"/>
                </a:lnTo>
                <a:lnTo>
                  <a:pt x="859" y="314"/>
                </a:lnTo>
                <a:lnTo>
                  <a:pt x="846" y="352"/>
                </a:lnTo>
                <a:lnTo>
                  <a:pt x="833" y="390"/>
                </a:lnTo>
                <a:lnTo>
                  <a:pt x="818" y="427"/>
                </a:lnTo>
                <a:lnTo>
                  <a:pt x="802" y="462"/>
                </a:lnTo>
                <a:lnTo>
                  <a:pt x="783" y="498"/>
                </a:lnTo>
                <a:lnTo>
                  <a:pt x="763" y="533"/>
                </a:lnTo>
                <a:lnTo>
                  <a:pt x="741" y="566"/>
                </a:lnTo>
                <a:lnTo>
                  <a:pt x="717" y="600"/>
                </a:lnTo>
                <a:lnTo>
                  <a:pt x="692" y="633"/>
                </a:lnTo>
                <a:lnTo>
                  <a:pt x="665" y="664"/>
                </a:lnTo>
                <a:lnTo>
                  <a:pt x="637" y="695"/>
                </a:lnTo>
                <a:lnTo>
                  <a:pt x="608" y="724"/>
                </a:lnTo>
                <a:lnTo>
                  <a:pt x="579" y="750"/>
                </a:lnTo>
                <a:lnTo>
                  <a:pt x="549" y="776"/>
                </a:lnTo>
                <a:lnTo>
                  <a:pt x="518" y="801"/>
                </a:lnTo>
                <a:lnTo>
                  <a:pt x="485" y="823"/>
                </a:lnTo>
                <a:lnTo>
                  <a:pt x="453" y="844"/>
                </a:lnTo>
                <a:lnTo>
                  <a:pt x="419" y="864"/>
                </a:lnTo>
                <a:lnTo>
                  <a:pt x="385" y="882"/>
                </a:lnTo>
                <a:lnTo>
                  <a:pt x="349" y="899"/>
                </a:lnTo>
                <a:lnTo>
                  <a:pt x="313" y="913"/>
                </a:lnTo>
                <a:lnTo>
                  <a:pt x="276" y="927"/>
                </a:lnTo>
                <a:lnTo>
                  <a:pt x="238" y="939"/>
                </a:lnTo>
                <a:lnTo>
                  <a:pt x="200" y="950"/>
                </a:lnTo>
                <a:lnTo>
                  <a:pt x="160" y="959"/>
                </a:lnTo>
                <a:lnTo>
                  <a:pt x="120" y="967"/>
                </a:lnTo>
                <a:lnTo>
                  <a:pt x="95" y="970"/>
                </a:lnTo>
                <a:lnTo>
                  <a:pt x="71" y="974"/>
                </a:lnTo>
                <a:lnTo>
                  <a:pt x="46" y="976"/>
                </a:lnTo>
                <a:lnTo>
                  <a:pt x="21" y="977"/>
                </a:lnTo>
                <a:lnTo>
                  <a:pt x="16" y="977"/>
                </a:lnTo>
                <a:lnTo>
                  <a:pt x="12" y="977"/>
                </a:lnTo>
                <a:lnTo>
                  <a:pt x="8" y="976"/>
                </a:lnTo>
                <a:lnTo>
                  <a:pt x="6" y="974"/>
                </a:lnTo>
                <a:lnTo>
                  <a:pt x="4" y="971"/>
                </a:lnTo>
                <a:lnTo>
                  <a:pt x="3" y="968"/>
                </a:lnTo>
                <a:lnTo>
                  <a:pt x="2" y="965"/>
                </a:lnTo>
                <a:lnTo>
                  <a:pt x="0" y="959"/>
                </a:lnTo>
                <a:lnTo>
                  <a:pt x="0" y="916"/>
                </a:lnTo>
                <a:lnTo>
                  <a:pt x="2" y="872"/>
                </a:lnTo>
                <a:lnTo>
                  <a:pt x="5" y="830"/>
                </a:lnTo>
                <a:lnTo>
                  <a:pt x="10" y="788"/>
                </a:lnTo>
                <a:lnTo>
                  <a:pt x="17" y="746"/>
                </a:lnTo>
                <a:lnTo>
                  <a:pt x="25" y="706"/>
                </a:lnTo>
                <a:lnTo>
                  <a:pt x="36" y="666"/>
                </a:lnTo>
                <a:lnTo>
                  <a:pt x="48" y="625"/>
                </a:lnTo>
                <a:lnTo>
                  <a:pt x="62" y="587"/>
                </a:lnTo>
                <a:lnTo>
                  <a:pt x="79" y="548"/>
                </a:lnTo>
                <a:lnTo>
                  <a:pt x="97" y="511"/>
                </a:lnTo>
                <a:lnTo>
                  <a:pt x="116" y="473"/>
                </a:lnTo>
                <a:lnTo>
                  <a:pt x="137" y="438"/>
                </a:lnTo>
                <a:lnTo>
                  <a:pt x="160" y="402"/>
                </a:lnTo>
                <a:lnTo>
                  <a:pt x="186" y="367"/>
                </a:lnTo>
                <a:lnTo>
                  <a:pt x="214" y="333"/>
                </a:lnTo>
                <a:lnTo>
                  <a:pt x="242" y="300"/>
                </a:lnTo>
                <a:lnTo>
                  <a:pt x="271" y="269"/>
                </a:lnTo>
                <a:lnTo>
                  <a:pt x="301" y="240"/>
                </a:lnTo>
                <a:lnTo>
                  <a:pt x="332" y="212"/>
                </a:lnTo>
                <a:lnTo>
                  <a:pt x="364" y="187"/>
                </a:lnTo>
                <a:lnTo>
                  <a:pt x="397" y="163"/>
                </a:lnTo>
                <a:lnTo>
                  <a:pt x="431" y="140"/>
                </a:lnTo>
                <a:lnTo>
                  <a:pt x="466" y="118"/>
                </a:lnTo>
                <a:lnTo>
                  <a:pt x="502" y="99"/>
                </a:lnTo>
                <a:lnTo>
                  <a:pt x="539" y="82"/>
                </a:lnTo>
                <a:lnTo>
                  <a:pt x="576" y="66"/>
                </a:lnTo>
                <a:lnTo>
                  <a:pt x="615" y="51"/>
                </a:lnTo>
                <a:lnTo>
                  <a:pt x="654" y="38"/>
                </a:lnTo>
                <a:lnTo>
                  <a:pt x="696" y="27"/>
                </a:lnTo>
                <a:lnTo>
                  <a:pt x="737" y="18"/>
                </a:lnTo>
                <a:lnTo>
                  <a:pt x="778" y="10"/>
                </a:lnTo>
                <a:lnTo>
                  <a:pt x="802" y="7"/>
                </a:lnTo>
                <a:lnTo>
                  <a:pt x="825" y="3"/>
                </a:lnTo>
                <a:lnTo>
                  <a:pt x="849" y="1"/>
                </a:lnTo>
                <a:lnTo>
                  <a:pt x="872" y="0"/>
                </a:lnTo>
                <a:lnTo>
                  <a:pt x="878" y="0"/>
                </a:lnTo>
                <a:lnTo>
                  <a:pt x="882" y="0"/>
                </a:lnTo>
                <a:lnTo>
                  <a:pt x="887" y="2"/>
                </a:lnTo>
                <a:lnTo>
                  <a:pt x="889" y="3"/>
                </a:lnTo>
                <a:lnTo>
                  <a:pt x="891" y="7"/>
                </a:lnTo>
                <a:lnTo>
                  <a:pt x="893" y="10"/>
                </a:lnTo>
                <a:lnTo>
                  <a:pt x="894" y="15"/>
                </a:lnTo>
                <a:lnTo>
                  <a:pt x="894" y="20"/>
                </a:lnTo>
                <a:lnTo>
                  <a:pt x="893" y="34"/>
                </a:lnTo>
                <a:lnTo>
                  <a:pt x="893" y="46"/>
                </a:lnTo>
                <a:lnTo>
                  <a:pt x="893" y="59"/>
                </a:lnTo>
                <a:lnTo>
                  <a:pt x="893" y="7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noProof="0" dirty="0"/>
          </a:p>
        </p:txBody>
      </p:sp>
      <p:sp>
        <p:nvSpPr>
          <p:cNvPr id="9" name="Freeform 23"/>
          <p:cNvSpPr>
            <a:spLocks/>
          </p:cNvSpPr>
          <p:nvPr/>
        </p:nvSpPr>
        <p:spPr bwMode="auto">
          <a:xfrm>
            <a:off x="11162488" y="3219678"/>
            <a:ext cx="1870227" cy="2045953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4" h="977">
                <a:moveTo>
                  <a:pt x="893" y="909"/>
                </a:moveTo>
                <a:lnTo>
                  <a:pt x="893" y="920"/>
                </a:lnTo>
                <a:lnTo>
                  <a:pt x="893" y="931"/>
                </a:lnTo>
                <a:lnTo>
                  <a:pt x="893" y="942"/>
                </a:lnTo>
                <a:lnTo>
                  <a:pt x="893" y="952"/>
                </a:lnTo>
                <a:lnTo>
                  <a:pt x="894" y="959"/>
                </a:lnTo>
                <a:lnTo>
                  <a:pt x="893" y="965"/>
                </a:lnTo>
                <a:lnTo>
                  <a:pt x="892" y="969"/>
                </a:lnTo>
                <a:lnTo>
                  <a:pt x="889" y="973"/>
                </a:lnTo>
                <a:lnTo>
                  <a:pt x="885" y="975"/>
                </a:lnTo>
                <a:lnTo>
                  <a:pt x="881" y="976"/>
                </a:lnTo>
                <a:lnTo>
                  <a:pt x="877" y="977"/>
                </a:lnTo>
                <a:lnTo>
                  <a:pt x="870" y="977"/>
                </a:lnTo>
                <a:lnTo>
                  <a:pt x="844" y="976"/>
                </a:lnTo>
                <a:lnTo>
                  <a:pt x="818" y="974"/>
                </a:lnTo>
                <a:lnTo>
                  <a:pt x="793" y="970"/>
                </a:lnTo>
                <a:lnTo>
                  <a:pt x="767" y="966"/>
                </a:lnTo>
                <a:lnTo>
                  <a:pt x="741" y="961"/>
                </a:lnTo>
                <a:lnTo>
                  <a:pt x="717" y="956"/>
                </a:lnTo>
                <a:lnTo>
                  <a:pt x="691" y="950"/>
                </a:lnTo>
                <a:lnTo>
                  <a:pt x="666" y="942"/>
                </a:lnTo>
                <a:lnTo>
                  <a:pt x="633" y="930"/>
                </a:lnTo>
                <a:lnTo>
                  <a:pt x="599" y="918"/>
                </a:lnTo>
                <a:lnTo>
                  <a:pt x="567" y="904"/>
                </a:lnTo>
                <a:lnTo>
                  <a:pt x="536" y="891"/>
                </a:lnTo>
                <a:lnTo>
                  <a:pt x="504" y="877"/>
                </a:lnTo>
                <a:lnTo>
                  <a:pt x="475" y="861"/>
                </a:lnTo>
                <a:lnTo>
                  <a:pt x="446" y="844"/>
                </a:lnTo>
                <a:lnTo>
                  <a:pt x="418" y="827"/>
                </a:lnTo>
                <a:lnTo>
                  <a:pt x="390" y="810"/>
                </a:lnTo>
                <a:lnTo>
                  <a:pt x="365" y="791"/>
                </a:lnTo>
                <a:lnTo>
                  <a:pt x="339" y="772"/>
                </a:lnTo>
                <a:lnTo>
                  <a:pt x="314" y="751"/>
                </a:lnTo>
                <a:lnTo>
                  <a:pt x="291" y="730"/>
                </a:lnTo>
                <a:lnTo>
                  <a:pt x="269" y="709"/>
                </a:lnTo>
                <a:lnTo>
                  <a:pt x="246" y="687"/>
                </a:lnTo>
                <a:lnTo>
                  <a:pt x="226" y="663"/>
                </a:lnTo>
                <a:lnTo>
                  <a:pt x="206" y="640"/>
                </a:lnTo>
                <a:lnTo>
                  <a:pt x="186" y="615"/>
                </a:lnTo>
                <a:lnTo>
                  <a:pt x="168" y="590"/>
                </a:lnTo>
                <a:lnTo>
                  <a:pt x="150" y="563"/>
                </a:lnTo>
                <a:lnTo>
                  <a:pt x="135" y="536"/>
                </a:lnTo>
                <a:lnTo>
                  <a:pt x="119" y="508"/>
                </a:lnTo>
                <a:lnTo>
                  <a:pt x="103" y="480"/>
                </a:lnTo>
                <a:lnTo>
                  <a:pt x="90" y="450"/>
                </a:lnTo>
                <a:lnTo>
                  <a:pt x="76" y="421"/>
                </a:lnTo>
                <a:lnTo>
                  <a:pt x="64" y="390"/>
                </a:lnTo>
                <a:lnTo>
                  <a:pt x="53" y="358"/>
                </a:lnTo>
                <a:lnTo>
                  <a:pt x="43" y="326"/>
                </a:lnTo>
                <a:lnTo>
                  <a:pt x="33" y="293"/>
                </a:lnTo>
                <a:lnTo>
                  <a:pt x="24" y="259"/>
                </a:lnTo>
                <a:lnTo>
                  <a:pt x="16" y="224"/>
                </a:lnTo>
                <a:lnTo>
                  <a:pt x="9" y="189"/>
                </a:lnTo>
                <a:lnTo>
                  <a:pt x="6" y="169"/>
                </a:lnTo>
                <a:lnTo>
                  <a:pt x="4" y="147"/>
                </a:lnTo>
                <a:lnTo>
                  <a:pt x="3" y="127"/>
                </a:lnTo>
                <a:lnTo>
                  <a:pt x="2" y="106"/>
                </a:lnTo>
                <a:lnTo>
                  <a:pt x="0" y="65"/>
                </a:lnTo>
                <a:lnTo>
                  <a:pt x="0" y="24"/>
                </a:lnTo>
                <a:lnTo>
                  <a:pt x="0" y="17"/>
                </a:lnTo>
                <a:lnTo>
                  <a:pt x="2" y="11"/>
                </a:lnTo>
                <a:lnTo>
                  <a:pt x="4" y="7"/>
                </a:lnTo>
                <a:lnTo>
                  <a:pt x="6" y="3"/>
                </a:lnTo>
                <a:lnTo>
                  <a:pt x="10" y="2"/>
                </a:lnTo>
                <a:lnTo>
                  <a:pt x="14" y="0"/>
                </a:lnTo>
                <a:lnTo>
                  <a:pt x="19" y="0"/>
                </a:lnTo>
                <a:lnTo>
                  <a:pt x="26" y="0"/>
                </a:lnTo>
                <a:lnTo>
                  <a:pt x="52" y="2"/>
                </a:lnTo>
                <a:lnTo>
                  <a:pt x="78" y="5"/>
                </a:lnTo>
                <a:lnTo>
                  <a:pt x="103" y="8"/>
                </a:lnTo>
                <a:lnTo>
                  <a:pt x="129" y="12"/>
                </a:lnTo>
                <a:lnTo>
                  <a:pt x="154" y="17"/>
                </a:lnTo>
                <a:lnTo>
                  <a:pt x="178" y="21"/>
                </a:lnTo>
                <a:lnTo>
                  <a:pt x="204" y="28"/>
                </a:lnTo>
                <a:lnTo>
                  <a:pt x="228" y="35"/>
                </a:lnTo>
                <a:lnTo>
                  <a:pt x="252" y="41"/>
                </a:lnTo>
                <a:lnTo>
                  <a:pt x="276" y="50"/>
                </a:lnTo>
                <a:lnTo>
                  <a:pt x="301" y="59"/>
                </a:lnTo>
                <a:lnTo>
                  <a:pt x="324" y="68"/>
                </a:lnTo>
                <a:lnTo>
                  <a:pt x="348" y="78"/>
                </a:lnTo>
                <a:lnTo>
                  <a:pt x="371" y="89"/>
                </a:lnTo>
                <a:lnTo>
                  <a:pt x="395" y="101"/>
                </a:lnTo>
                <a:lnTo>
                  <a:pt x="417" y="113"/>
                </a:lnTo>
                <a:lnTo>
                  <a:pt x="449" y="131"/>
                </a:lnTo>
                <a:lnTo>
                  <a:pt x="478" y="150"/>
                </a:lnTo>
                <a:lnTo>
                  <a:pt x="507" y="170"/>
                </a:lnTo>
                <a:lnTo>
                  <a:pt x="535" y="190"/>
                </a:lnTo>
                <a:lnTo>
                  <a:pt x="561" y="211"/>
                </a:lnTo>
                <a:lnTo>
                  <a:pt x="588" y="233"/>
                </a:lnTo>
                <a:lnTo>
                  <a:pt x="613" y="257"/>
                </a:lnTo>
                <a:lnTo>
                  <a:pt x="637" y="281"/>
                </a:lnTo>
                <a:lnTo>
                  <a:pt x="660" y="307"/>
                </a:lnTo>
                <a:lnTo>
                  <a:pt x="682" y="333"/>
                </a:lnTo>
                <a:lnTo>
                  <a:pt x="704" y="360"/>
                </a:lnTo>
                <a:lnTo>
                  <a:pt x="725" y="388"/>
                </a:lnTo>
                <a:lnTo>
                  <a:pt x="744" y="417"/>
                </a:lnTo>
                <a:lnTo>
                  <a:pt x="763" y="446"/>
                </a:lnTo>
                <a:lnTo>
                  <a:pt x="780" y="476"/>
                </a:lnTo>
                <a:lnTo>
                  <a:pt x="796" y="507"/>
                </a:lnTo>
                <a:lnTo>
                  <a:pt x="815" y="546"/>
                </a:lnTo>
                <a:lnTo>
                  <a:pt x="832" y="585"/>
                </a:lnTo>
                <a:lnTo>
                  <a:pt x="846" y="625"/>
                </a:lnTo>
                <a:lnTo>
                  <a:pt x="859" y="666"/>
                </a:lnTo>
                <a:lnTo>
                  <a:pt x="870" y="707"/>
                </a:lnTo>
                <a:lnTo>
                  <a:pt x="879" y="748"/>
                </a:lnTo>
                <a:lnTo>
                  <a:pt x="885" y="791"/>
                </a:lnTo>
                <a:lnTo>
                  <a:pt x="890" y="833"/>
                </a:lnTo>
                <a:lnTo>
                  <a:pt x="892" y="852"/>
                </a:lnTo>
                <a:lnTo>
                  <a:pt x="893" y="871"/>
                </a:lnTo>
                <a:lnTo>
                  <a:pt x="893" y="890"/>
                </a:lnTo>
                <a:lnTo>
                  <a:pt x="893" y="9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noProof="0" dirty="0"/>
          </a:p>
        </p:txBody>
      </p:sp>
      <p:sp>
        <p:nvSpPr>
          <p:cNvPr id="10" name="Freeform 24"/>
          <p:cNvSpPr>
            <a:spLocks/>
          </p:cNvSpPr>
          <p:nvPr/>
        </p:nvSpPr>
        <p:spPr bwMode="auto">
          <a:xfrm>
            <a:off x="13170784" y="5219606"/>
            <a:ext cx="1849306" cy="1853491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  <a:gd name="T110" fmla="*/ 908 w 6953"/>
              <a:gd name="T111" fmla="*/ 908 w 6953"/>
              <a:gd name="T112" fmla="*/ 908 w 6953"/>
              <a:gd name="T113" fmla="*/ 908 w 6953"/>
              <a:gd name="T114" fmla="*/ 908 w 6953"/>
              <a:gd name="T115" fmla="*/ 908 w 6953"/>
              <a:gd name="T116" fmla="*/ 908 w 6953"/>
              <a:gd name="T117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85" h="886">
                <a:moveTo>
                  <a:pt x="884" y="814"/>
                </a:moveTo>
                <a:lnTo>
                  <a:pt x="884" y="826"/>
                </a:lnTo>
                <a:lnTo>
                  <a:pt x="884" y="839"/>
                </a:lnTo>
                <a:lnTo>
                  <a:pt x="884" y="853"/>
                </a:lnTo>
                <a:lnTo>
                  <a:pt x="885" y="865"/>
                </a:lnTo>
                <a:lnTo>
                  <a:pt x="884" y="871"/>
                </a:lnTo>
                <a:lnTo>
                  <a:pt x="884" y="875"/>
                </a:lnTo>
                <a:lnTo>
                  <a:pt x="882" y="880"/>
                </a:lnTo>
                <a:lnTo>
                  <a:pt x="880" y="882"/>
                </a:lnTo>
                <a:lnTo>
                  <a:pt x="876" y="884"/>
                </a:lnTo>
                <a:lnTo>
                  <a:pt x="873" y="885"/>
                </a:lnTo>
                <a:lnTo>
                  <a:pt x="869" y="886"/>
                </a:lnTo>
                <a:lnTo>
                  <a:pt x="863" y="885"/>
                </a:lnTo>
                <a:lnTo>
                  <a:pt x="826" y="883"/>
                </a:lnTo>
                <a:lnTo>
                  <a:pt x="790" y="878"/>
                </a:lnTo>
                <a:lnTo>
                  <a:pt x="754" y="873"/>
                </a:lnTo>
                <a:lnTo>
                  <a:pt x="718" y="866"/>
                </a:lnTo>
                <a:lnTo>
                  <a:pt x="683" y="857"/>
                </a:lnTo>
                <a:lnTo>
                  <a:pt x="647" y="847"/>
                </a:lnTo>
                <a:lnTo>
                  <a:pt x="613" y="836"/>
                </a:lnTo>
                <a:lnTo>
                  <a:pt x="578" y="823"/>
                </a:lnTo>
                <a:lnTo>
                  <a:pt x="550" y="810"/>
                </a:lnTo>
                <a:lnTo>
                  <a:pt x="522" y="798"/>
                </a:lnTo>
                <a:lnTo>
                  <a:pt x="495" y="785"/>
                </a:lnTo>
                <a:lnTo>
                  <a:pt x="470" y="770"/>
                </a:lnTo>
                <a:lnTo>
                  <a:pt x="444" y="756"/>
                </a:lnTo>
                <a:lnTo>
                  <a:pt x="419" y="741"/>
                </a:lnTo>
                <a:lnTo>
                  <a:pt x="395" y="726"/>
                </a:lnTo>
                <a:lnTo>
                  <a:pt x="371" y="709"/>
                </a:lnTo>
                <a:lnTo>
                  <a:pt x="349" y="692"/>
                </a:lnTo>
                <a:lnTo>
                  <a:pt x="327" y="675"/>
                </a:lnTo>
                <a:lnTo>
                  <a:pt x="304" y="657"/>
                </a:lnTo>
                <a:lnTo>
                  <a:pt x="284" y="638"/>
                </a:lnTo>
                <a:lnTo>
                  <a:pt x="264" y="619"/>
                </a:lnTo>
                <a:lnTo>
                  <a:pt x="244" y="599"/>
                </a:lnTo>
                <a:lnTo>
                  <a:pt x="226" y="579"/>
                </a:lnTo>
                <a:lnTo>
                  <a:pt x="207" y="558"/>
                </a:lnTo>
                <a:lnTo>
                  <a:pt x="190" y="537"/>
                </a:lnTo>
                <a:lnTo>
                  <a:pt x="174" y="516"/>
                </a:lnTo>
                <a:lnTo>
                  <a:pt x="157" y="492"/>
                </a:lnTo>
                <a:lnTo>
                  <a:pt x="142" y="470"/>
                </a:lnTo>
                <a:lnTo>
                  <a:pt x="128" y="446"/>
                </a:lnTo>
                <a:lnTo>
                  <a:pt x="113" y="422"/>
                </a:lnTo>
                <a:lnTo>
                  <a:pt x="100" y="397"/>
                </a:lnTo>
                <a:lnTo>
                  <a:pt x="88" y="372"/>
                </a:lnTo>
                <a:lnTo>
                  <a:pt x="75" y="346"/>
                </a:lnTo>
                <a:lnTo>
                  <a:pt x="64" y="319"/>
                </a:lnTo>
                <a:lnTo>
                  <a:pt x="53" y="292"/>
                </a:lnTo>
                <a:lnTo>
                  <a:pt x="43" y="264"/>
                </a:lnTo>
                <a:lnTo>
                  <a:pt x="34" y="236"/>
                </a:lnTo>
                <a:lnTo>
                  <a:pt x="25" y="207"/>
                </a:lnTo>
                <a:lnTo>
                  <a:pt x="17" y="178"/>
                </a:lnTo>
                <a:lnTo>
                  <a:pt x="10" y="148"/>
                </a:lnTo>
                <a:lnTo>
                  <a:pt x="7" y="136"/>
                </a:lnTo>
                <a:lnTo>
                  <a:pt x="5" y="124"/>
                </a:lnTo>
                <a:lnTo>
                  <a:pt x="4" y="111"/>
                </a:lnTo>
                <a:lnTo>
                  <a:pt x="1" y="99"/>
                </a:lnTo>
                <a:lnTo>
                  <a:pt x="0" y="95"/>
                </a:lnTo>
                <a:lnTo>
                  <a:pt x="0" y="90"/>
                </a:lnTo>
                <a:lnTo>
                  <a:pt x="1" y="87"/>
                </a:lnTo>
                <a:lnTo>
                  <a:pt x="3" y="84"/>
                </a:lnTo>
                <a:lnTo>
                  <a:pt x="5" y="81"/>
                </a:lnTo>
                <a:lnTo>
                  <a:pt x="8" y="80"/>
                </a:lnTo>
                <a:lnTo>
                  <a:pt x="12" y="79"/>
                </a:lnTo>
                <a:lnTo>
                  <a:pt x="17" y="78"/>
                </a:lnTo>
                <a:lnTo>
                  <a:pt x="60" y="75"/>
                </a:lnTo>
                <a:lnTo>
                  <a:pt x="101" y="70"/>
                </a:lnTo>
                <a:lnTo>
                  <a:pt x="142" y="63"/>
                </a:lnTo>
                <a:lnTo>
                  <a:pt x="184" y="55"/>
                </a:lnTo>
                <a:lnTo>
                  <a:pt x="224" y="44"/>
                </a:lnTo>
                <a:lnTo>
                  <a:pt x="264" y="32"/>
                </a:lnTo>
                <a:lnTo>
                  <a:pt x="304" y="19"/>
                </a:lnTo>
                <a:lnTo>
                  <a:pt x="343" y="3"/>
                </a:lnTo>
                <a:lnTo>
                  <a:pt x="349" y="1"/>
                </a:lnTo>
                <a:lnTo>
                  <a:pt x="355" y="0"/>
                </a:lnTo>
                <a:lnTo>
                  <a:pt x="359" y="0"/>
                </a:lnTo>
                <a:lnTo>
                  <a:pt x="365" y="0"/>
                </a:lnTo>
                <a:lnTo>
                  <a:pt x="374" y="3"/>
                </a:lnTo>
                <a:lnTo>
                  <a:pt x="384" y="8"/>
                </a:lnTo>
                <a:lnTo>
                  <a:pt x="406" y="20"/>
                </a:lnTo>
                <a:lnTo>
                  <a:pt x="428" y="33"/>
                </a:lnTo>
                <a:lnTo>
                  <a:pt x="451" y="47"/>
                </a:lnTo>
                <a:lnTo>
                  <a:pt x="472" y="60"/>
                </a:lnTo>
                <a:lnTo>
                  <a:pt x="493" y="75"/>
                </a:lnTo>
                <a:lnTo>
                  <a:pt x="513" y="89"/>
                </a:lnTo>
                <a:lnTo>
                  <a:pt x="533" y="104"/>
                </a:lnTo>
                <a:lnTo>
                  <a:pt x="552" y="119"/>
                </a:lnTo>
                <a:lnTo>
                  <a:pt x="571" y="135"/>
                </a:lnTo>
                <a:lnTo>
                  <a:pt x="589" y="152"/>
                </a:lnTo>
                <a:lnTo>
                  <a:pt x="607" y="168"/>
                </a:lnTo>
                <a:lnTo>
                  <a:pt x="625" y="185"/>
                </a:lnTo>
                <a:lnTo>
                  <a:pt x="642" y="203"/>
                </a:lnTo>
                <a:lnTo>
                  <a:pt x="657" y="221"/>
                </a:lnTo>
                <a:lnTo>
                  <a:pt x="673" y="239"/>
                </a:lnTo>
                <a:lnTo>
                  <a:pt x="689" y="258"/>
                </a:lnTo>
                <a:lnTo>
                  <a:pt x="703" y="277"/>
                </a:lnTo>
                <a:lnTo>
                  <a:pt x="718" y="297"/>
                </a:lnTo>
                <a:lnTo>
                  <a:pt x="731" y="317"/>
                </a:lnTo>
                <a:lnTo>
                  <a:pt x="745" y="337"/>
                </a:lnTo>
                <a:lnTo>
                  <a:pt x="757" y="357"/>
                </a:lnTo>
                <a:lnTo>
                  <a:pt x="769" y="378"/>
                </a:lnTo>
                <a:lnTo>
                  <a:pt x="780" y="401"/>
                </a:lnTo>
                <a:lnTo>
                  <a:pt x="792" y="422"/>
                </a:lnTo>
                <a:lnTo>
                  <a:pt x="802" y="445"/>
                </a:lnTo>
                <a:lnTo>
                  <a:pt x="812" y="468"/>
                </a:lnTo>
                <a:lnTo>
                  <a:pt x="822" y="491"/>
                </a:lnTo>
                <a:lnTo>
                  <a:pt x="830" y="515"/>
                </a:lnTo>
                <a:lnTo>
                  <a:pt x="838" y="539"/>
                </a:lnTo>
                <a:lnTo>
                  <a:pt x="846" y="564"/>
                </a:lnTo>
                <a:lnTo>
                  <a:pt x="854" y="588"/>
                </a:lnTo>
                <a:lnTo>
                  <a:pt x="861" y="613"/>
                </a:lnTo>
                <a:lnTo>
                  <a:pt x="866" y="638"/>
                </a:lnTo>
                <a:lnTo>
                  <a:pt x="871" y="663"/>
                </a:lnTo>
                <a:lnTo>
                  <a:pt x="875" y="688"/>
                </a:lnTo>
                <a:lnTo>
                  <a:pt x="879" y="712"/>
                </a:lnTo>
                <a:lnTo>
                  <a:pt x="882" y="738"/>
                </a:lnTo>
                <a:lnTo>
                  <a:pt x="883" y="762"/>
                </a:lnTo>
                <a:lnTo>
                  <a:pt x="884" y="788"/>
                </a:lnTo>
                <a:lnTo>
                  <a:pt x="884" y="8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noProof="0" dirty="0"/>
          </a:p>
        </p:txBody>
      </p:sp>
      <p:sp>
        <p:nvSpPr>
          <p:cNvPr id="11" name="Freeform 25"/>
          <p:cNvSpPr>
            <a:spLocks/>
          </p:cNvSpPr>
          <p:nvPr/>
        </p:nvSpPr>
        <p:spPr bwMode="auto">
          <a:xfrm>
            <a:off x="11162488" y="5219606"/>
            <a:ext cx="1849306" cy="1853491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  <a:gd name="T110" fmla="*/ 908 w 6953"/>
              <a:gd name="T111" fmla="*/ 908 w 6953"/>
              <a:gd name="T112" fmla="*/ 908 w 6953"/>
              <a:gd name="T113" fmla="*/ 908 w 6953"/>
              <a:gd name="T114" fmla="*/ 908 w 6953"/>
              <a:gd name="T11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85" h="885">
                <a:moveTo>
                  <a:pt x="0" y="818"/>
                </a:moveTo>
                <a:lnTo>
                  <a:pt x="3" y="784"/>
                </a:lnTo>
                <a:lnTo>
                  <a:pt x="6" y="751"/>
                </a:lnTo>
                <a:lnTo>
                  <a:pt x="9" y="718"/>
                </a:lnTo>
                <a:lnTo>
                  <a:pt x="14" y="686"/>
                </a:lnTo>
                <a:lnTo>
                  <a:pt x="19" y="654"/>
                </a:lnTo>
                <a:lnTo>
                  <a:pt x="26" y="623"/>
                </a:lnTo>
                <a:lnTo>
                  <a:pt x="33" y="593"/>
                </a:lnTo>
                <a:lnTo>
                  <a:pt x="42" y="563"/>
                </a:lnTo>
                <a:lnTo>
                  <a:pt x="51" y="533"/>
                </a:lnTo>
                <a:lnTo>
                  <a:pt x="61" y="504"/>
                </a:lnTo>
                <a:lnTo>
                  <a:pt x="71" y="475"/>
                </a:lnTo>
                <a:lnTo>
                  <a:pt x="83" y="449"/>
                </a:lnTo>
                <a:lnTo>
                  <a:pt x="95" y="421"/>
                </a:lnTo>
                <a:lnTo>
                  <a:pt x="109" y="394"/>
                </a:lnTo>
                <a:lnTo>
                  <a:pt x="123" y="368"/>
                </a:lnTo>
                <a:lnTo>
                  <a:pt x="138" y="343"/>
                </a:lnTo>
                <a:lnTo>
                  <a:pt x="154" y="317"/>
                </a:lnTo>
                <a:lnTo>
                  <a:pt x="171" y="292"/>
                </a:lnTo>
                <a:lnTo>
                  <a:pt x="189" y="269"/>
                </a:lnTo>
                <a:lnTo>
                  <a:pt x="207" y="245"/>
                </a:lnTo>
                <a:lnTo>
                  <a:pt x="227" y="222"/>
                </a:lnTo>
                <a:lnTo>
                  <a:pt x="247" y="200"/>
                </a:lnTo>
                <a:lnTo>
                  <a:pt x="269" y="178"/>
                </a:lnTo>
                <a:lnTo>
                  <a:pt x="291" y="157"/>
                </a:lnTo>
                <a:lnTo>
                  <a:pt x="314" y="136"/>
                </a:lnTo>
                <a:lnTo>
                  <a:pt x="339" y="116"/>
                </a:lnTo>
                <a:lnTo>
                  <a:pt x="364" y="97"/>
                </a:lnTo>
                <a:lnTo>
                  <a:pt x="389" y="78"/>
                </a:lnTo>
                <a:lnTo>
                  <a:pt x="416" y="59"/>
                </a:lnTo>
                <a:lnTo>
                  <a:pt x="444" y="41"/>
                </a:lnTo>
                <a:lnTo>
                  <a:pt x="473" y="24"/>
                </a:lnTo>
                <a:lnTo>
                  <a:pt x="502" y="8"/>
                </a:lnTo>
                <a:lnTo>
                  <a:pt x="508" y="4"/>
                </a:lnTo>
                <a:lnTo>
                  <a:pt x="513" y="2"/>
                </a:lnTo>
                <a:lnTo>
                  <a:pt x="519" y="1"/>
                </a:lnTo>
                <a:lnTo>
                  <a:pt x="525" y="0"/>
                </a:lnTo>
                <a:lnTo>
                  <a:pt x="530" y="1"/>
                </a:lnTo>
                <a:lnTo>
                  <a:pt x="536" y="1"/>
                </a:lnTo>
                <a:lnTo>
                  <a:pt x="541" y="3"/>
                </a:lnTo>
                <a:lnTo>
                  <a:pt x="548" y="5"/>
                </a:lnTo>
                <a:lnTo>
                  <a:pt x="586" y="20"/>
                </a:lnTo>
                <a:lnTo>
                  <a:pt x="625" y="33"/>
                </a:lnTo>
                <a:lnTo>
                  <a:pt x="664" y="46"/>
                </a:lnTo>
                <a:lnTo>
                  <a:pt x="704" y="56"/>
                </a:lnTo>
                <a:lnTo>
                  <a:pt x="745" y="63"/>
                </a:lnTo>
                <a:lnTo>
                  <a:pt x="785" y="70"/>
                </a:lnTo>
                <a:lnTo>
                  <a:pt x="825" y="75"/>
                </a:lnTo>
                <a:lnTo>
                  <a:pt x="866" y="78"/>
                </a:lnTo>
                <a:lnTo>
                  <a:pt x="873" y="79"/>
                </a:lnTo>
                <a:lnTo>
                  <a:pt x="878" y="80"/>
                </a:lnTo>
                <a:lnTo>
                  <a:pt x="881" y="82"/>
                </a:lnTo>
                <a:lnTo>
                  <a:pt x="883" y="86"/>
                </a:lnTo>
                <a:lnTo>
                  <a:pt x="884" y="89"/>
                </a:lnTo>
                <a:lnTo>
                  <a:pt x="885" y="94"/>
                </a:lnTo>
                <a:lnTo>
                  <a:pt x="885" y="98"/>
                </a:lnTo>
                <a:lnTo>
                  <a:pt x="884" y="103"/>
                </a:lnTo>
                <a:lnTo>
                  <a:pt x="880" y="129"/>
                </a:lnTo>
                <a:lnTo>
                  <a:pt x="874" y="156"/>
                </a:lnTo>
                <a:lnTo>
                  <a:pt x="868" y="182"/>
                </a:lnTo>
                <a:lnTo>
                  <a:pt x="861" y="207"/>
                </a:lnTo>
                <a:lnTo>
                  <a:pt x="854" y="232"/>
                </a:lnTo>
                <a:lnTo>
                  <a:pt x="846" y="257"/>
                </a:lnTo>
                <a:lnTo>
                  <a:pt x="837" y="281"/>
                </a:lnTo>
                <a:lnTo>
                  <a:pt x="828" y="305"/>
                </a:lnTo>
                <a:lnTo>
                  <a:pt x="820" y="328"/>
                </a:lnTo>
                <a:lnTo>
                  <a:pt x="809" y="351"/>
                </a:lnTo>
                <a:lnTo>
                  <a:pt x="798" y="374"/>
                </a:lnTo>
                <a:lnTo>
                  <a:pt x="787" y="396"/>
                </a:lnTo>
                <a:lnTo>
                  <a:pt x="775" y="418"/>
                </a:lnTo>
                <a:lnTo>
                  <a:pt x="763" y="440"/>
                </a:lnTo>
                <a:lnTo>
                  <a:pt x="750" y="461"/>
                </a:lnTo>
                <a:lnTo>
                  <a:pt x="736" y="482"/>
                </a:lnTo>
                <a:lnTo>
                  <a:pt x="722" y="502"/>
                </a:lnTo>
                <a:lnTo>
                  <a:pt x="708" y="522"/>
                </a:lnTo>
                <a:lnTo>
                  <a:pt x="692" y="541"/>
                </a:lnTo>
                <a:lnTo>
                  <a:pt x="675" y="560"/>
                </a:lnTo>
                <a:lnTo>
                  <a:pt x="660" y="579"/>
                </a:lnTo>
                <a:lnTo>
                  <a:pt x="642" y="598"/>
                </a:lnTo>
                <a:lnTo>
                  <a:pt x="624" y="616"/>
                </a:lnTo>
                <a:lnTo>
                  <a:pt x="606" y="633"/>
                </a:lnTo>
                <a:lnTo>
                  <a:pt x="587" y="651"/>
                </a:lnTo>
                <a:lnTo>
                  <a:pt x="568" y="667"/>
                </a:lnTo>
                <a:lnTo>
                  <a:pt x="548" y="683"/>
                </a:lnTo>
                <a:lnTo>
                  <a:pt x="527" y="699"/>
                </a:lnTo>
                <a:lnTo>
                  <a:pt x="506" y="714"/>
                </a:lnTo>
                <a:lnTo>
                  <a:pt x="484" y="730"/>
                </a:lnTo>
                <a:lnTo>
                  <a:pt x="462" y="745"/>
                </a:lnTo>
                <a:lnTo>
                  <a:pt x="438" y="759"/>
                </a:lnTo>
                <a:lnTo>
                  <a:pt x="416" y="772"/>
                </a:lnTo>
                <a:lnTo>
                  <a:pt x="393" y="785"/>
                </a:lnTo>
                <a:lnTo>
                  <a:pt x="369" y="797"/>
                </a:lnTo>
                <a:lnTo>
                  <a:pt x="346" y="808"/>
                </a:lnTo>
                <a:lnTo>
                  <a:pt x="321" y="818"/>
                </a:lnTo>
                <a:lnTo>
                  <a:pt x="298" y="827"/>
                </a:lnTo>
                <a:lnTo>
                  <a:pt x="273" y="836"/>
                </a:lnTo>
                <a:lnTo>
                  <a:pt x="249" y="845"/>
                </a:lnTo>
                <a:lnTo>
                  <a:pt x="224" y="852"/>
                </a:lnTo>
                <a:lnTo>
                  <a:pt x="198" y="858"/>
                </a:lnTo>
                <a:lnTo>
                  <a:pt x="173" y="864"/>
                </a:lnTo>
                <a:lnTo>
                  <a:pt x="147" y="870"/>
                </a:lnTo>
                <a:lnTo>
                  <a:pt x="121" y="874"/>
                </a:lnTo>
                <a:lnTo>
                  <a:pt x="95" y="878"/>
                </a:lnTo>
                <a:lnTo>
                  <a:pt x="70" y="881"/>
                </a:lnTo>
                <a:lnTo>
                  <a:pt x="43" y="884"/>
                </a:lnTo>
                <a:lnTo>
                  <a:pt x="27" y="885"/>
                </a:lnTo>
                <a:lnTo>
                  <a:pt x="16" y="884"/>
                </a:lnTo>
                <a:lnTo>
                  <a:pt x="12" y="884"/>
                </a:lnTo>
                <a:lnTo>
                  <a:pt x="8" y="883"/>
                </a:lnTo>
                <a:lnTo>
                  <a:pt x="6" y="882"/>
                </a:lnTo>
                <a:lnTo>
                  <a:pt x="4" y="880"/>
                </a:lnTo>
                <a:lnTo>
                  <a:pt x="2" y="875"/>
                </a:lnTo>
                <a:lnTo>
                  <a:pt x="0" y="867"/>
                </a:lnTo>
                <a:lnTo>
                  <a:pt x="0" y="857"/>
                </a:lnTo>
                <a:lnTo>
                  <a:pt x="0" y="844"/>
                </a:lnTo>
                <a:lnTo>
                  <a:pt x="0" y="830"/>
                </a:lnTo>
                <a:lnTo>
                  <a:pt x="0" y="8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noProof="0" dirty="0"/>
          </a:p>
        </p:txBody>
      </p:sp>
      <p:sp>
        <p:nvSpPr>
          <p:cNvPr id="40" name="Freeform 22">
            <a:extLst>
              <a:ext uri="{FF2B5EF4-FFF2-40B4-BE49-F238E27FC236}">
                <a16:creationId xmlns:a16="http://schemas.microsoft.com/office/drawing/2014/main" id="{12D3DD90-569D-45F5-8CF7-7FC36C43297B}"/>
              </a:ext>
            </a:extLst>
          </p:cNvPr>
          <p:cNvSpPr>
            <a:spLocks/>
          </p:cNvSpPr>
          <p:nvPr/>
        </p:nvSpPr>
        <p:spPr bwMode="auto">
          <a:xfrm>
            <a:off x="13146256" y="3219678"/>
            <a:ext cx="1870227" cy="2045953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94" h="977">
                <a:moveTo>
                  <a:pt x="893" y="73"/>
                </a:moveTo>
                <a:lnTo>
                  <a:pt x="892" y="114"/>
                </a:lnTo>
                <a:lnTo>
                  <a:pt x="889" y="155"/>
                </a:lnTo>
                <a:lnTo>
                  <a:pt x="883" y="197"/>
                </a:lnTo>
                <a:lnTo>
                  <a:pt x="877" y="236"/>
                </a:lnTo>
                <a:lnTo>
                  <a:pt x="869" y="276"/>
                </a:lnTo>
                <a:lnTo>
                  <a:pt x="859" y="314"/>
                </a:lnTo>
                <a:lnTo>
                  <a:pt x="846" y="352"/>
                </a:lnTo>
                <a:lnTo>
                  <a:pt x="833" y="390"/>
                </a:lnTo>
                <a:lnTo>
                  <a:pt x="818" y="427"/>
                </a:lnTo>
                <a:lnTo>
                  <a:pt x="802" y="462"/>
                </a:lnTo>
                <a:lnTo>
                  <a:pt x="783" y="498"/>
                </a:lnTo>
                <a:lnTo>
                  <a:pt x="763" y="533"/>
                </a:lnTo>
                <a:lnTo>
                  <a:pt x="741" y="566"/>
                </a:lnTo>
                <a:lnTo>
                  <a:pt x="717" y="600"/>
                </a:lnTo>
                <a:lnTo>
                  <a:pt x="692" y="633"/>
                </a:lnTo>
                <a:lnTo>
                  <a:pt x="665" y="664"/>
                </a:lnTo>
                <a:lnTo>
                  <a:pt x="637" y="695"/>
                </a:lnTo>
                <a:lnTo>
                  <a:pt x="608" y="724"/>
                </a:lnTo>
                <a:lnTo>
                  <a:pt x="579" y="750"/>
                </a:lnTo>
                <a:lnTo>
                  <a:pt x="549" y="776"/>
                </a:lnTo>
                <a:lnTo>
                  <a:pt x="518" y="801"/>
                </a:lnTo>
                <a:lnTo>
                  <a:pt x="485" y="823"/>
                </a:lnTo>
                <a:lnTo>
                  <a:pt x="453" y="844"/>
                </a:lnTo>
                <a:lnTo>
                  <a:pt x="419" y="864"/>
                </a:lnTo>
                <a:lnTo>
                  <a:pt x="385" y="882"/>
                </a:lnTo>
                <a:lnTo>
                  <a:pt x="349" y="899"/>
                </a:lnTo>
                <a:lnTo>
                  <a:pt x="313" y="913"/>
                </a:lnTo>
                <a:lnTo>
                  <a:pt x="276" y="927"/>
                </a:lnTo>
                <a:lnTo>
                  <a:pt x="238" y="939"/>
                </a:lnTo>
                <a:lnTo>
                  <a:pt x="200" y="950"/>
                </a:lnTo>
                <a:lnTo>
                  <a:pt x="160" y="959"/>
                </a:lnTo>
                <a:lnTo>
                  <a:pt x="120" y="967"/>
                </a:lnTo>
                <a:lnTo>
                  <a:pt x="95" y="970"/>
                </a:lnTo>
                <a:lnTo>
                  <a:pt x="71" y="974"/>
                </a:lnTo>
                <a:lnTo>
                  <a:pt x="46" y="976"/>
                </a:lnTo>
                <a:lnTo>
                  <a:pt x="21" y="977"/>
                </a:lnTo>
                <a:lnTo>
                  <a:pt x="16" y="977"/>
                </a:lnTo>
                <a:lnTo>
                  <a:pt x="12" y="977"/>
                </a:lnTo>
                <a:lnTo>
                  <a:pt x="8" y="976"/>
                </a:lnTo>
                <a:lnTo>
                  <a:pt x="6" y="974"/>
                </a:lnTo>
                <a:lnTo>
                  <a:pt x="4" y="971"/>
                </a:lnTo>
                <a:lnTo>
                  <a:pt x="3" y="968"/>
                </a:lnTo>
                <a:lnTo>
                  <a:pt x="2" y="965"/>
                </a:lnTo>
                <a:lnTo>
                  <a:pt x="0" y="959"/>
                </a:lnTo>
                <a:lnTo>
                  <a:pt x="0" y="916"/>
                </a:lnTo>
                <a:lnTo>
                  <a:pt x="2" y="872"/>
                </a:lnTo>
                <a:lnTo>
                  <a:pt x="5" y="830"/>
                </a:lnTo>
                <a:lnTo>
                  <a:pt x="10" y="788"/>
                </a:lnTo>
                <a:lnTo>
                  <a:pt x="17" y="746"/>
                </a:lnTo>
                <a:lnTo>
                  <a:pt x="25" y="706"/>
                </a:lnTo>
                <a:lnTo>
                  <a:pt x="36" y="666"/>
                </a:lnTo>
                <a:lnTo>
                  <a:pt x="48" y="625"/>
                </a:lnTo>
                <a:lnTo>
                  <a:pt x="62" y="587"/>
                </a:lnTo>
                <a:lnTo>
                  <a:pt x="79" y="548"/>
                </a:lnTo>
                <a:lnTo>
                  <a:pt x="97" y="511"/>
                </a:lnTo>
                <a:lnTo>
                  <a:pt x="116" y="473"/>
                </a:lnTo>
                <a:lnTo>
                  <a:pt x="137" y="438"/>
                </a:lnTo>
                <a:lnTo>
                  <a:pt x="160" y="402"/>
                </a:lnTo>
                <a:lnTo>
                  <a:pt x="186" y="367"/>
                </a:lnTo>
                <a:lnTo>
                  <a:pt x="214" y="333"/>
                </a:lnTo>
                <a:lnTo>
                  <a:pt x="242" y="300"/>
                </a:lnTo>
                <a:lnTo>
                  <a:pt x="271" y="269"/>
                </a:lnTo>
                <a:lnTo>
                  <a:pt x="301" y="240"/>
                </a:lnTo>
                <a:lnTo>
                  <a:pt x="332" y="212"/>
                </a:lnTo>
                <a:lnTo>
                  <a:pt x="364" y="187"/>
                </a:lnTo>
                <a:lnTo>
                  <a:pt x="397" y="163"/>
                </a:lnTo>
                <a:lnTo>
                  <a:pt x="431" y="140"/>
                </a:lnTo>
                <a:lnTo>
                  <a:pt x="466" y="118"/>
                </a:lnTo>
                <a:lnTo>
                  <a:pt x="502" y="99"/>
                </a:lnTo>
                <a:lnTo>
                  <a:pt x="539" y="82"/>
                </a:lnTo>
                <a:lnTo>
                  <a:pt x="576" y="66"/>
                </a:lnTo>
                <a:lnTo>
                  <a:pt x="615" y="51"/>
                </a:lnTo>
                <a:lnTo>
                  <a:pt x="654" y="38"/>
                </a:lnTo>
                <a:lnTo>
                  <a:pt x="696" y="27"/>
                </a:lnTo>
                <a:lnTo>
                  <a:pt x="737" y="18"/>
                </a:lnTo>
                <a:lnTo>
                  <a:pt x="778" y="10"/>
                </a:lnTo>
                <a:lnTo>
                  <a:pt x="802" y="7"/>
                </a:lnTo>
                <a:lnTo>
                  <a:pt x="825" y="3"/>
                </a:lnTo>
                <a:lnTo>
                  <a:pt x="849" y="1"/>
                </a:lnTo>
                <a:lnTo>
                  <a:pt x="872" y="0"/>
                </a:lnTo>
                <a:lnTo>
                  <a:pt x="878" y="0"/>
                </a:lnTo>
                <a:lnTo>
                  <a:pt x="882" y="0"/>
                </a:lnTo>
                <a:lnTo>
                  <a:pt x="887" y="2"/>
                </a:lnTo>
                <a:lnTo>
                  <a:pt x="889" y="3"/>
                </a:lnTo>
                <a:lnTo>
                  <a:pt x="891" y="7"/>
                </a:lnTo>
                <a:lnTo>
                  <a:pt x="893" y="10"/>
                </a:lnTo>
                <a:lnTo>
                  <a:pt x="894" y="15"/>
                </a:lnTo>
                <a:lnTo>
                  <a:pt x="894" y="20"/>
                </a:lnTo>
                <a:lnTo>
                  <a:pt x="893" y="34"/>
                </a:lnTo>
                <a:lnTo>
                  <a:pt x="893" y="46"/>
                </a:lnTo>
                <a:lnTo>
                  <a:pt x="893" y="59"/>
                </a:lnTo>
                <a:lnTo>
                  <a:pt x="893" y="73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41" name="Freeform 23">
            <a:extLst>
              <a:ext uri="{FF2B5EF4-FFF2-40B4-BE49-F238E27FC236}">
                <a16:creationId xmlns:a16="http://schemas.microsoft.com/office/drawing/2014/main" id="{3934D36F-FA61-482D-BA30-43B5BB2C88EF}"/>
              </a:ext>
            </a:extLst>
          </p:cNvPr>
          <p:cNvSpPr>
            <a:spLocks/>
          </p:cNvSpPr>
          <p:nvPr/>
        </p:nvSpPr>
        <p:spPr bwMode="auto">
          <a:xfrm>
            <a:off x="11158881" y="3219678"/>
            <a:ext cx="1870227" cy="2045953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94" h="977">
                <a:moveTo>
                  <a:pt x="893" y="909"/>
                </a:moveTo>
                <a:lnTo>
                  <a:pt x="893" y="920"/>
                </a:lnTo>
                <a:lnTo>
                  <a:pt x="893" y="931"/>
                </a:lnTo>
                <a:lnTo>
                  <a:pt x="893" y="942"/>
                </a:lnTo>
                <a:lnTo>
                  <a:pt x="893" y="952"/>
                </a:lnTo>
                <a:lnTo>
                  <a:pt x="894" y="959"/>
                </a:lnTo>
                <a:lnTo>
                  <a:pt x="893" y="965"/>
                </a:lnTo>
                <a:lnTo>
                  <a:pt x="892" y="969"/>
                </a:lnTo>
                <a:lnTo>
                  <a:pt x="889" y="973"/>
                </a:lnTo>
                <a:lnTo>
                  <a:pt x="885" y="975"/>
                </a:lnTo>
                <a:lnTo>
                  <a:pt x="881" y="976"/>
                </a:lnTo>
                <a:lnTo>
                  <a:pt x="877" y="977"/>
                </a:lnTo>
                <a:lnTo>
                  <a:pt x="870" y="977"/>
                </a:lnTo>
                <a:lnTo>
                  <a:pt x="844" y="976"/>
                </a:lnTo>
                <a:lnTo>
                  <a:pt x="818" y="974"/>
                </a:lnTo>
                <a:lnTo>
                  <a:pt x="793" y="970"/>
                </a:lnTo>
                <a:lnTo>
                  <a:pt x="767" y="966"/>
                </a:lnTo>
                <a:lnTo>
                  <a:pt x="741" y="961"/>
                </a:lnTo>
                <a:lnTo>
                  <a:pt x="717" y="956"/>
                </a:lnTo>
                <a:lnTo>
                  <a:pt x="691" y="950"/>
                </a:lnTo>
                <a:lnTo>
                  <a:pt x="666" y="942"/>
                </a:lnTo>
                <a:lnTo>
                  <a:pt x="633" y="930"/>
                </a:lnTo>
                <a:lnTo>
                  <a:pt x="599" y="918"/>
                </a:lnTo>
                <a:lnTo>
                  <a:pt x="567" y="904"/>
                </a:lnTo>
                <a:lnTo>
                  <a:pt x="536" y="891"/>
                </a:lnTo>
                <a:lnTo>
                  <a:pt x="504" y="877"/>
                </a:lnTo>
                <a:lnTo>
                  <a:pt x="475" y="861"/>
                </a:lnTo>
                <a:lnTo>
                  <a:pt x="446" y="844"/>
                </a:lnTo>
                <a:lnTo>
                  <a:pt x="418" y="827"/>
                </a:lnTo>
                <a:lnTo>
                  <a:pt x="390" y="810"/>
                </a:lnTo>
                <a:lnTo>
                  <a:pt x="365" y="791"/>
                </a:lnTo>
                <a:lnTo>
                  <a:pt x="339" y="772"/>
                </a:lnTo>
                <a:lnTo>
                  <a:pt x="314" y="751"/>
                </a:lnTo>
                <a:lnTo>
                  <a:pt x="291" y="730"/>
                </a:lnTo>
                <a:lnTo>
                  <a:pt x="269" y="709"/>
                </a:lnTo>
                <a:lnTo>
                  <a:pt x="246" y="687"/>
                </a:lnTo>
                <a:lnTo>
                  <a:pt x="226" y="663"/>
                </a:lnTo>
                <a:lnTo>
                  <a:pt x="206" y="640"/>
                </a:lnTo>
                <a:lnTo>
                  <a:pt x="186" y="615"/>
                </a:lnTo>
                <a:lnTo>
                  <a:pt x="168" y="590"/>
                </a:lnTo>
                <a:lnTo>
                  <a:pt x="150" y="563"/>
                </a:lnTo>
                <a:lnTo>
                  <a:pt x="135" y="536"/>
                </a:lnTo>
                <a:lnTo>
                  <a:pt x="119" y="508"/>
                </a:lnTo>
                <a:lnTo>
                  <a:pt x="103" y="480"/>
                </a:lnTo>
                <a:lnTo>
                  <a:pt x="90" y="450"/>
                </a:lnTo>
                <a:lnTo>
                  <a:pt x="76" y="421"/>
                </a:lnTo>
                <a:lnTo>
                  <a:pt x="64" y="390"/>
                </a:lnTo>
                <a:lnTo>
                  <a:pt x="53" y="358"/>
                </a:lnTo>
                <a:lnTo>
                  <a:pt x="43" y="326"/>
                </a:lnTo>
                <a:lnTo>
                  <a:pt x="33" y="293"/>
                </a:lnTo>
                <a:lnTo>
                  <a:pt x="24" y="259"/>
                </a:lnTo>
                <a:lnTo>
                  <a:pt x="16" y="224"/>
                </a:lnTo>
                <a:lnTo>
                  <a:pt x="9" y="189"/>
                </a:lnTo>
                <a:lnTo>
                  <a:pt x="6" y="169"/>
                </a:lnTo>
                <a:lnTo>
                  <a:pt x="4" y="147"/>
                </a:lnTo>
                <a:lnTo>
                  <a:pt x="3" y="127"/>
                </a:lnTo>
                <a:lnTo>
                  <a:pt x="2" y="106"/>
                </a:lnTo>
                <a:lnTo>
                  <a:pt x="0" y="65"/>
                </a:lnTo>
                <a:lnTo>
                  <a:pt x="0" y="24"/>
                </a:lnTo>
                <a:lnTo>
                  <a:pt x="0" y="17"/>
                </a:lnTo>
                <a:lnTo>
                  <a:pt x="2" y="11"/>
                </a:lnTo>
                <a:lnTo>
                  <a:pt x="4" y="7"/>
                </a:lnTo>
                <a:lnTo>
                  <a:pt x="6" y="3"/>
                </a:lnTo>
                <a:lnTo>
                  <a:pt x="10" y="2"/>
                </a:lnTo>
                <a:lnTo>
                  <a:pt x="14" y="0"/>
                </a:lnTo>
                <a:lnTo>
                  <a:pt x="19" y="0"/>
                </a:lnTo>
                <a:lnTo>
                  <a:pt x="26" y="0"/>
                </a:lnTo>
                <a:lnTo>
                  <a:pt x="52" y="2"/>
                </a:lnTo>
                <a:lnTo>
                  <a:pt x="78" y="5"/>
                </a:lnTo>
                <a:lnTo>
                  <a:pt x="103" y="8"/>
                </a:lnTo>
                <a:lnTo>
                  <a:pt x="129" y="12"/>
                </a:lnTo>
                <a:lnTo>
                  <a:pt x="154" y="17"/>
                </a:lnTo>
                <a:lnTo>
                  <a:pt x="178" y="21"/>
                </a:lnTo>
                <a:lnTo>
                  <a:pt x="204" y="28"/>
                </a:lnTo>
                <a:lnTo>
                  <a:pt x="228" y="35"/>
                </a:lnTo>
                <a:lnTo>
                  <a:pt x="252" y="41"/>
                </a:lnTo>
                <a:lnTo>
                  <a:pt x="276" y="50"/>
                </a:lnTo>
                <a:lnTo>
                  <a:pt x="301" y="59"/>
                </a:lnTo>
                <a:lnTo>
                  <a:pt x="324" y="68"/>
                </a:lnTo>
                <a:lnTo>
                  <a:pt x="348" y="78"/>
                </a:lnTo>
                <a:lnTo>
                  <a:pt x="371" y="89"/>
                </a:lnTo>
                <a:lnTo>
                  <a:pt x="395" y="101"/>
                </a:lnTo>
                <a:lnTo>
                  <a:pt x="417" y="113"/>
                </a:lnTo>
                <a:lnTo>
                  <a:pt x="449" y="131"/>
                </a:lnTo>
                <a:lnTo>
                  <a:pt x="478" y="150"/>
                </a:lnTo>
                <a:lnTo>
                  <a:pt x="507" y="170"/>
                </a:lnTo>
                <a:lnTo>
                  <a:pt x="535" y="190"/>
                </a:lnTo>
                <a:lnTo>
                  <a:pt x="561" y="211"/>
                </a:lnTo>
                <a:lnTo>
                  <a:pt x="588" y="233"/>
                </a:lnTo>
                <a:lnTo>
                  <a:pt x="613" y="257"/>
                </a:lnTo>
                <a:lnTo>
                  <a:pt x="637" y="281"/>
                </a:lnTo>
                <a:lnTo>
                  <a:pt x="660" y="307"/>
                </a:lnTo>
                <a:lnTo>
                  <a:pt x="682" y="333"/>
                </a:lnTo>
                <a:lnTo>
                  <a:pt x="704" y="360"/>
                </a:lnTo>
                <a:lnTo>
                  <a:pt x="725" y="388"/>
                </a:lnTo>
                <a:lnTo>
                  <a:pt x="744" y="417"/>
                </a:lnTo>
                <a:lnTo>
                  <a:pt x="763" y="446"/>
                </a:lnTo>
                <a:lnTo>
                  <a:pt x="780" y="476"/>
                </a:lnTo>
                <a:lnTo>
                  <a:pt x="796" y="507"/>
                </a:lnTo>
                <a:lnTo>
                  <a:pt x="815" y="546"/>
                </a:lnTo>
                <a:lnTo>
                  <a:pt x="832" y="585"/>
                </a:lnTo>
                <a:lnTo>
                  <a:pt x="846" y="625"/>
                </a:lnTo>
                <a:lnTo>
                  <a:pt x="859" y="666"/>
                </a:lnTo>
                <a:lnTo>
                  <a:pt x="870" y="707"/>
                </a:lnTo>
                <a:lnTo>
                  <a:pt x="879" y="748"/>
                </a:lnTo>
                <a:lnTo>
                  <a:pt x="885" y="791"/>
                </a:lnTo>
                <a:lnTo>
                  <a:pt x="890" y="833"/>
                </a:lnTo>
                <a:lnTo>
                  <a:pt x="892" y="852"/>
                </a:lnTo>
                <a:lnTo>
                  <a:pt x="893" y="871"/>
                </a:lnTo>
                <a:lnTo>
                  <a:pt x="893" y="890"/>
                </a:lnTo>
                <a:lnTo>
                  <a:pt x="893" y="909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4" name="Freeform 24">
            <a:extLst>
              <a:ext uri="{FF2B5EF4-FFF2-40B4-BE49-F238E27FC236}">
                <a16:creationId xmlns:a16="http://schemas.microsoft.com/office/drawing/2014/main" id="{26C0C115-65C8-48CD-A525-3CC6255EB4D7}"/>
              </a:ext>
            </a:extLst>
          </p:cNvPr>
          <p:cNvSpPr>
            <a:spLocks/>
          </p:cNvSpPr>
          <p:nvPr/>
        </p:nvSpPr>
        <p:spPr bwMode="auto">
          <a:xfrm>
            <a:off x="13167177" y="5219606"/>
            <a:ext cx="1849306" cy="1853491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  <a:gd name="T110" fmla="*/ 908 w 6953"/>
              <a:gd name="T111" fmla="*/ 908 w 6953"/>
              <a:gd name="T112" fmla="*/ 908 w 6953"/>
              <a:gd name="T113" fmla="*/ 908 w 6953"/>
              <a:gd name="T114" fmla="*/ 908 w 6953"/>
              <a:gd name="T115" fmla="*/ 908 w 6953"/>
              <a:gd name="T116" fmla="*/ 908 w 6953"/>
              <a:gd name="T117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85" h="886">
                <a:moveTo>
                  <a:pt x="884" y="814"/>
                </a:moveTo>
                <a:lnTo>
                  <a:pt x="884" y="826"/>
                </a:lnTo>
                <a:lnTo>
                  <a:pt x="884" y="839"/>
                </a:lnTo>
                <a:lnTo>
                  <a:pt x="884" y="853"/>
                </a:lnTo>
                <a:lnTo>
                  <a:pt x="885" y="865"/>
                </a:lnTo>
                <a:lnTo>
                  <a:pt x="884" y="871"/>
                </a:lnTo>
                <a:lnTo>
                  <a:pt x="884" y="875"/>
                </a:lnTo>
                <a:lnTo>
                  <a:pt x="882" y="880"/>
                </a:lnTo>
                <a:lnTo>
                  <a:pt x="880" y="882"/>
                </a:lnTo>
                <a:lnTo>
                  <a:pt x="876" y="884"/>
                </a:lnTo>
                <a:lnTo>
                  <a:pt x="873" y="885"/>
                </a:lnTo>
                <a:lnTo>
                  <a:pt x="869" y="886"/>
                </a:lnTo>
                <a:lnTo>
                  <a:pt x="863" y="885"/>
                </a:lnTo>
                <a:lnTo>
                  <a:pt x="826" y="883"/>
                </a:lnTo>
                <a:lnTo>
                  <a:pt x="790" y="878"/>
                </a:lnTo>
                <a:lnTo>
                  <a:pt x="754" y="873"/>
                </a:lnTo>
                <a:lnTo>
                  <a:pt x="718" y="866"/>
                </a:lnTo>
                <a:lnTo>
                  <a:pt x="683" y="857"/>
                </a:lnTo>
                <a:lnTo>
                  <a:pt x="647" y="847"/>
                </a:lnTo>
                <a:lnTo>
                  <a:pt x="613" y="836"/>
                </a:lnTo>
                <a:lnTo>
                  <a:pt x="578" y="823"/>
                </a:lnTo>
                <a:lnTo>
                  <a:pt x="550" y="810"/>
                </a:lnTo>
                <a:lnTo>
                  <a:pt x="522" y="798"/>
                </a:lnTo>
                <a:lnTo>
                  <a:pt x="495" y="785"/>
                </a:lnTo>
                <a:lnTo>
                  <a:pt x="470" y="770"/>
                </a:lnTo>
                <a:lnTo>
                  <a:pt x="444" y="756"/>
                </a:lnTo>
                <a:lnTo>
                  <a:pt x="419" y="741"/>
                </a:lnTo>
                <a:lnTo>
                  <a:pt x="395" y="726"/>
                </a:lnTo>
                <a:lnTo>
                  <a:pt x="371" y="709"/>
                </a:lnTo>
                <a:lnTo>
                  <a:pt x="349" y="692"/>
                </a:lnTo>
                <a:lnTo>
                  <a:pt x="327" y="675"/>
                </a:lnTo>
                <a:lnTo>
                  <a:pt x="304" y="657"/>
                </a:lnTo>
                <a:lnTo>
                  <a:pt x="284" y="638"/>
                </a:lnTo>
                <a:lnTo>
                  <a:pt x="264" y="619"/>
                </a:lnTo>
                <a:lnTo>
                  <a:pt x="244" y="599"/>
                </a:lnTo>
                <a:lnTo>
                  <a:pt x="226" y="579"/>
                </a:lnTo>
                <a:lnTo>
                  <a:pt x="207" y="558"/>
                </a:lnTo>
                <a:lnTo>
                  <a:pt x="190" y="537"/>
                </a:lnTo>
                <a:lnTo>
                  <a:pt x="174" y="516"/>
                </a:lnTo>
                <a:lnTo>
                  <a:pt x="157" y="492"/>
                </a:lnTo>
                <a:lnTo>
                  <a:pt x="142" y="470"/>
                </a:lnTo>
                <a:lnTo>
                  <a:pt x="128" y="446"/>
                </a:lnTo>
                <a:lnTo>
                  <a:pt x="113" y="422"/>
                </a:lnTo>
                <a:lnTo>
                  <a:pt x="100" y="397"/>
                </a:lnTo>
                <a:lnTo>
                  <a:pt x="88" y="372"/>
                </a:lnTo>
                <a:lnTo>
                  <a:pt x="75" y="346"/>
                </a:lnTo>
                <a:lnTo>
                  <a:pt x="64" y="319"/>
                </a:lnTo>
                <a:lnTo>
                  <a:pt x="53" y="292"/>
                </a:lnTo>
                <a:lnTo>
                  <a:pt x="43" y="264"/>
                </a:lnTo>
                <a:lnTo>
                  <a:pt x="34" y="236"/>
                </a:lnTo>
                <a:lnTo>
                  <a:pt x="25" y="207"/>
                </a:lnTo>
                <a:lnTo>
                  <a:pt x="17" y="178"/>
                </a:lnTo>
                <a:lnTo>
                  <a:pt x="10" y="148"/>
                </a:lnTo>
                <a:lnTo>
                  <a:pt x="7" y="136"/>
                </a:lnTo>
                <a:lnTo>
                  <a:pt x="5" y="124"/>
                </a:lnTo>
                <a:lnTo>
                  <a:pt x="4" y="111"/>
                </a:lnTo>
                <a:lnTo>
                  <a:pt x="1" y="99"/>
                </a:lnTo>
                <a:lnTo>
                  <a:pt x="0" y="95"/>
                </a:lnTo>
                <a:lnTo>
                  <a:pt x="0" y="90"/>
                </a:lnTo>
                <a:lnTo>
                  <a:pt x="1" y="87"/>
                </a:lnTo>
                <a:lnTo>
                  <a:pt x="3" y="84"/>
                </a:lnTo>
                <a:lnTo>
                  <a:pt x="5" y="81"/>
                </a:lnTo>
                <a:lnTo>
                  <a:pt x="8" y="80"/>
                </a:lnTo>
                <a:lnTo>
                  <a:pt x="12" y="79"/>
                </a:lnTo>
                <a:lnTo>
                  <a:pt x="17" y="78"/>
                </a:lnTo>
                <a:lnTo>
                  <a:pt x="60" y="75"/>
                </a:lnTo>
                <a:lnTo>
                  <a:pt x="101" y="70"/>
                </a:lnTo>
                <a:lnTo>
                  <a:pt x="142" y="63"/>
                </a:lnTo>
                <a:lnTo>
                  <a:pt x="184" y="55"/>
                </a:lnTo>
                <a:lnTo>
                  <a:pt x="224" y="44"/>
                </a:lnTo>
                <a:lnTo>
                  <a:pt x="264" y="32"/>
                </a:lnTo>
                <a:lnTo>
                  <a:pt x="304" y="19"/>
                </a:lnTo>
                <a:lnTo>
                  <a:pt x="343" y="3"/>
                </a:lnTo>
                <a:lnTo>
                  <a:pt x="349" y="1"/>
                </a:lnTo>
                <a:lnTo>
                  <a:pt x="355" y="0"/>
                </a:lnTo>
                <a:lnTo>
                  <a:pt x="359" y="0"/>
                </a:lnTo>
                <a:lnTo>
                  <a:pt x="365" y="0"/>
                </a:lnTo>
                <a:lnTo>
                  <a:pt x="374" y="3"/>
                </a:lnTo>
                <a:lnTo>
                  <a:pt x="384" y="8"/>
                </a:lnTo>
                <a:lnTo>
                  <a:pt x="406" y="20"/>
                </a:lnTo>
                <a:lnTo>
                  <a:pt x="428" y="33"/>
                </a:lnTo>
                <a:lnTo>
                  <a:pt x="451" y="47"/>
                </a:lnTo>
                <a:lnTo>
                  <a:pt x="472" y="60"/>
                </a:lnTo>
                <a:lnTo>
                  <a:pt x="493" y="75"/>
                </a:lnTo>
                <a:lnTo>
                  <a:pt x="513" y="89"/>
                </a:lnTo>
                <a:lnTo>
                  <a:pt x="533" y="104"/>
                </a:lnTo>
                <a:lnTo>
                  <a:pt x="552" y="119"/>
                </a:lnTo>
                <a:lnTo>
                  <a:pt x="571" y="135"/>
                </a:lnTo>
                <a:lnTo>
                  <a:pt x="589" y="152"/>
                </a:lnTo>
                <a:lnTo>
                  <a:pt x="607" y="168"/>
                </a:lnTo>
                <a:lnTo>
                  <a:pt x="625" y="185"/>
                </a:lnTo>
                <a:lnTo>
                  <a:pt x="642" y="203"/>
                </a:lnTo>
                <a:lnTo>
                  <a:pt x="657" y="221"/>
                </a:lnTo>
                <a:lnTo>
                  <a:pt x="673" y="239"/>
                </a:lnTo>
                <a:lnTo>
                  <a:pt x="689" y="258"/>
                </a:lnTo>
                <a:lnTo>
                  <a:pt x="703" y="277"/>
                </a:lnTo>
                <a:lnTo>
                  <a:pt x="718" y="297"/>
                </a:lnTo>
                <a:lnTo>
                  <a:pt x="731" y="317"/>
                </a:lnTo>
                <a:lnTo>
                  <a:pt x="745" y="337"/>
                </a:lnTo>
                <a:lnTo>
                  <a:pt x="757" y="357"/>
                </a:lnTo>
                <a:lnTo>
                  <a:pt x="769" y="378"/>
                </a:lnTo>
                <a:lnTo>
                  <a:pt x="780" y="401"/>
                </a:lnTo>
                <a:lnTo>
                  <a:pt x="792" y="422"/>
                </a:lnTo>
                <a:lnTo>
                  <a:pt x="802" y="445"/>
                </a:lnTo>
                <a:lnTo>
                  <a:pt x="812" y="468"/>
                </a:lnTo>
                <a:lnTo>
                  <a:pt x="822" y="491"/>
                </a:lnTo>
                <a:lnTo>
                  <a:pt x="830" y="515"/>
                </a:lnTo>
                <a:lnTo>
                  <a:pt x="838" y="539"/>
                </a:lnTo>
                <a:lnTo>
                  <a:pt x="846" y="564"/>
                </a:lnTo>
                <a:lnTo>
                  <a:pt x="854" y="588"/>
                </a:lnTo>
                <a:lnTo>
                  <a:pt x="861" y="613"/>
                </a:lnTo>
                <a:lnTo>
                  <a:pt x="866" y="638"/>
                </a:lnTo>
                <a:lnTo>
                  <a:pt x="871" y="663"/>
                </a:lnTo>
                <a:lnTo>
                  <a:pt x="875" y="688"/>
                </a:lnTo>
                <a:lnTo>
                  <a:pt x="879" y="712"/>
                </a:lnTo>
                <a:lnTo>
                  <a:pt x="882" y="738"/>
                </a:lnTo>
                <a:lnTo>
                  <a:pt x="883" y="762"/>
                </a:lnTo>
                <a:lnTo>
                  <a:pt x="884" y="788"/>
                </a:lnTo>
                <a:lnTo>
                  <a:pt x="884" y="81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5" name="Freeform 25">
            <a:extLst>
              <a:ext uri="{FF2B5EF4-FFF2-40B4-BE49-F238E27FC236}">
                <a16:creationId xmlns:a16="http://schemas.microsoft.com/office/drawing/2014/main" id="{68E234F5-DA82-421E-A19E-B33DC701E46A}"/>
              </a:ext>
            </a:extLst>
          </p:cNvPr>
          <p:cNvSpPr>
            <a:spLocks/>
          </p:cNvSpPr>
          <p:nvPr/>
        </p:nvSpPr>
        <p:spPr bwMode="auto">
          <a:xfrm>
            <a:off x="11158881" y="5219606"/>
            <a:ext cx="1849306" cy="1853491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  <a:gd name="T110" fmla="*/ 908 w 6953"/>
              <a:gd name="T111" fmla="*/ 908 w 6953"/>
              <a:gd name="T112" fmla="*/ 908 w 6953"/>
              <a:gd name="T113" fmla="*/ 908 w 6953"/>
              <a:gd name="T114" fmla="*/ 908 w 6953"/>
              <a:gd name="T11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85" h="885">
                <a:moveTo>
                  <a:pt x="0" y="818"/>
                </a:moveTo>
                <a:lnTo>
                  <a:pt x="3" y="784"/>
                </a:lnTo>
                <a:lnTo>
                  <a:pt x="6" y="751"/>
                </a:lnTo>
                <a:lnTo>
                  <a:pt x="9" y="718"/>
                </a:lnTo>
                <a:lnTo>
                  <a:pt x="14" y="686"/>
                </a:lnTo>
                <a:lnTo>
                  <a:pt x="19" y="654"/>
                </a:lnTo>
                <a:lnTo>
                  <a:pt x="26" y="623"/>
                </a:lnTo>
                <a:lnTo>
                  <a:pt x="33" y="593"/>
                </a:lnTo>
                <a:lnTo>
                  <a:pt x="42" y="563"/>
                </a:lnTo>
                <a:lnTo>
                  <a:pt x="51" y="533"/>
                </a:lnTo>
                <a:lnTo>
                  <a:pt x="61" y="504"/>
                </a:lnTo>
                <a:lnTo>
                  <a:pt x="71" y="475"/>
                </a:lnTo>
                <a:lnTo>
                  <a:pt x="83" y="449"/>
                </a:lnTo>
                <a:lnTo>
                  <a:pt x="95" y="421"/>
                </a:lnTo>
                <a:lnTo>
                  <a:pt x="109" y="394"/>
                </a:lnTo>
                <a:lnTo>
                  <a:pt x="123" y="368"/>
                </a:lnTo>
                <a:lnTo>
                  <a:pt x="138" y="343"/>
                </a:lnTo>
                <a:lnTo>
                  <a:pt x="154" y="317"/>
                </a:lnTo>
                <a:lnTo>
                  <a:pt x="171" y="292"/>
                </a:lnTo>
                <a:lnTo>
                  <a:pt x="189" y="269"/>
                </a:lnTo>
                <a:lnTo>
                  <a:pt x="207" y="245"/>
                </a:lnTo>
                <a:lnTo>
                  <a:pt x="227" y="222"/>
                </a:lnTo>
                <a:lnTo>
                  <a:pt x="247" y="200"/>
                </a:lnTo>
                <a:lnTo>
                  <a:pt x="269" y="178"/>
                </a:lnTo>
                <a:lnTo>
                  <a:pt x="291" y="157"/>
                </a:lnTo>
                <a:lnTo>
                  <a:pt x="314" y="136"/>
                </a:lnTo>
                <a:lnTo>
                  <a:pt x="339" y="116"/>
                </a:lnTo>
                <a:lnTo>
                  <a:pt x="364" y="97"/>
                </a:lnTo>
                <a:lnTo>
                  <a:pt x="389" y="78"/>
                </a:lnTo>
                <a:lnTo>
                  <a:pt x="416" y="59"/>
                </a:lnTo>
                <a:lnTo>
                  <a:pt x="444" y="41"/>
                </a:lnTo>
                <a:lnTo>
                  <a:pt x="473" y="24"/>
                </a:lnTo>
                <a:lnTo>
                  <a:pt x="502" y="8"/>
                </a:lnTo>
                <a:lnTo>
                  <a:pt x="508" y="4"/>
                </a:lnTo>
                <a:lnTo>
                  <a:pt x="513" y="2"/>
                </a:lnTo>
                <a:lnTo>
                  <a:pt x="519" y="1"/>
                </a:lnTo>
                <a:lnTo>
                  <a:pt x="525" y="0"/>
                </a:lnTo>
                <a:lnTo>
                  <a:pt x="530" y="1"/>
                </a:lnTo>
                <a:lnTo>
                  <a:pt x="536" y="1"/>
                </a:lnTo>
                <a:lnTo>
                  <a:pt x="541" y="3"/>
                </a:lnTo>
                <a:lnTo>
                  <a:pt x="548" y="5"/>
                </a:lnTo>
                <a:lnTo>
                  <a:pt x="586" y="20"/>
                </a:lnTo>
                <a:lnTo>
                  <a:pt x="625" y="33"/>
                </a:lnTo>
                <a:lnTo>
                  <a:pt x="664" y="46"/>
                </a:lnTo>
                <a:lnTo>
                  <a:pt x="704" y="56"/>
                </a:lnTo>
                <a:lnTo>
                  <a:pt x="745" y="63"/>
                </a:lnTo>
                <a:lnTo>
                  <a:pt x="785" y="70"/>
                </a:lnTo>
                <a:lnTo>
                  <a:pt x="825" y="75"/>
                </a:lnTo>
                <a:lnTo>
                  <a:pt x="866" y="78"/>
                </a:lnTo>
                <a:lnTo>
                  <a:pt x="873" y="79"/>
                </a:lnTo>
                <a:lnTo>
                  <a:pt x="878" y="80"/>
                </a:lnTo>
                <a:lnTo>
                  <a:pt x="881" y="82"/>
                </a:lnTo>
                <a:lnTo>
                  <a:pt x="883" y="86"/>
                </a:lnTo>
                <a:lnTo>
                  <a:pt x="884" y="89"/>
                </a:lnTo>
                <a:lnTo>
                  <a:pt x="885" y="94"/>
                </a:lnTo>
                <a:lnTo>
                  <a:pt x="885" y="98"/>
                </a:lnTo>
                <a:lnTo>
                  <a:pt x="884" y="103"/>
                </a:lnTo>
                <a:lnTo>
                  <a:pt x="880" y="129"/>
                </a:lnTo>
                <a:lnTo>
                  <a:pt x="874" y="156"/>
                </a:lnTo>
                <a:lnTo>
                  <a:pt x="868" y="182"/>
                </a:lnTo>
                <a:lnTo>
                  <a:pt x="861" y="207"/>
                </a:lnTo>
                <a:lnTo>
                  <a:pt x="854" y="232"/>
                </a:lnTo>
                <a:lnTo>
                  <a:pt x="846" y="257"/>
                </a:lnTo>
                <a:lnTo>
                  <a:pt x="837" y="281"/>
                </a:lnTo>
                <a:lnTo>
                  <a:pt x="828" y="305"/>
                </a:lnTo>
                <a:lnTo>
                  <a:pt x="820" y="328"/>
                </a:lnTo>
                <a:lnTo>
                  <a:pt x="809" y="351"/>
                </a:lnTo>
                <a:lnTo>
                  <a:pt x="798" y="374"/>
                </a:lnTo>
                <a:lnTo>
                  <a:pt x="787" y="396"/>
                </a:lnTo>
                <a:lnTo>
                  <a:pt x="775" y="418"/>
                </a:lnTo>
                <a:lnTo>
                  <a:pt x="763" y="440"/>
                </a:lnTo>
                <a:lnTo>
                  <a:pt x="750" y="461"/>
                </a:lnTo>
                <a:lnTo>
                  <a:pt x="736" y="482"/>
                </a:lnTo>
                <a:lnTo>
                  <a:pt x="722" y="502"/>
                </a:lnTo>
                <a:lnTo>
                  <a:pt x="708" y="522"/>
                </a:lnTo>
                <a:lnTo>
                  <a:pt x="692" y="541"/>
                </a:lnTo>
                <a:lnTo>
                  <a:pt x="675" y="560"/>
                </a:lnTo>
                <a:lnTo>
                  <a:pt x="660" y="579"/>
                </a:lnTo>
                <a:lnTo>
                  <a:pt x="642" y="598"/>
                </a:lnTo>
                <a:lnTo>
                  <a:pt x="624" y="616"/>
                </a:lnTo>
                <a:lnTo>
                  <a:pt x="606" y="633"/>
                </a:lnTo>
                <a:lnTo>
                  <a:pt x="587" y="651"/>
                </a:lnTo>
                <a:lnTo>
                  <a:pt x="568" y="667"/>
                </a:lnTo>
                <a:lnTo>
                  <a:pt x="548" y="683"/>
                </a:lnTo>
                <a:lnTo>
                  <a:pt x="527" y="699"/>
                </a:lnTo>
                <a:lnTo>
                  <a:pt x="506" y="714"/>
                </a:lnTo>
                <a:lnTo>
                  <a:pt x="484" y="730"/>
                </a:lnTo>
                <a:lnTo>
                  <a:pt x="462" y="745"/>
                </a:lnTo>
                <a:lnTo>
                  <a:pt x="438" y="759"/>
                </a:lnTo>
                <a:lnTo>
                  <a:pt x="416" y="772"/>
                </a:lnTo>
                <a:lnTo>
                  <a:pt x="393" y="785"/>
                </a:lnTo>
                <a:lnTo>
                  <a:pt x="369" y="797"/>
                </a:lnTo>
                <a:lnTo>
                  <a:pt x="346" y="808"/>
                </a:lnTo>
                <a:lnTo>
                  <a:pt x="321" y="818"/>
                </a:lnTo>
                <a:lnTo>
                  <a:pt x="298" y="827"/>
                </a:lnTo>
                <a:lnTo>
                  <a:pt x="273" y="836"/>
                </a:lnTo>
                <a:lnTo>
                  <a:pt x="249" y="845"/>
                </a:lnTo>
                <a:lnTo>
                  <a:pt x="224" y="852"/>
                </a:lnTo>
                <a:lnTo>
                  <a:pt x="198" y="858"/>
                </a:lnTo>
                <a:lnTo>
                  <a:pt x="173" y="864"/>
                </a:lnTo>
                <a:lnTo>
                  <a:pt x="147" y="870"/>
                </a:lnTo>
                <a:lnTo>
                  <a:pt x="121" y="874"/>
                </a:lnTo>
                <a:lnTo>
                  <a:pt x="95" y="878"/>
                </a:lnTo>
                <a:lnTo>
                  <a:pt x="70" y="881"/>
                </a:lnTo>
                <a:lnTo>
                  <a:pt x="43" y="884"/>
                </a:lnTo>
                <a:lnTo>
                  <a:pt x="27" y="885"/>
                </a:lnTo>
                <a:lnTo>
                  <a:pt x="16" y="884"/>
                </a:lnTo>
                <a:lnTo>
                  <a:pt x="12" y="884"/>
                </a:lnTo>
                <a:lnTo>
                  <a:pt x="8" y="883"/>
                </a:lnTo>
                <a:lnTo>
                  <a:pt x="6" y="882"/>
                </a:lnTo>
                <a:lnTo>
                  <a:pt x="4" y="880"/>
                </a:lnTo>
                <a:lnTo>
                  <a:pt x="2" y="875"/>
                </a:lnTo>
                <a:lnTo>
                  <a:pt x="0" y="867"/>
                </a:lnTo>
                <a:lnTo>
                  <a:pt x="0" y="857"/>
                </a:lnTo>
                <a:lnTo>
                  <a:pt x="0" y="844"/>
                </a:lnTo>
                <a:lnTo>
                  <a:pt x="0" y="830"/>
                </a:lnTo>
                <a:lnTo>
                  <a:pt x="0" y="81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4" name="Freeform 18"/>
          <p:cNvSpPr>
            <a:spLocks/>
          </p:cNvSpPr>
          <p:nvPr/>
        </p:nvSpPr>
        <p:spPr bwMode="auto">
          <a:xfrm>
            <a:off x="9170928" y="3219678"/>
            <a:ext cx="2941318" cy="3853419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405" h="1842">
                <a:moveTo>
                  <a:pt x="894" y="53"/>
                </a:moveTo>
                <a:lnTo>
                  <a:pt x="896" y="87"/>
                </a:lnTo>
                <a:lnTo>
                  <a:pt x="899" y="122"/>
                </a:lnTo>
                <a:lnTo>
                  <a:pt x="901" y="155"/>
                </a:lnTo>
                <a:lnTo>
                  <a:pt x="906" y="189"/>
                </a:lnTo>
                <a:lnTo>
                  <a:pt x="911" y="221"/>
                </a:lnTo>
                <a:lnTo>
                  <a:pt x="917" y="254"/>
                </a:lnTo>
                <a:lnTo>
                  <a:pt x="923" y="286"/>
                </a:lnTo>
                <a:lnTo>
                  <a:pt x="931" y="317"/>
                </a:lnTo>
                <a:lnTo>
                  <a:pt x="940" y="347"/>
                </a:lnTo>
                <a:lnTo>
                  <a:pt x="949" y="377"/>
                </a:lnTo>
                <a:lnTo>
                  <a:pt x="960" y="408"/>
                </a:lnTo>
                <a:lnTo>
                  <a:pt x="972" y="437"/>
                </a:lnTo>
                <a:lnTo>
                  <a:pt x="984" y="466"/>
                </a:lnTo>
                <a:lnTo>
                  <a:pt x="996" y="494"/>
                </a:lnTo>
                <a:lnTo>
                  <a:pt x="1011" y="521"/>
                </a:lnTo>
                <a:lnTo>
                  <a:pt x="1025" y="548"/>
                </a:lnTo>
                <a:lnTo>
                  <a:pt x="1042" y="575"/>
                </a:lnTo>
                <a:lnTo>
                  <a:pt x="1059" y="601"/>
                </a:lnTo>
                <a:lnTo>
                  <a:pt x="1077" y="626"/>
                </a:lnTo>
                <a:lnTo>
                  <a:pt x="1094" y="651"/>
                </a:lnTo>
                <a:lnTo>
                  <a:pt x="1115" y="676"/>
                </a:lnTo>
                <a:lnTo>
                  <a:pt x="1135" y="700"/>
                </a:lnTo>
                <a:lnTo>
                  <a:pt x="1156" y="722"/>
                </a:lnTo>
                <a:lnTo>
                  <a:pt x="1178" y="746"/>
                </a:lnTo>
                <a:lnTo>
                  <a:pt x="1202" y="768"/>
                </a:lnTo>
                <a:lnTo>
                  <a:pt x="1226" y="789"/>
                </a:lnTo>
                <a:lnTo>
                  <a:pt x="1251" y="811"/>
                </a:lnTo>
                <a:lnTo>
                  <a:pt x="1278" y="832"/>
                </a:lnTo>
                <a:lnTo>
                  <a:pt x="1305" y="852"/>
                </a:lnTo>
                <a:lnTo>
                  <a:pt x="1332" y="871"/>
                </a:lnTo>
                <a:lnTo>
                  <a:pt x="1362" y="890"/>
                </a:lnTo>
                <a:lnTo>
                  <a:pt x="1391" y="909"/>
                </a:lnTo>
                <a:lnTo>
                  <a:pt x="1395" y="911"/>
                </a:lnTo>
                <a:lnTo>
                  <a:pt x="1401" y="913"/>
                </a:lnTo>
                <a:lnTo>
                  <a:pt x="1403" y="914"/>
                </a:lnTo>
                <a:lnTo>
                  <a:pt x="1404" y="917"/>
                </a:lnTo>
                <a:lnTo>
                  <a:pt x="1405" y="918"/>
                </a:lnTo>
                <a:lnTo>
                  <a:pt x="1405" y="921"/>
                </a:lnTo>
                <a:lnTo>
                  <a:pt x="1405" y="923"/>
                </a:lnTo>
                <a:lnTo>
                  <a:pt x="1404" y="925"/>
                </a:lnTo>
                <a:lnTo>
                  <a:pt x="1403" y="927"/>
                </a:lnTo>
                <a:lnTo>
                  <a:pt x="1401" y="928"/>
                </a:lnTo>
                <a:lnTo>
                  <a:pt x="1396" y="929"/>
                </a:lnTo>
                <a:lnTo>
                  <a:pt x="1392" y="931"/>
                </a:lnTo>
                <a:lnTo>
                  <a:pt x="1368" y="946"/>
                </a:lnTo>
                <a:lnTo>
                  <a:pt x="1345" y="960"/>
                </a:lnTo>
                <a:lnTo>
                  <a:pt x="1322" y="976"/>
                </a:lnTo>
                <a:lnTo>
                  <a:pt x="1300" y="992"/>
                </a:lnTo>
                <a:lnTo>
                  <a:pt x="1278" y="1008"/>
                </a:lnTo>
                <a:lnTo>
                  <a:pt x="1258" y="1024"/>
                </a:lnTo>
                <a:lnTo>
                  <a:pt x="1236" y="1041"/>
                </a:lnTo>
                <a:lnTo>
                  <a:pt x="1216" y="1059"/>
                </a:lnTo>
                <a:lnTo>
                  <a:pt x="1197" y="1076"/>
                </a:lnTo>
                <a:lnTo>
                  <a:pt x="1178" y="1094"/>
                </a:lnTo>
                <a:lnTo>
                  <a:pt x="1160" y="1113"/>
                </a:lnTo>
                <a:lnTo>
                  <a:pt x="1143" y="1132"/>
                </a:lnTo>
                <a:lnTo>
                  <a:pt x="1126" y="1151"/>
                </a:lnTo>
                <a:lnTo>
                  <a:pt x="1109" y="1171"/>
                </a:lnTo>
                <a:lnTo>
                  <a:pt x="1093" y="1191"/>
                </a:lnTo>
                <a:lnTo>
                  <a:pt x="1078" y="1211"/>
                </a:lnTo>
                <a:lnTo>
                  <a:pt x="1063" y="1233"/>
                </a:lnTo>
                <a:lnTo>
                  <a:pt x="1049" y="1254"/>
                </a:lnTo>
                <a:lnTo>
                  <a:pt x="1035" y="1276"/>
                </a:lnTo>
                <a:lnTo>
                  <a:pt x="1023" y="1299"/>
                </a:lnTo>
                <a:lnTo>
                  <a:pt x="1011" y="1321"/>
                </a:lnTo>
                <a:lnTo>
                  <a:pt x="998" y="1344"/>
                </a:lnTo>
                <a:lnTo>
                  <a:pt x="987" y="1368"/>
                </a:lnTo>
                <a:lnTo>
                  <a:pt x="976" y="1392"/>
                </a:lnTo>
                <a:lnTo>
                  <a:pt x="966" y="1416"/>
                </a:lnTo>
                <a:lnTo>
                  <a:pt x="957" y="1441"/>
                </a:lnTo>
                <a:lnTo>
                  <a:pt x="948" y="1466"/>
                </a:lnTo>
                <a:lnTo>
                  <a:pt x="939" y="1492"/>
                </a:lnTo>
                <a:lnTo>
                  <a:pt x="931" y="1517"/>
                </a:lnTo>
                <a:lnTo>
                  <a:pt x="925" y="1544"/>
                </a:lnTo>
                <a:lnTo>
                  <a:pt x="918" y="1571"/>
                </a:lnTo>
                <a:lnTo>
                  <a:pt x="912" y="1599"/>
                </a:lnTo>
                <a:lnTo>
                  <a:pt x="907" y="1626"/>
                </a:lnTo>
                <a:lnTo>
                  <a:pt x="902" y="1654"/>
                </a:lnTo>
                <a:lnTo>
                  <a:pt x="899" y="1682"/>
                </a:lnTo>
                <a:lnTo>
                  <a:pt x="897" y="1709"/>
                </a:lnTo>
                <a:lnTo>
                  <a:pt x="894" y="1737"/>
                </a:lnTo>
                <a:lnTo>
                  <a:pt x="893" y="1765"/>
                </a:lnTo>
                <a:lnTo>
                  <a:pt x="894" y="1793"/>
                </a:lnTo>
                <a:lnTo>
                  <a:pt x="894" y="1821"/>
                </a:lnTo>
                <a:lnTo>
                  <a:pt x="894" y="1827"/>
                </a:lnTo>
                <a:lnTo>
                  <a:pt x="894" y="1832"/>
                </a:lnTo>
                <a:lnTo>
                  <a:pt x="893" y="1836"/>
                </a:lnTo>
                <a:lnTo>
                  <a:pt x="891" y="1838"/>
                </a:lnTo>
                <a:lnTo>
                  <a:pt x="889" y="1840"/>
                </a:lnTo>
                <a:lnTo>
                  <a:pt x="884" y="1841"/>
                </a:lnTo>
                <a:lnTo>
                  <a:pt x="880" y="1842"/>
                </a:lnTo>
                <a:lnTo>
                  <a:pt x="875" y="1842"/>
                </a:lnTo>
                <a:lnTo>
                  <a:pt x="842" y="1839"/>
                </a:lnTo>
                <a:lnTo>
                  <a:pt x="808" y="1836"/>
                </a:lnTo>
                <a:lnTo>
                  <a:pt x="776" y="1831"/>
                </a:lnTo>
                <a:lnTo>
                  <a:pt x="744" y="1824"/>
                </a:lnTo>
                <a:lnTo>
                  <a:pt x="711" y="1818"/>
                </a:lnTo>
                <a:lnTo>
                  <a:pt x="680" y="1810"/>
                </a:lnTo>
                <a:lnTo>
                  <a:pt x="649" y="1801"/>
                </a:lnTo>
                <a:lnTo>
                  <a:pt x="618" y="1791"/>
                </a:lnTo>
                <a:lnTo>
                  <a:pt x="587" y="1780"/>
                </a:lnTo>
                <a:lnTo>
                  <a:pt x="557" y="1767"/>
                </a:lnTo>
                <a:lnTo>
                  <a:pt x="528" y="1754"/>
                </a:lnTo>
                <a:lnTo>
                  <a:pt x="499" y="1740"/>
                </a:lnTo>
                <a:lnTo>
                  <a:pt x="470" y="1724"/>
                </a:lnTo>
                <a:lnTo>
                  <a:pt x="442" y="1707"/>
                </a:lnTo>
                <a:lnTo>
                  <a:pt x="414" y="1689"/>
                </a:lnTo>
                <a:lnTo>
                  <a:pt x="386" y="1670"/>
                </a:lnTo>
                <a:lnTo>
                  <a:pt x="348" y="1640"/>
                </a:lnTo>
                <a:lnTo>
                  <a:pt x="311" y="1610"/>
                </a:lnTo>
                <a:lnTo>
                  <a:pt x="294" y="1594"/>
                </a:lnTo>
                <a:lnTo>
                  <a:pt x="276" y="1579"/>
                </a:lnTo>
                <a:lnTo>
                  <a:pt x="261" y="1562"/>
                </a:lnTo>
                <a:lnTo>
                  <a:pt x="244" y="1545"/>
                </a:lnTo>
                <a:lnTo>
                  <a:pt x="228" y="1529"/>
                </a:lnTo>
                <a:lnTo>
                  <a:pt x="214" y="1512"/>
                </a:lnTo>
                <a:lnTo>
                  <a:pt x="199" y="1494"/>
                </a:lnTo>
                <a:lnTo>
                  <a:pt x="185" y="1476"/>
                </a:lnTo>
                <a:lnTo>
                  <a:pt x="171" y="1458"/>
                </a:lnTo>
                <a:lnTo>
                  <a:pt x="158" y="1439"/>
                </a:lnTo>
                <a:lnTo>
                  <a:pt x="146" y="1421"/>
                </a:lnTo>
                <a:lnTo>
                  <a:pt x="133" y="1402"/>
                </a:lnTo>
                <a:lnTo>
                  <a:pt x="122" y="1382"/>
                </a:lnTo>
                <a:lnTo>
                  <a:pt x="111" y="1363"/>
                </a:lnTo>
                <a:lnTo>
                  <a:pt x="101" y="1343"/>
                </a:lnTo>
                <a:lnTo>
                  <a:pt x="91" y="1323"/>
                </a:lnTo>
                <a:lnTo>
                  <a:pt x="81" y="1302"/>
                </a:lnTo>
                <a:lnTo>
                  <a:pt x="72" y="1282"/>
                </a:lnTo>
                <a:lnTo>
                  <a:pt x="63" y="1261"/>
                </a:lnTo>
                <a:lnTo>
                  <a:pt x="55" y="1238"/>
                </a:lnTo>
                <a:lnTo>
                  <a:pt x="48" y="1217"/>
                </a:lnTo>
                <a:lnTo>
                  <a:pt x="41" y="1195"/>
                </a:lnTo>
                <a:lnTo>
                  <a:pt x="35" y="1172"/>
                </a:lnTo>
                <a:lnTo>
                  <a:pt x="28" y="1150"/>
                </a:lnTo>
                <a:lnTo>
                  <a:pt x="24" y="1127"/>
                </a:lnTo>
                <a:lnTo>
                  <a:pt x="18" y="1103"/>
                </a:lnTo>
                <a:lnTo>
                  <a:pt x="14" y="1080"/>
                </a:lnTo>
                <a:lnTo>
                  <a:pt x="10" y="1056"/>
                </a:lnTo>
                <a:lnTo>
                  <a:pt x="7" y="1029"/>
                </a:lnTo>
                <a:lnTo>
                  <a:pt x="4" y="1002"/>
                </a:lnTo>
                <a:lnTo>
                  <a:pt x="3" y="976"/>
                </a:lnTo>
                <a:lnTo>
                  <a:pt x="0" y="949"/>
                </a:lnTo>
                <a:lnTo>
                  <a:pt x="0" y="922"/>
                </a:lnTo>
                <a:lnTo>
                  <a:pt x="0" y="897"/>
                </a:lnTo>
                <a:lnTo>
                  <a:pt x="0" y="871"/>
                </a:lnTo>
                <a:lnTo>
                  <a:pt x="3" y="845"/>
                </a:lnTo>
                <a:lnTo>
                  <a:pt x="4" y="820"/>
                </a:lnTo>
                <a:lnTo>
                  <a:pt x="7" y="794"/>
                </a:lnTo>
                <a:lnTo>
                  <a:pt x="10" y="769"/>
                </a:lnTo>
                <a:lnTo>
                  <a:pt x="15" y="745"/>
                </a:lnTo>
                <a:lnTo>
                  <a:pt x="19" y="719"/>
                </a:lnTo>
                <a:lnTo>
                  <a:pt x="26" y="696"/>
                </a:lnTo>
                <a:lnTo>
                  <a:pt x="32" y="671"/>
                </a:lnTo>
                <a:lnTo>
                  <a:pt x="40" y="647"/>
                </a:lnTo>
                <a:lnTo>
                  <a:pt x="47" y="623"/>
                </a:lnTo>
                <a:lnTo>
                  <a:pt x="55" y="600"/>
                </a:lnTo>
                <a:lnTo>
                  <a:pt x="64" y="576"/>
                </a:lnTo>
                <a:lnTo>
                  <a:pt x="74" y="553"/>
                </a:lnTo>
                <a:lnTo>
                  <a:pt x="85" y="530"/>
                </a:lnTo>
                <a:lnTo>
                  <a:pt x="97" y="507"/>
                </a:lnTo>
                <a:lnTo>
                  <a:pt x="109" y="485"/>
                </a:lnTo>
                <a:lnTo>
                  <a:pt x="121" y="462"/>
                </a:lnTo>
                <a:lnTo>
                  <a:pt x="135" y="441"/>
                </a:lnTo>
                <a:lnTo>
                  <a:pt x="149" y="419"/>
                </a:lnTo>
                <a:lnTo>
                  <a:pt x="164" y="398"/>
                </a:lnTo>
                <a:lnTo>
                  <a:pt x="179" y="376"/>
                </a:lnTo>
                <a:lnTo>
                  <a:pt x="195" y="355"/>
                </a:lnTo>
                <a:lnTo>
                  <a:pt x="213" y="334"/>
                </a:lnTo>
                <a:lnTo>
                  <a:pt x="230" y="314"/>
                </a:lnTo>
                <a:lnTo>
                  <a:pt x="249" y="293"/>
                </a:lnTo>
                <a:lnTo>
                  <a:pt x="276" y="264"/>
                </a:lnTo>
                <a:lnTo>
                  <a:pt x="307" y="235"/>
                </a:lnTo>
                <a:lnTo>
                  <a:pt x="337" y="208"/>
                </a:lnTo>
                <a:lnTo>
                  <a:pt x="368" y="183"/>
                </a:lnTo>
                <a:lnTo>
                  <a:pt x="400" y="160"/>
                </a:lnTo>
                <a:lnTo>
                  <a:pt x="434" y="137"/>
                </a:lnTo>
                <a:lnTo>
                  <a:pt x="468" y="117"/>
                </a:lnTo>
                <a:lnTo>
                  <a:pt x="502" y="98"/>
                </a:lnTo>
                <a:lnTo>
                  <a:pt x="538" y="82"/>
                </a:lnTo>
                <a:lnTo>
                  <a:pt x="575" y="66"/>
                </a:lnTo>
                <a:lnTo>
                  <a:pt x="612" y="53"/>
                </a:lnTo>
                <a:lnTo>
                  <a:pt x="650" y="40"/>
                </a:lnTo>
                <a:lnTo>
                  <a:pt x="688" y="29"/>
                </a:lnTo>
                <a:lnTo>
                  <a:pt x="728" y="19"/>
                </a:lnTo>
                <a:lnTo>
                  <a:pt x="768" y="11"/>
                </a:lnTo>
                <a:lnTo>
                  <a:pt x="810" y="6"/>
                </a:lnTo>
                <a:lnTo>
                  <a:pt x="826" y="3"/>
                </a:lnTo>
                <a:lnTo>
                  <a:pt x="843" y="2"/>
                </a:lnTo>
                <a:lnTo>
                  <a:pt x="860" y="1"/>
                </a:lnTo>
                <a:lnTo>
                  <a:pt x="877" y="0"/>
                </a:lnTo>
                <a:lnTo>
                  <a:pt x="882" y="0"/>
                </a:lnTo>
                <a:lnTo>
                  <a:pt x="885" y="0"/>
                </a:lnTo>
                <a:lnTo>
                  <a:pt x="889" y="1"/>
                </a:lnTo>
                <a:lnTo>
                  <a:pt x="892" y="3"/>
                </a:lnTo>
                <a:lnTo>
                  <a:pt x="893" y="6"/>
                </a:lnTo>
                <a:lnTo>
                  <a:pt x="894" y="9"/>
                </a:lnTo>
                <a:lnTo>
                  <a:pt x="896" y="13"/>
                </a:lnTo>
                <a:lnTo>
                  <a:pt x="894" y="18"/>
                </a:lnTo>
                <a:lnTo>
                  <a:pt x="894" y="27"/>
                </a:lnTo>
                <a:lnTo>
                  <a:pt x="894" y="35"/>
                </a:lnTo>
                <a:lnTo>
                  <a:pt x="894" y="44"/>
                </a:lnTo>
                <a:lnTo>
                  <a:pt x="894" y="5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>
            <a:off x="14070332" y="3219678"/>
            <a:ext cx="2941318" cy="3853419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  <a:gd name="T110" fmla="*/ 908 w 6953"/>
              <a:gd name="T111" fmla="*/ 908 w 6953"/>
              <a:gd name="T112" fmla="*/ 908 w 6953"/>
              <a:gd name="T113" fmla="*/ 908 w 6953"/>
              <a:gd name="T114" fmla="*/ 908 w 6953"/>
              <a:gd name="T115" fmla="*/ 908 w 6953"/>
              <a:gd name="T116" fmla="*/ 908 w 6953"/>
              <a:gd name="T117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04" h="1842">
                <a:moveTo>
                  <a:pt x="1404" y="919"/>
                </a:moveTo>
                <a:lnTo>
                  <a:pt x="1403" y="955"/>
                </a:lnTo>
                <a:lnTo>
                  <a:pt x="1402" y="990"/>
                </a:lnTo>
                <a:lnTo>
                  <a:pt x="1399" y="1025"/>
                </a:lnTo>
                <a:lnTo>
                  <a:pt x="1394" y="1061"/>
                </a:lnTo>
                <a:lnTo>
                  <a:pt x="1389" y="1094"/>
                </a:lnTo>
                <a:lnTo>
                  <a:pt x="1381" y="1129"/>
                </a:lnTo>
                <a:lnTo>
                  <a:pt x="1372" y="1162"/>
                </a:lnTo>
                <a:lnTo>
                  <a:pt x="1363" y="1196"/>
                </a:lnTo>
                <a:lnTo>
                  <a:pt x="1352" y="1229"/>
                </a:lnTo>
                <a:lnTo>
                  <a:pt x="1340" y="1262"/>
                </a:lnTo>
                <a:lnTo>
                  <a:pt x="1326" y="1293"/>
                </a:lnTo>
                <a:lnTo>
                  <a:pt x="1312" y="1325"/>
                </a:lnTo>
                <a:lnTo>
                  <a:pt x="1295" y="1356"/>
                </a:lnTo>
                <a:lnTo>
                  <a:pt x="1278" y="1386"/>
                </a:lnTo>
                <a:lnTo>
                  <a:pt x="1260" y="1416"/>
                </a:lnTo>
                <a:lnTo>
                  <a:pt x="1241" y="1444"/>
                </a:lnTo>
                <a:lnTo>
                  <a:pt x="1221" y="1473"/>
                </a:lnTo>
                <a:lnTo>
                  <a:pt x="1200" y="1500"/>
                </a:lnTo>
                <a:lnTo>
                  <a:pt x="1178" y="1526"/>
                </a:lnTo>
                <a:lnTo>
                  <a:pt x="1154" y="1552"/>
                </a:lnTo>
                <a:lnTo>
                  <a:pt x="1130" y="1577"/>
                </a:lnTo>
                <a:lnTo>
                  <a:pt x="1105" y="1601"/>
                </a:lnTo>
                <a:lnTo>
                  <a:pt x="1078" y="1623"/>
                </a:lnTo>
                <a:lnTo>
                  <a:pt x="1051" y="1646"/>
                </a:lnTo>
                <a:lnTo>
                  <a:pt x="1023" y="1667"/>
                </a:lnTo>
                <a:lnTo>
                  <a:pt x="995" y="1687"/>
                </a:lnTo>
                <a:lnTo>
                  <a:pt x="965" y="1706"/>
                </a:lnTo>
                <a:lnTo>
                  <a:pt x="935" y="1724"/>
                </a:lnTo>
                <a:lnTo>
                  <a:pt x="904" y="1741"/>
                </a:lnTo>
                <a:lnTo>
                  <a:pt x="872" y="1756"/>
                </a:lnTo>
                <a:lnTo>
                  <a:pt x="839" y="1771"/>
                </a:lnTo>
                <a:lnTo>
                  <a:pt x="807" y="1784"/>
                </a:lnTo>
                <a:lnTo>
                  <a:pt x="773" y="1795"/>
                </a:lnTo>
                <a:lnTo>
                  <a:pt x="739" y="1805"/>
                </a:lnTo>
                <a:lnTo>
                  <a:pt x="706" y="1814"/>
                </a:lnTo>
                <a:lnTo>
                  <a:pt x="672" y="1822"/>
                </a:lnTo>
                <a:lnTo>
                  <a:pt x="638" y="1829"/>
                </a:lnTo>
                <a:lnTo>
                  <a:pt x="604" y="1834"/>
                </a:lnTo>
                <a:lnTo>
                  <a:pt x="570" y="1839"/>
                </a:lnTo>
                <a:lnTo>
                  <a:pt x="535" y="1841"/>
                </a:lnTo>
                <a:lnTo>
                  <a:pt x="527" y="1842"/>
                </a:lnTo>
                <a:lnTo>
                  <a:pt x="522" y="1841"/>
                </a:lnTo>
                <a:lnTo>
                  <a:pt x="517" y="1841"/>
                </a:lnTo>
                <a:lnTo>
                  <a:pt x="514" y="1839"/>
                </a:lnTo>
                <a:lnTo>
                  <a:pt x="513" y="1836"/>
                </a:lnTo>
                <a:lnTo>
                  <a:pt x="512" y="1831"/>
                </a:lnTo>
                <a:lnTo>
                  <a:pt x="510" y="1824"/>
                </a:lnTo>
                <a:lnTo>
                  <a:pt x="510" y="1817"/>
                </a:lnTo>
                <a:lnTo>
                  <a:pt x="512" y="1785"/>
                </a:lnTo>
                <a:lnTo>
                  <a:pt x="510" y="1754"/>
                </a:lnTo>
                <a:lnTo>
                  <a:pt x="509" y="1724"/>
                </a:lnTo>
                <a:lnTo>
                  <a:pt x="507" y="1694"/>
                </a:lnTo>
                <a:lnTo>
                  <a:pt x="504" y="1664"/>
                </a:lnTo>
                <a:lnTo>
                  <a:pt x="499" y="1634"/>
                </a:lnTo>
                <a:lnTo>
                  <a:pt x="495" y="1603"/>
                </a:lnTo>
                <a:lnTo>
                  <a:pt x="488" y="1573"/>
                </a:lnTo>
                <a:lnTo>
                  <a:pt x="481" y="1544"/>
                </a:lnTo>
                <a:lnTo>
                  <a:pt x="474" y="1515"/>
                </a:lnTo>
                <a:lnTo>
                  <a:pt x="465" y="1486"/>
                </a:lnTo>
                <a:lnTo>
                  <a:pt x="455" y="1457"/>
                </a:lnTo>
                <a:lnTo>
                  <a:pt x="444" y="1428"/>
                </a:lnTo>
                <a:lnTo>
                  <a:pt x="432" y="1400"/>
                </a:lnTo>
                <a:lnTo>
                  <a:pt x="420" y="1372"/>
                </a:lnTo>
                <a:lnTo>
                  <a:pt x="406" y="1344"/>
                </a:lnTo>
                <a:lnTo>
                  <a:pt x="390" y="1312"/>
                </a:lnTo>
                <a:lnTo>
                  <a:pt x="371" y="1281"/>
                </a:lnTo>
                <a:lnTo>
                  <a:pt x="352" y="1249"/>
                </a:lnTo>
                <a:lnTo>
                  <a:pt x="332" y="1220"/>
                </a:lnTo>
                <a:lnTo>
                  <a:pt x="311" y="1191"/>
                </a:lnTo>
                <a:lnTo>
                  <a:pt x="289" y="1163"/>
                </a:lnTo>
                <a:lnTo>
                  <a:pt x="267" y="1137"/>
                </a:lnTo>
                <a:lnTo>
                  <a:pt x="242" y="1110"/>
                </a:lnTo>
                <a:lnTo>
                  <a:pt x="218" y="1085"/>
                </a:lnTo>
                <a:lnTo>
                  <a:pt x="192" y="1061"/>
                </a:lnTo>
                <a:lnTo>
                  <a:pt x="165" y="1037"/>
                </a:lnTo>
                <a:lnTo>
                  <a:pt x="137" y="1015"/>
                </a:lnTo>
                <a:lnTo>
                  <a:pt x="109" y="994"/>
                </a:lnTo>
                <a:lnTo>
                  <a:pt x="79" y="973"/>
                </a:lnTo>
                <a:lnTo>
                  <a:pt x="49" y="954"/>
                </a:lnTo>
                <a:lnTo>
                  <a:pt x="18" y="935"/>
                </a:lnTo>
                <a:lnTo>
                  <a:pt x="10" y="930"/>
                </a:lnTo>
                <a:lnTo>
                  <a:pt x="4" y="926"/>
                </a:lnTo>
                <a:lnTo>
                  <a:pt x="1" y="923"/>
                </a:lnTo>
                <a:lnTo>
                  <a:pt x="0" y="920"/>
                </a:lnTo>
                <a:lnTo>
                  <a:pt x="1" y="918"/>
                </a:lnTo>
                <a:lnTo>
                  <a:pt x="4" y="914"/>
                </a:lnTo>
                <a:lnTo>
                  <a:pt x="10" y="911"/>
                </a:lnTo>
                <a:lnTo>
                  <a:pt x="18" y="907"/>
                </a:lnTo>
                <a:lnTo>
                  <a:pt x="42" y="891"/>
                </a:lnTo>
                <a:lnTo>
                  <a:pt x="66" y="877"/>
                </a:lnTo>
                <a:lnTo>
                  <a:pt x="89" y="861"/>
                </a:lnTo>
                <a:lnTo>
                  <a:pt x="111" y="844"/>
                </a:lnTo>
                <a:lnTo>
                  <a:pt x="134" y="827"/>
                </a:lnTo>
                <a:lnTo>
                  <a:pt x="155" y="811"/>
                </a:lnTo>
                <a:lnTo>
                  <a:pt x="176" y="793"/>
                </a:lnTo>
                <a:lnTo>
                  <a:pt x="196" y="775"/>
                </a:lnTo>
                <a:lnTo>
                  <a:pt x="215" y="757"/>
                </a:lnTo>
                <a:lnTo>
                  <a:pt x="234" y="738"/>
                </a:lnTo>
                <a:lnTo>
                  <a:pt x="252" y="719"/>
                </a:lnTo>
                <a:lnTo>
                  <a:pt x="270" y="699"/>
                </a:lnTo>
                <a:lnTo>
                  <a:pt x="288" y="680"/>
                </a:lnTo>
                <a:lnTo>
                  <a:pt x="304" y="659"/>
                </a:lnTo>
                <a:lnTo>
                  <a:pt x="320" y="639"/>
                </a:lnTo>
                <a:lnTo>
                  <a:pt x="335" y="618"/>
                </a:lnTo>
                <a:lnTo>
                  <a:pt x="351" y="595"/>
                </a:lnTo>
                <a:lnTo>
                  <a:pt x="364" y="573"/>
                </a:lnTo>
                <a:lnTo>
                  <a:pt x="377" y="551"/>
                </a:lnTo>
                <a:lnTo>
                  <a:pt x="391" y="528"/>
                </a:lnTo>
                <a:lnTo>
                  <a:pt x="403" y="505"/>
                </a:lnTo>
                <a:lnTo>
                  <a:pt x="414" y="480"/>
                </a:lnTo>
                <a:lnTo>
                  <a:pt x="425" y="457"/>
                </a:lnTo>
                <a:lnTo>
                  <a:pt x="436" y="432"/>
                </a:lnTo>
                <a:lnTo>
                  <a:pt x="446" y="406"/>
                </a:lnTo>
                <a:lnTo>
                  <a:pt x="455" y="381"/>
                </a:lnTo>
                <a:lnTo>
                  <a:pt x="463" y="355"/>
                </a:lnTo>
                <a:lnTo>
                  <a:pt x="471" y="329"/>
                </a:lnTo>
                <a:lnTo>
                  <a:pt x="479" y="303"/>
                </a:lnTo>
                <a:lnTo>
                  <a:pt x="486" y="275"/>
                </a:lnTo>
                <a:lnTo>
                  <a:pt x="491" y="247"/>
                </a:lnTo>
                <a:lnTo>
                  <a:pt x="497" y="219"/>
                </a:lnTo>
                <a:lnTo>
                  <a:pt x="501" y="195"/>
                </a:lnTo>
                <a:lnTo>
                  <a:pt x="505" y="172"/>
                </a:lnTo>
                <a:lnTo>
                  <a:pt x="507" y="149"/>
                </a:lnTo>
                <a:lnTo>
                  <a:pt x="509" y="125"/>
                </a:lnTo>
                <a:lnTo>
                  <a:pt x="510" y="102"/>
                </a:lnTo>
                <a:lnTo>
                  <a:pt x="512" y="77"/>
                </a:lnTo>
                <a:lnTo>
                  <a:pt x="512" y="54"/>
                </a:lnTo>
                <a:lnTo>
                  <a:pt x="510" y="30"/>
                </a:lnTo>
                <a:lnTo>
                  <a:pt x="510" y="20"/>
                </a:lnTo>
                <a:lnTo>
                  <a:pt x="512" y="12"/>
                </a:lnTo>
                <a:lnTo>
                  <a:pt x="513" y="7"/>
                </a:lnTo>
                <a:lnTo>
                  <a:pt x="515" y="3"/>
                </a:lnTo>
                <a:lnTo>
                  <a:pt x="518" y="1"/>
                </a:lnTo>
                <a:lnTo>
                  <a:pt x="524" y="0"/>
                </a:lnTo>
                <a:lnTo>
                  <a:pt x="532" y="0"/>
                </a:lnTo>
                <a:lnTo>
                  <a:pt x="542" y="0"/>
                </a:lnTo>
                <a:lnTo>
                  <a:pt x="567" y="2"/>
                </a:lnTo>
                <a:lnTo>
                  <a:pt x="592" y="5"/>
                </a:lnTo>
                <a:lnTo>
                  <a:pt x="617" y="8"/>
                </a:lnTo>
                <a:lnTo>
                  <a:pt x="641" y="12"/>
                </a:lnTo>
                <a:lnTo>
                  <a:pt x="666" y="17"/>
                </a:lnTo>
                <a:lnTo>
                  <a:pt x="689" y="21"/>
                </a:lnTo>
                <a:lnTo>
                  <a:pt x="714" y="27"/>
                </a:lnTo>
                <a:lnTo>
                  <a:pt x="737" y="34"/>
                </a:lnTo>
                <a:lnTo>
                  <a:pt x="761" y="41"/>
                </a:lnTo>
                <a:lnTo>
                  <a:pt x="784" y="48"/>
                </a:lnTo>
                <a:lnTo>
                  <a:pt x="808" y="57"/>
                </a:lnTo>
                <a:lnTo>
                  <a:pt x="830" y="66"/>
                </a:lnTo>
                <a:lnTo>
                  <a:pt x="853" y="76"/>
                </a:lnTo>
                <a:lnTo>
                  <a:pt x="876" y="86"/>
                </a:lnTo>
                <a:lnTo>
                  <a:pt x="898" y="97"/>
                </a:lnTo>
                <a:lnTo>
                  <a:pt x="921" y="109"/>
                </a:lnTo>
                <a:lnTo>
                  <a:pt x="960" y="132"/>
                </a:lnTo>
                <a:lnTo>
                  <a:pt x="998" y="156"/>
                </a:lnTo>
                <a:lnTo>
                  <a:pt x="1035" y="182"/>
                </a:lnTo>
                <a:lnTo>
                  <a:pt x="1069" y="209"/>
                </a:lnTo>
                <a:lnTo>
                  <a:pt x="1102" y="237"/>
                </a:lnTo>
                <a:lnTo>
                  <a:pt x="1134" y="267"/>
                </a:lnTo>
                <a:lnTo>
                  <a:pt x="1163" y="298"/>
                </a:lnTo>
                <a:lnTo>
                  <a:pt x="1192" y="329"/>
                </a:lnTo>
                <a:lnTo>
                  <a:pt x="1219" y="364"/>
                </a:lnTo>
                <a:lnTo>
                  <a:pt x="1243" y="399"/>
                </a:lnTo>
                <a:lnTo>
                  <a:pt x="1267" y="434"/>
                </a:lnTo>
                <a:lnTo>
                  <a:pt x="1289" y="472"/>
                </a:lnTo>
                <a:lnTo>
                  <a:pt x="1309" y="511"/>
                </a:lnTo>
                <a:lnTo>
                  <a:pt x="1327" y="552"/>
                </a:lnTo>
                <a:lnTo>
                  <a:pt x="1345" y="594"/>
                </a:lnTo>
                <a:lnTo>
                  <a:pt x="1360" y="636"/>
                </a:lnTo>
                <a:lnTo>
                  <a:pt x="1371" y="671"/>
                </a:lnTo>
                <a:lnTo>
                  <a:pt x="1380" y="707"/>
                </a:lnTo>
                <a:lnTo>
                  <a:pt x="1388" y="741"/>
                </a:lnTo>
                <a:lnTo>
                  <a:pt x="1394" y="777"/>
                </a:lnTo>
                <a:lnTo>
                  <a:pt x="1399" y="813"/>
                </a:lnTo>
                <a:lnTo>
                  <a:pt x="1402" y="849"/>
                </a:lnTo>
                <a:lnTo>
                  <a:pt x="1404" y="883"/>
                </a:lnTo>
                <a:lnTo>
                  <a:pt x="1404" y="9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6" name="Freeform 20"/>
          <p:cNvSpPr>
            <a:spLocks/>
          </p:cNvSpPr>
          <p:nvPr/>
        </p:nvSpPr>
        <p:spPr bwMode="auto">
          <a:xfrm>
            <a:off x="11179224" y="1408027"/>
            <a:ext cx="3824130" cy="3221641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  <a:gd name="T110" fmla="*/ 908 w 6953"/>
              <a:gd name="T111" fmla="*/ 908 w 6953"/>
              <a:gd name="T112" fmla="*/ 908 w 6953"/>
              <a:gd name="T113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27" h="1539">
                <a:moveTo>
                  <a:pt x="912" y="1539"/>
                </a:moveTo>
                <a:lnTo>
                  <a:pt x="910" y="1532"/>
                </a:lnTo>
                <a:lnTo>
                  <a:pt x="907" y="1524"/>
                </a:lnTo>
                <a:lnTo>
                  <a:pt x="897" y="1493"/>
                </a:lnTo>
                <a:lnTo>
                  <a:pt x="887" y="1462"/>
                </a:lnTo>
                <a:lnTo>
                  <a:pt x="875" y="1432"/>
                </a:lnTo>
                <a:lnTo>
                  <a:pt x="864" y="1404"/>
                </a:lnTo>
                <a:lnTo>
                  <a:pt x="851" y="1375"/>
                </a:lnTo>
                <a:lnTo>
                  <a:pt x="838" y="1347"/>
                </a:lnTo>
                <a:lnTo>
                  <a:pt x="824" y="1321"/>
                </a:lnTo>
                <a:lnTo>
                  <a:pt x="809" y="1295"/>
                </a:lnTo>
                <a:lnTo>
                  <a:pt x="795" y="1269"/>
                </a:lnTo>
                <a:lnTo>
                  <a:pt x="779" y="1244"/>
                </a:lnTo>
                <a:lnTo>
                  <a:pt x="762" y="1219"/>
                </a:lnTo>
                <a:lnTo>
                  <a:pt x="746" y="1196"/>
                </a:lnTo>
                <a:lnTo>
                  <a:pt x="728" y="1172"/>
                </a:lnTo>
                <a:lnTo>
                  <a:pt x="709" y="1150"/>
                </a:lnTo>
                <a:lnTo>
                  <a:pt x="690" y="1127"/>
                </a:lnTo>
                <a:lnTo>
                  <a:pt x="670" y="1106"/>
                </a:lnTo>
                <a:lnTo>
                  <a:pt x="650" y="1086"/>
                </a:lnTo>
                <a:lnTo>
                  <a:pt x="628" y="1066"/>
                </a:lnTo>
                <a:lnTo>
                  <a:pt x="607" y="1047"/>
                </a:lnTo>
                <a:lnTo>
                  <a:pt x="585" y="1028"/>
                </a:lnTo>
                <a:lnTo>
                  <a:pt x="561" y="1010"/>
                </a:lnTo>
                <a:lnTo>
                  <a:pt x="538" y="992"/>
                </a:lnTo>
                <a:lnTo>
                  <a:pt x="513" y="976"/>
                </a:lnTo>
                <a:lnTo>
                  <a:pt x="488" y="960"/>
                </a:lnTo>
                <a:lnTo>
                  <a:pt x="462" y="944"/>
                </a:lnTo>
                <a:lnTo>
                  <a:pt x="435" y="929"/>
                </a:lnTo>
                <a:lnTo>
                  <a:pt x="408" y="915"/>
                </a:lnTo>
                <a:lnTo>
                  <a:pt x="380" y="902"/>
                </a:lnTo>
                <a:lnTo>
                  <a:pt x="352" y="889"/>
                </a:lnTo>
                <a:lnTo>
                  <a:pt x="323" y="876"/>
                </a:lnTo>
                <a:lnTo>
                  <a:pt x="293" y="865"/>
                </a:lnTo>
                <a:lnTo>
                  <a:pt x="263" y="854"/>
                </a:lnTo>
                <a:lnTo>
                  <a:pt x="233" y="844"/>
                </a:lnTo>
                <a:lnTo>
                  <a:pt x="204" y="836"/>
                </a:lnTo>
                <a:lnTo>
                  <a:pt x="174" y="828"/>
                </a:lnTo>
                <a:lnTo>
                  <a:pt x="142" y="823"/>
                </a:lnTo>
                <a:lnTo>
                  <a:pt x="112" y="818"/>
                </a:lnTo>
                <a:lnTo>
                  <a:pt x="81" y="814"/>
                </a:lnTo>
                <a:lnTo>
                  <a:pt x="51" y="810"/>
                </a:lnTo>
                <a:lnTo>
                  <a:pt x="19" y="808"/>
                </a:lnTo>
                <a:lnTo>
                  <a:pt x="13" y="807"/>
                </a:lnTo>
                <a:lnTo>
                  <a:pt x="8" y="806"/>
                </a:lnTo>
                <a:lnTo>
                  <a:pt x="5" y="804"/>
                </a:lnTo>
                <a:lnTo>
                  <a:pt x="3" y="801"/>
                </a:lnTo>
                <a:lnTo>
                  <a:pt x="1" y="798"/>
                </a:lnTo>
                <a:lnTo>
                  <a:pt x="0" y="794"/>
                </a:lnTo>
                <a:lnTo>
                  <a:pt x="0" y="789"/>
                </a:lnTo>
                <a:lnTo>
                  <a:pt x="1" y="784"/>
                </a:lnTo>
                <a:lnTo>
                  <a:pt x="7" y="748"/>
                </a:lnTo>
                <a:lnTo>
                  <a:pt x="15" y="712"/>
                </a:lnTo>
                <a:lnTo>
                  <a:pt x="24" y="678"/>
                </a:lnTo>
                <a:lnTo>
                  <a:pt x="34" y="643"/>
                </a:lnTo>
                <a:lnTo>
                  <a:pt x="46" y="609"/>
                </a:lnTo>
                <a:lnTo>
                  <a:pt x="58" y="576"/>
                </a:lnTo>
                <a:lnTo>
                  <a:pt x="72" y="544"/>
                </a:lnTo>
                <a:lnTo>
                  <a:pt x="88" y="512"/>
                </a:lnTo>
                <a:lnTo>
                  <a:pt x="104" y="481"/>
                </a:lnTo>
                <a:lnTo>
                  <a:pt x="121" y="450"/>
                </a:lnTo>
                <a:lnTo>
                  <a:pt x="140" y="421"/>
                </a:lnTo>
                <a:lnTo>
                  <a:pt x="159" y="392"/>
                </a:lnTo>
                <a:lnTo>
                  <a:pt x="180" y="363"/>
                </a:lnTo>
                <a:lnTo>
                  <a:pt x="202" y="336"/>
                </a:lnTo>
                <a:lnTo>
                  <a:pt x="225" y="309"/>
                </a:lnTo>
                <a:lnTo>
                  <a:pt x="248" y="283"/>
                </a:lnTo>
                <a:lnTo>
                  <a:pt x="273" y="259"/>
                </a:lnTo>
                <a:lnTo>
                  <a:pt x="299" y="235"/>
                </a:lnTo>
                <a:lnTo>
                  <a:pt x="324" y="212"/>
                </a:lnTo>
                <a:lnTo>
                  <a:pt x="352" y="191"/>
                </a:lnTo>
                <a:lnTo>
                  <a:pt x="380" y="170"/>
                </a:lnTo>
                <a:lnTo>
                  <a:pt x="409" y="149"/>
                </a:lnTo>
                <a:lnTo>
                  <a:pt x="438" y="132"/>
                </a:lnTo>
                <a:lnTo>
                  <a:pt x="470" y="114"/>
                </a:lnTo>
                <a:lnTo>
                  <a:pt x="501" y="97"/>
                </a:lnTo>
                <a:lnTo>
                  <a:pt x="532" y="82"/>
                </a:lnTo>
                <a:lnTo>
                  <a:pt x="565" y="68"/>
                </a:lnTo>
                <a:lnTo>
                  <a:pt x="598" y="56"/>
                </a:lnTo>
                <a:lnTo>
                  <a:pt x="632" y="43"/>
                </a:lnTo>
                <a:lnTo>
                  <a:pt x="666" y="33"/>
                </a:lnTo>
                <a:lnTo>
                  <a:pt x="701" y="24"/>
                </a:lnTo>
                <a:lnTo>
                  <a:pt x="737" y="17"/>
                </a:lnTo>
                <a:lnTo>
                  <a:pt x="784" y="9"/>
                </a:lnTo>
                <a:lnTo>
                  <a:pt x="830" y="3"/>
                </a:lnTo>
                <a:lnTo>
                  <a:pt x="875" y="0"/>
                </a:lnTo>
                <a:lnTo>
                  <a:pt x="921" y="0"/>
                </a:lnTo>
                <a:lnTo>
                  <a:pt x="967" y="1"/>
                </a:lnTo>
                <a:lnTo>
                  <a:pt x="1012" y="4"/>
                </a:lnTo>
                <a:lnTo>
                  <a:pt x="1056" y="11"/>
                </a:lnTo>
                <a:lnTo>
                  <a:pt x="1101" y="19"/>
                </a:lnTo>
                <a:lnTo>
                  <a:pt x="1144" y="29"/>
                </a:lnTo>
                <a:lnTo>
                  <a:pt x="1187" y="41"/>
                </a:lnTo>
                <a:lnTo>
                  <a:pt x="1228" y="56"/>
                </a:lnTo>
                <a:lnTo>
                  <a:pt x="1270" y="71"/>
                </a:lnTo>
                <a:lnTo>
                  <a:pt x="1310" y="89"/>
                </a:lnTo>
                <a:lnTo>
                  <a:pt x="1349" y="109"/>
                </a:lnTo>
                <a:lnTo>
                  <a:pt x="1388" y="132"/>
                </a:lnTo>
                <a:lnTo>
                  <a:pt x="1425" y="155"/>
                </a:lnTo>
                <a:lnTo>
                  <a:pt x="1461" y="180"/>
                </a:lnTo>
                <a:lnTo>
                  <a:pt x="1497" y="206"/>
                </a:lnTo>
                <a:lnTo>
                  <a:pt x="1530" y="235"/>
                </a:lnTo>
                <a:lnTo>
                  <a:pt x="1563" y="266"/>
                </a:lnTo>
                <a:lnTo>
                  <a:pt x="1593" y="297"/>
                </a:lnTo>
                <a:lnTo>
                  <a:pt x="1622" y="330"/>
                </a:lnTo>
                <a:lnTo>
                  <a:pt x="1650" y="365"/>
                </a:lnTo>
                <a:lnTo>
                  <a:pt x="1677" y="402"/>
                </a:lnTo>
                <a:lnTo>
                  <a:pt x="1700" y="439"/>
                </a:lnTo>
                <a:lnTo>
                  <a:pt x="1724" y="478"/>
                </a:lnTo>
                <a:lnTo>
                  <a:pt x="1744" y="518"/>
                </a:lnTo>
                <a:lnTo>
                  <a:pt x="1763" y="559"/>
                </a:lnTo>
                <a:lnTo>
                  <a:pt x="1779" y="602"/>
                </a:lnTo>
                <a:lnTo>
                  <a:pt x="1795" y="645"/>
                </a:lnTo>
                <a:lnTo>
                  <a:pt x="1807" y="690"/>
                </a:lnTo>
                <a:lnTo>
                  <a:pt x="1819" y="736"/>
                </a:lnTo>
                <a:lnTo>
                  <a:pt x="1821" y="748"/>
                </a:lnTo>
                <a:lnTo>
                  <a:pt x="1823" y="761"/>
                </a:lnTo>
                <a:lnTo>
                  <a:pt x="1825" y="774"/>
                </a:lnTo>
                <a:lnTo>
                  <a:pt x="1827" y="787"/>
                </a:lnTo>
                <a:lnTo>
                  <a:pt x="1827" y="791"/>
                </a:lnTo>
                <a:lnTo>
                  <a:pt x="1827" y="795"/>
                </a:lnTo>
                <a:lnTo>
                  <a:pt x="1827" y="799"/>
                </a:lnTo>
                <a:lnTo>
                  <a:pt x="1826" y="801"/>
                </a:lnTo>
                <a:lnTo>
                  <a:pt x="1824" y="804"/>
                </a:lnTo>
                <a:lnTo>
                  <a:pt x="1821" y="806"/>
                </a:lnTo>
                <a:lnTo>
                  <a:pt x="1816" y="807"/>
                </a:lnTo>
                <a:lnTo>
                  <a:pt x="1811" y="808"/>
                </a:lnTo>
                <a:lnTo>
                  <a:pt x="1770" y="811"/>
                </a:lnTo>
                <a:lnTo>
                  <a:pt x="1730" y="816"/>
                </a:lnTo>
                <a:lnTo>
                  <a:pt x="1690" y="823"/>
                </a:lnTo>
                <a:lnTo>
                  <a:pt x="1651" y="829"/>
                </a:lnTo>
                <a:lnTo>
                  <a:pt x="1612" y="839"/>
                </a:lnTo>
                <a:lnTo>
                  <a:pt x="1574" y="851"/>
                </a:lnTo>
                <a:lnTo>
                  <a:pt x="1535" y="863"/>
                </a:lnTo>
                <a:lnTo>
                  <a:pt x="1498" y="878"/>
                </a:lnTo>
                <a:lnTo>
                  <a:pt x="1470" y="890"/>
                </a:lnTo>
                <a:lnTo>
                  <a:pt x="1444" y="903"/>
                </a:lnTo>
                <a:lnTo>
                  <a:pt x="1418" y="915"/>
                </a:lnTo>
                <a:lnTo>
                  <a:pt x="1393" y="929"/>
                </a:lnTo>
                <a:lnTo>
                  <a:pt x="1368" y="943"/>
                </a:lnTo>
                <a:lnTo>
                  <a:pt x="1345" y="958"/>
                </a:lnTo>
                <a:lnTo>
                  <a:pt x="1321" y="972"/>
                </a:lnTo>
                <a:lnTo>
                  <a:pt x="1298" y="988"/>
                </a:lnTo>
                <a:lnTo>
                  <a:pt x="1275" y="1004"/>
                </a:lnTo>
                <a:lnTo>
                  <a:pt x="1254" y="1020"/>
                </a:lnTo>
                <a:lnTo>
                  <a:pt x="1233" y="1038"/>
                </a:lnTo>
                <a:lnTo>
                  <a:pt x="1212" y="1055"/>
                </a:lnTo>
                <a:lnTo>
                  <a:pt x="1192" y="1074"/>
                </a:lnTo>
                <a:lnTo>
                  <a:pt x="1173" y="1092"/>
                </a:lnTo>
                <a:lnTo>
                  <a:pt x="1154" y="1112"/>
                </a:lnTo>
                <a:lnTo>
                  <a:pt x="1136" y="1131"/>
                </a:lnTo>
                <a:lnTo>
                  <a:pt x="1118" y="1151"/>
                </a:lnTo>
                <a:lnTo>
                  <a:pt x="1101" y="1172"/>
                </a:lnTo>
                <a:lnTo>
                  <a:pt x="1084" y="1193"/>
                </a:lnTo>
                <a:lnTo>
                  <a:pt x="1069" y="1216"/>
                </a:lnTo>
                <a:lnTo>
                  <a:pt x="1053" y="1238"/>
                </a:lnTo>
                <a:lnTo>
                  <a:pt x="1039" y="1260"/>
                </a:lnTo>
                <a:lnTo>
                  <a:pt x="1024" y="1284"/>
                </a:lnTo>
                <a:lnTo>
                  <a:pt x="1011" y="1307"/>
                </a:lnTo>
                <a:lnTo>
                  <a:pt x="997" y="1332"/>
                </a:lnTo>
                <a:lnTo>
                  <a:pt x="985" y="1357"/>
                </a:lnTo>
                <a:lnTo>
                  <a:pt x="974" y="1382"/>
                </a:lnTo>
                <a:lnTo>
                  <a:pt x="961" y="1409"/>
                </a:lnTo>
                <a:lnTo>
                  <a:pt x="951" y="1434"/>
                </a:lnTo>
                <a:lnTo>
                  <a:pt x="941" y="1462"/>
                </a:lnTo>
                <a:lnTo>
                  <a:pt x="931" y="1489"/>
                </a:lnTo>
                <a:lnTo>
                  <a:pt x="922" y="1517"/>
                </a:lnTo>
                <a:lnTo>
                  <a:pt x="921" y="1523"/>
                </a:lnTo>
                <a:lnTo>
                  <a:pt x="920" y="1528"/>
                </a:lnTo>
                <a:lnTo>
                  <a:pt x="918" y="1534"/>
                </a:lnTo>
                <a:lnTo>
                  <a:pt x="912" y="153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7" name="Freeform 21"/>
          <p:cNvSpPr>
            <a:spLocks/>
          </p:cNvSpPr>
          <p:nvPr/>
        </p:nvSpPr>
        <p:spPr bwMode="auto">
          <a:xfrm>
            <a:off x="11179224" y="5658920"/>
            <a:ext cx="3824130" cy="3221641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  <a:gd name="T110" fmla="*/ 908 w 6953"/>
              <a:gd name="T111" fmla="*/ 908 w 6953"/>
              <a:gd name="T112" fmla="*/ 908 w 6953"/>
              <a:gd name="T113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27" h="1539">
                <a:moveTo>
                  <a:pt x="912" y="0"/>
                </a:moveTo>
                <a:lnTo>
                  <a:pt x="923" y="30"/>
                </a:lnTo>
                <a:lnTo>
                  <a:pt x="935" y="59"/>
                </a:lnTo>
                <a:lnTo>
                  <a:pt x="945" y="89"/>
                </a:lnTo>
                <a:lnTo>
                  <a:pt x="956" y="118"/>
                </a:lnTo>
                <a:lnTo>
                  <a:pt x="970" y="149"/>
                </a:lnTo>
                <a:lnTo>
                  <a:pt x="984" y="178"/>
                </a:lnTo>
                <a:lnTo>
                  <a:pt x="999" y="207"/>
                </a:lnTo>
                <a:lnTo>
                  <a:pt x="1015" y="237"/>
                </a:lnTo>
                <a:lnTo>
                  <a:pt x="1031" y="263"/>
                </a:lnTo>
                <a:lnTo>
                  <a:pt x="1047" y="290"/>
                </a:lnTo>
                <a:lnTo>
                  <a:pt x="1065" y="316"/>
                </a:lnTo>
                <a:lnTo>
                  <a:pt x="1083" y="341"/>
                </a:lnTo>
                <a:lnTo>
                  <a:pt x="1101" y="366"/>
                </a:lnTo>
                <a:lnTo>
                  <a:pt x="1121" y="389"/>
                </a:lnTo>
                <a:lnTo>
                  <a:pt x="1140" y="413"/>
                </a:lnTo>
                <a:lnTo>
                  <a:pt x="1161" y="435"/>
                </a:lnTo>
                <a:lnTo>
                  <a:pt x="1182" y="456"/>
                </a:lnTo>
                <a:lnTo>
                  <a:pt x="1204" y="477"/>
                </a:lnTo>
                <a:lnTo>
                  <a:pt x="1226" y="497"/>
                </a:lnTo>
                <a:lnTo>
                  <a:pt x="1249" y="516"/>
                </a:lnTo>
                <a:lnTo>
                  <a:pt x="1272" y="535"/>
                </a:lnTo>
                <a:lnTo>
                  <a:pt x="1297" y="552"/>
                </a:lnTo>
                <a:lnTo>
                  <a:pt x="1321" y="569"/>
                </a:lnTo>
                <a:lnTo>
                  <a:pt x="1347" y="585"/>
                </a:lnTo>
                <a:lnTo>
                  <a:pt x="1373" y="600"/>
                </a:lnTo>
                <a:lnTo>
                  <a:pt x="1399" y="615"/>
                </a:lnTo>
                <a:lnTo>
                  <a:pt x="1426" y="628"/>
                </a:lnTo>
                <a:lnTo>
                  <a:pt x="1454" y="642"/>
                </a:lnTo>
                <a:lnTo>
                  <a:pt x="1483" y="654"/>
                </a:lnTo>
                <a:lnTo>
                  <a:pt x="1512" y="665"/>
                </a:lnTo>
                <a:lnTo>
                  <a:pt x="1543" y="676"/>
                </a:lnTo>
                <a:lnTo>
                  <a:pt x="1573" y="686"/>
                </a:lnTo>
                <a:lnTo>
                  <a:pt x="1603" y="695"/>
                </a:lnTo>
                <a:lnTo>
                  <a:pt x="1635" y="703"/>
                </a:lnTo>
                <a:lnTo>
                  <a:pt x="1668" y="711"/>
                </a:lnTo>
                <a:lnTo>
                  <a:pt x="1700" y="718"/>
                </a:lnTo>
                <a:lnTo>
                  <a:pt x="1727" y="722"/>
                </a:lnTo>
                <a:lnTo>
                  <a:pt x="1754" y="727"/>
                </a:lnTo>
                <a:lnTo>
                  <a:pt x="1781" y="729"/>
                </a:lnTo>
                <a:lnTo>
                  <a:pt x="1807" y="730"/>
                </a:lnTo>
                <a:lnTo>
                  <a:pt x="1813" y="730"/>
                </a:lnTo>
                <a:lnTo>
                  <a:pt x="1819" y="731"/>
                </a:lnTo>
                <a:lnTo>
                  <a:pt x="1822" y="733"/>
                </a:lnTo>
                <a:lnTo>
                  <a:pt x="1824" y="736"/>
                </a:lnTo>
                <a:lnTo>
                  <a:pt x="1826" y="739"/>
                </a:lnTo>
                <a:lnTo>
                  <a:pt x="1827" y="743"/>
                </a:lnTo>
                <a:lnTo>
                  <a:pt x="1827" y="748"/>
                </a:lnTo>
                <a:lnTo>
                  <a:pt x="1827" y="753"/>
                </a:lnTo>
                <a:lnTo>
                  <a:pt x="1822" y="787"/>
                </a:lnTo>
                <a:lnTo>
                  <a:pt x="1814" y="819"/>
                </a:lnTo>
                <a:lnTo>
                  <a:pt x="1807" y="852"/>
                </a:lnTo>
                <a:lnTo>
                  <a:pt x="1798" y="883"/>
                </a:lnTo>
                <a:lnTo>
                  <a:pt x="1788" y="914"/>
                </a:lnTo>
                <a:lnTo>
                  <a:pt x="1777" y="944"/>
                </a:lnTo>
                <a:lnTo>
                  <a:pt x="1765" y="975"/>
                </a:lnTo>
                <a:lnTo>
                  <a:pt x="1753" y="1005"/>
                </a:lnTo>
                <a:lnTo>
                  <a:pt x="1738" y="1034"/>
                </a:lnTo>
                <a:lnTo>
                  <a:pt x="1722" y="1063"/>
                </a:lnTo>
                <a:lnTo>
                  <a:pt x="1707" y="1091"/>
                </a:lnTo>
                <a:lnTo>
                  <a:pt x="1689" y="1119"/>
                </a:lnTo>
                <a:lnTo>
                  <a:pt x="1671" y="1145"/>
                </a:lnTo>
                <a:lnTo>
                  <a:pt x="1651" y="1172"/>
                </a:lnTo>
                <a:lnTo>
                  <a:pt x="1631" y="1198"/>
                </a:lnTo>
                <a:lnTo>
                  <a:pt x="1608" y="1223"/>
                </a:lnTo>
                <a:lnTo>
                  <a:pt x="1582" y="1254"/>
                </a:lnTo>
                <a:lnTo>
                  <a:pt x="1553" y="1283"/>
                </a:lnTo>
                <a:lnTo>
                  <a:pt x="1524" y="1309"/>
                </a:lnTo>
                <a:lnTo>
                  <a:pt x="1492" y="1336"/>
                </a:lnTo>
                <a:lnTo>
                  <a:pt x="1462" y="1360"/>
                </a:lnTo>
                <a:lnTo>
                  <a:pt x="1430" y="1383"/>
                </a:lnTo>
                <a:lnTo>
                  <a:pt x="1397" y="1404"/>
                </a:lnTo>
                <a:lnTo>
                  <a:pt x="1363" y="1424"/>
                </a:lnTo>
                <a:lnTo>
                  <a:pt x="1328" y="1442"/>
                </a:lnTo>
                <a:lnTo>
                  <a:pt x="1293" y="1459"/>
                </a:lnTo>
                <a:lnTo>
                  <a:pt x="1256" y="1475"/>
                </a:lnTo>
                <a:lnTo>
                  <a:pt x="1220" y="1488"/>
                </a:lnTo>
                <a:lnTo>
                  <a:pt x="1182" y="1500"/>
                </a:lnTo>
                <a:lnTo>
                  <a:pt x="1142" y="1510"/>
                </a:lnTo>
                <a:lnTo>
                  <a:pt x="1103" y="1519"/>
                </a:lnTo>
                <a:lnTo>
                  <a:pt x="1063" y="1526"/>
                </a:lnTo>
                <a:lnTo>
                  <a:pt x="1037" y="1531"/>
                </a:lnTo>
                <a:lnTo>
                  <a:pt x="1012" y="1533"/>
                </a:lnTo>
                <a:lnTo>
                  <a:pt x="987" y="1536"/>
                </a:lnTo>
                <a:lnTo>
                  <a:pt x="963" y="1537"/>
                </a:lnTo>
                <a:lnTo>
                  <a:pt x="937" y="1538"/>
                </a:lnTo>
                <a:lnTo>
                  <a:pt x="912" y="1539"/>
                </a:lnTo>
                <a:lnTo>
                  <a:pt x="888" y="1539"/>
                </a:lnTo>
                <a:lnTo>
                  <a:pt x="864" y="1538"/>
                </a:lnTo>
                <a:lnTo>
                  <a:pt x="840" y="1537"/>
                </a:lnTo>
                <a:lnTo>
                  <a:pt x="815" y="1535"/>
                </a:lnTo>
                <a:lnTo>
                  <a:pt x="792" y="1533"/>
                </a:lnTo>
                <a:lnTo>
                  <a:pt x="768" y="1529"/>
                </a:lnTo>
                <a:lnTo>
                  <a:pt x="745" y="1525"/>
                </a:lnTo>
                <a:lnTo>
                  <a:pt x="721" y="1520"/>
                </a:lnTo>
                <a:lnTo>
                  <a:pt x="698" y="1515"/>
                </a:lnTo>
                <a:lnTo>
                  <a:pt x="675" y="1509"/>
                </a:lnTo>
                <a:lnTo>
                  <a:pt x="652" y="1503"/>
                </a:lnTo>
                <a:lnTo>
                  <a:pt x="630" y="1496"/>
                </a:lnTo>
                <a:lnTo>
                  <a:pt x="607" y="1488"/>
                </a:lnTo>
                <a:lnTo>
                  <a:pt x="585" y="1480"/>
                </a:lnTo>
                <a:lnTo>
                  <a:pt x="562" y="1471"/>
                </a:lnTo>
                <a:lnTo>
                  <a:pt x="540" y="1461"/>
                </a:lnTo>
                <a:lnTo>
                  <a:pt x="519" y="1451"/>
                </a:lnTo>
                <a:lnTo>
                  <a:pt x="497" y="1440"/>
                </a:lnTo>
                <a:lnTo>
                  <a:pt x="475" y="1429"/>
                </a:lnTo>
                <a:lnTo>
                  <a:pt x="454" y="1417"/>
                </a:lnTo>
                <a:lnTo>
                  <a:pt x="433" y="1404"/>
                </a:lnTo>
                <a:lnTo>
                  <a:pt x="413" y="1391"/>
                </a:lnTo>
                <a:lnTo>
                  <a:pt x="391" y="1376"/>
                </a:lnTo>
                <a:lnTo>
                  <a:pt x="371" y="1362"/>
                </a:lnTo>
                <a:lnTo>
                  <a:pt x="350" y="1346"/>
                </a:lnTo>
                <a:lnTo>
                  <a:pt x="330" y="1331"/>
                </a:lnTo>
                <a:lnTo>
                  <a:pt x="298" y="1302"/>
                </a:lnTo>
                <a:lnTo>
                  <a:pt x="265" y="1273"/>
                </a:lnTo>
                <a:lnTo>
                  <a:pt x="235" y="1242"/>
                </a:lnTo>
                <a:lnTo>
                  <a:pt x="207" y="1211"/>
                </a:lnTo>
                <a:lnTo>
                  <a:pt x="180" y="1179"/>
                </a:lnTo>
                <a:lnTo>
                  <a:pt x="156" y="1145"/>
                </a:lnTo>
                <a:lnTo>
                  <a:pt x="133" y="1111"/>
                </a:lnTo>
                <a:lnTo>
                  <a:pt x="112" y="1075"/>
                </a:lnTo>
                <a:lnTo>
                  <a:pt x="92" y="1038"/>
                </a:lnTo>
                <a:lnTo>
                  <a:pt x="74" y="1001"/>
                </a:lnTo>
                <a:lnTo>
                  <a:pt x="57" y="962"/>
                </a:lnTo>
                <a:lnTo>
                  <a:pt x="43" y="923"/>
                </a:lnTo>
                <a:lnTo>
                  <a:pt x="31" y="883"/>
                </a:lnTo>
                <a:lnTo>
                  <a:pt x="19" y="842"/>
                </a:lnTo>
                <a:lnTo>
                  <a:pt x="9" y="799"/>
                </a:lnTo>
                <a:lnTo>
                  <a:pt x="1" y="756"/>
                </a:lnTo>
                <a:lnTo>
                  <a:pt x="0" y="749"/>
                </a:lnTo>
                <a:lnTo>
                  <a:pt x="0" y="742"/>
                </a:lnTo>
                <a:lnTo>
                  <a:pt x="0" y="738"/>
                </a:lnTo>
                <a:lnTo>
                  <a:pt x="3" y="736"/>
                </a:lnTo>
                <a:lnTo>
                  <a:pt x="5" y="733"/>
                </a:lnTo>
                <a:lnTo>
                  <a:pt x="9" y="731"/>
                </a:lnTo>
                <a:lnTo>
                  <a:pt x="16" y="730"/>
                </a:lnTo>
                <a:lnTo>
                  <a:pt x="24" y="730"/>
                </a:lnTo>
                <a:lnTo>
                  <a:pt x="65" y="727"/>
                </a:lnTo>
                <a:lnTo>
                  <a:pt x="105" y="721"/>
                </a:lnTo>
                <a:lnTo>
                  <a:pt x="145" y="715"/>
                </a:lnTo>
                <a:lnTo>
                  <a:pt x="184" y="708"/>
                </a:lnTo>
                <a:lnTo>
                  <a:pt x="223" y="698"/>
                </a:lnTo>
                <a:lnTo>
                  <a:pt x="261" y="686"/>
                </a:lnTo>
                <a:lnTo>
                  <a:pt x="298" y="674"/>
                </a:lnTo>
                <a:lnTo>
                  <a:pt x="334" y="660"/>
                </a:lnTo>
                <a:lnTo>
                  <a:pt x="370" y="644"/>
                </a:lnTo>
                <a:lnTo>
                  <a:pt x="406" y="627"/>
                </a:lnTo>
                <a:lnTo>
                  <a:pt x="441" y="608"/>
                </a:lnTo>
                <a:lnTo>
                  <a:pt x="474" y="588"/>
                </a:lnTo>
                <a:lnTo>
                  <a:pt x="508" y="567"/>
                </a:lnTo>
                <a:lnTo>
                  <a:pt x="541" y="544"/>
                </a:lnTo>
                <a:lnTo>
                  <a:pt x="574" y="519"/>
                </a:lnTo>
                <a:lnTo>
                  <a:pt x="605" y="492"/>
                </a:lnTo>
                <a:lnTo>
                  <a:pt x="632" y="468"/>
                </a:lnTo>
                <a:lnTo>
                  <a:pt x="659" y="443"/>
                </a:lnTo>
                <a:lnTo>
                  <a:pt x="683" y="417"/>
                </a:lnTo>
                <a:lnTo>
                  <a:pt x="707" y="391"/>
                </a:lnTo>
                <a:lnTo>
                  <a:pt x="729" y="364"/>
                </a:lnTo>
                <a:lnTo>
                  <a:pt x="751" y="336"/>
                </a:lnTo>
                <a:lnTo>
                  <a:pt x="771" y="307"/>
                </a:lnTo>
                <a:lnTo>
                  <a:pt x="790" y="278"/>
                </a:lnTo>
                <a:lnTo>
                  <a:pt x="808" y="248"/>
                </a:lnTo>
                <a:lnTo>
                  <a:pt x="826" y="218"/>
                </a:lnTo>
                <a:lnTo>
                  <a:pt x="842" y="186"/>
                </a:lnTo>
                <a:lnTo>
                  <a:pt x="857" y="154"/>
                </a:lnTo>
                <a:lnTo>
                  <a:pt x="871" y="122"/>
                </a:lnTo>
                <a:lnTo>
                  <a:pt x="883" y="88"/>
                </a:lnTo>
                <a:lnTo>
                  <a:pt x="895" y="53"/>
                </a:lnTo>
                <a:lnTo>
                  <a:pt x="906" y="19"/>
                </a:lnTo>
                <a:lnTo>
                  <a:pt x="909" y="10"/>
                </a:lnTo>
                <a:lnTo>
                  <a:pt x="9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3859" y="3411494"/>
            <a:ext cx="598180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83861" y="2980641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16" name="Freeform: Shape 111"/>
          <p:cNvSpPr/>
          <p:nvPr/>
        </p:nvSpPr>
        <p:spPr>
          <a:xfrm>
            <a:off x="1006519" y="2934860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7" name="Shape 2591"/>
          <p:cNvSpPr/>
          <p:nvPr/>
        </p:nvSpPr>
        <p:spPr>
          <a:xfrm>
            <a:off x="1155742" y="3084098"/>
            <a:ext cx="309880" cy="309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2"/>
          </a:solidFill>
          <a:ln w="12700">
            <a:solidFill>
              <a:schemeClr val="bg2"/>
            </a:solidFill>
            <a:miter lim="400000"/>
          </a:ln>
        </p:spPr>
        <p:txBody>
          <a:bodyPr lIns="28571" tIns="28571" rIns="28571" bIns="28571" anchor="ctr"/>
          <a:lstStyle/>
          <a:p>
            <a:pPr defTabSz="34284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00" noProof="0" dirty="0"/>
          </a:p>
        </p:txBody>
      </p:sp>
      <p:sp>
        <p:nvSpPr>
          <p:cNvPr id="18" name="TextBox 17"/>
          <p:cNvSpPr txBox="1"/>
          <p:nvPr/>
        </p:nvSpPr>
        <p:spPr>
          <a:xfrm>
            <a:off x="1983859" y="5148237"/>
            <a:ext cx="598180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83861" y="4717384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20" name="Freeform: Shape 111"/>
          <p:cNvSpPr/>
          <p:nvPr/>
        </p:nvSpPr>
        <p:spPr>
          <a:xfrm>
            <a:off x="1006519" y="4671603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1" name="TextBox 20"/>
          <p:cNvSpPr txBox="1"/>
          <p:nvPr/>
        </p:nvSpPr>
        <p:spPr>
          <a:xfrm>
            <a:off x="1983859" y="6884632"/>
            <a:ext cx="598180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83861" y="645377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23" name="Freeform: Shape 111"/>
          <p:cNvSpPr/>
          <p:nvPr/>
        </p:nvSpPr>
        <p:spPr>
          <a:xfrm>
            <a:off x="1006519" y="6407998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1983859" y="8620876"/>
            <a:ext cx="598180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83861" y="8190023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26" name="Freeform: Shape 111"/>
          <p:cNvSpPr/>
          <p:nvPr/>
        </p:nvSpPr>
        <p:spPr>
          <a:xfrm>
            <a:off x="1006519" y="8144242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7" name="Shape 2633"/>
          <p:cNvSpPr/>
          <p:nvPr/>
        </p:nvSpPr>
        <p:spPr>
          <a:xfrm>
            <a:off x="1155742" y="4833362"/>
            <a:ext cx="314792" cy="31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bg2"/>
          </a:solidFill>
          <a:ln w="12700">
            <a:solidFill>
              <a:schemeClr val="bg2"/>
            </a:solidFill>
            <a:miter lim="400000"/>
          </a:ln>
        </p:spPr>
        <p:txBody>
          <a:bodyPr lIns="28571" tIns="28571" rIns="28571" bIns="28571" anchor="ctr"/>
          <a:lstStyle/>
          <a:p>
            <a:pPr defTabSz="34284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00" noProof="0" dirty="0"/>
          </a:p>
        </p:txBody>
      </p:sp>
      <p:sp>
        <p:nvSpPr>
          <p:cNvPr id="28" name="Shape 2581"/>
          <p:cNvSpPr/>
          <p:nvPr/>
        </p:nvSpPr>
        <p:spPr>
          <a:xfrm>
            <a:off x="1139868" y="6541364"/>
            <a:ext cx="341630" cy="341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bg2"/>
          </a:solidFill>
          <a:ln w="12700">
            <a:solidFill>
              <a:schemeClr val="bg2"/>
            </a:solidFill>
            <a:miter lim="400000"/>
          </a:ln>
        </p:spPr>
        <p:txBody>
          <a:bodyPr lIns="28571" tIns="28571" rIns="28571" bIns="28571" anchor="ctr"/>
          <a:lstStyle/>
          <a:p>
            <a:pPr defTabSz="34284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00" noProof="0" dirty="0"/>
          </a:p>
        </p:txBody>
      </p:sp>
      <p:sp>
        <p:nvSpPr>
          <p:cNvPr id="29" name="Shape 2632"/>
          <p:cNvSpPr/>
          <p:nvPr/>
        </p:nvSpPr>
        <p:spPr>
          <a:xfrm>
            <a:off x="1174994" y="8275226"/>
            <a:ext cx="279516" cy="341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bg2"/>
          </a:solidFill>
          <a:ln w="12700">
            <a:solidFill>
              <a:schemeClr val="bg2"/>
            </a:solidFill>
            <a:miter lim="400000"/>
          </a:ln>
        </p:spPr>
        <p:txBody>
          <a:bodyPr lIns="28571" tIns="28571" rIns="28571" bIns="28571" anchor="ctr"/>
          <a:lstStyle/>
          <a:p>
            <a:pPr defTabSz="34284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00" noProof="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6EAC65-1491-41E0-8DD0-0E3CAD496C19}"/>
              </a:ext>
            </a:extLst>
          </p:cNvPr>
          <p:cNvSpPr txBox="1"/>
          <p:nvPr/>
        </p:nvSpPr>
        <p:spPr>
          <a:xfrm>
            <a:off x="11690934" y="3900275"/>
            <a:ext cx="821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9A83E0-F9B0-4109-9D57-A2FC042D5119}"/>
              </a:ext>
            </a:extLst>
          </p:cNvPr>
          <p:cNvSpPr txBox="1"/>
          <p:nvPr/>
        </p:nvSpPr>
        <p:spPr>
          <a:xfrm>
            <a:off x="13624889" y="3900275"/>
            <a:ext cx="821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5BCF32-E1C6-474D-844A-09EFE48C5752}"/>
              </a:ext>
            </a:extLst>
          </p:cNvPr>
          <p:cNvSpPr txBox="1"/>
          <p:nvPr/>
        </p:nvSpPr>
        <p:spPr>
          <a:xfrm>
            <a:off x="11690934" y="5601072"/>
            <a:ext cx="821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BF230A-B3F5-4B63-A09A-91E63A222081}"/>
              </a:ext>
            </a:extLst>
          </p:cNvPr>
          <p:cNvSpPr txBox="1"/>
          <p:nvPr/>
        </p:nvSpPr>
        <p:spPr>
          <a:xfrm>
            <a:off x="13624889" y="5601072"/>
            <a:ext cx="821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488FB7-0BF4-4385-8C25-6F8D9F0F402B}"/>
              </a:ext>
            </a:extLst>
          </p:cNvPr>
          <p:cNvSpPr txBox="1"/>
          <p:nvPr/>
        </p:nvSpPr>
        <p:spPr>
          <a:xfrm>
            <a:off x="12412256" y="2169040"/>
            <a:ext cx="13580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32</a:t>
            </a:r>
            <a:r>
              <a:rPr lang="pt-BR" sz="40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6291BA-332E-479D-9C03-BD59F4F06846}"/>
              </a:ext>
            </a:extLst>
          </p:cNvPr>
          <p:cNvSpPr txBox="1"/>
          <p:nvPr/>
        </p:nvSpPr>
        <p:spPr>
          <a:xfrm>
            <a:off x="12412257" y="7226061"/>
            <a:ext cx="13580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17</a:t>
            </a:r>
            <a:r>
              <a:rPr lang="pt-BR" sz="40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1BCB12B-1153-49DF-9094-CB0C615BC066}"/>
              </a:ext>
            </a:extLst>
          </p:cNvPr>
          <p:cNvSpPr txBox="1"/>
          <p:nvPr/>
        </p:nvSpPr>
        <p:spPr>
          <a:xfrm>
            <a:off x="15134043" y="4715500"/>
            <a:ext cx="13580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24</a:t>
            </a:r>
            <a:r>
              <a:rPr lang="pt-BR" sz="40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5A6905-E996-45D0-8920-FD572E2F4D81}"/>
              </a:ext>
            </a:extLst>
          </p:cNvPr>
          <p:cNvSpPr txBox="1"/>
          <p:nvPr/>
        </p:nvSpPr>
        <p:spPr>
          <a:xfrm>
            <a:off x="9807408" y="4715500"/>
            <a:ext cx="13580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27</a:t>
            </a:r>
            <a:r>
              <a:rPr lang="pt-BR" sz="40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%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0D196E0-CD3D-DD5B-BCFA-C11D43ABF9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893AC2C9-82DC-662D-839F-02EF52EAF2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0" name="Imagem 29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FC35C929-A6F8-C717-DF31-7575C672914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2499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1913" y="3382462"/>
            <a:ext cx="590380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1915" y="295160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5" name="Freeform: Shape 111"/>
          <p:cNvSpPr/>
          <p:nvPr/>
        </p:nvSpPr>
        <p:spPr>
          <a:xfrm>
            <a:off x="1004573" y="2901875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1981913" y="5119205"/>
            <a:ext cx="590380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1915" y="4688352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8" name="Freeform: Shape 111"/>
          <p:cNvSpPr/>
          <p:nvPr/>
        </p:nvSpPr>
        <p:spPr>
          <a:xfrm>
            <a:off x="1004573" y="4638618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1981913" y="6855600"/>
            <a:ext cx="590380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915" y="6424747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11" name="Freeform: Shape 111"/>
          <p:cNvSpPr/>
          <p:nvPr/>
        </p:nvSpPr>
        <p:spPr>
          <a:xfrm>
            <a:off x="1004573" y="6375013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2" name="TextBox 11"/>
          <p:cNvSpPr txBox="1"/>
          <p:nvPr/>
        </p:nvSpPr>
        <p:spPr>
          <a:xfrm>
            <a:off x="1981913" y="8591844"/>
            <a:ext cx="590380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915" y="8160991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14" name="Freeform: Shape 111"/>
          <p:cNvSpPr/>
          <p:nvPr/>
        </p:nvSpPr>
        <p:spPr>
          <a:xfrm>
            <a:off x="1004573" y="8111257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5" name="TextBox 14"/>
          <p:cNvSpPr txBox="1"/>
          <p:nvPr/>
        </p:nvSpPr>
        <p:spPr>
          <a:xfrm>
            <a:off x="1097985" y="4719738"/>
            <a:ext cx="4482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 Extrabold" panose="020B0906030804020204" pitchFamily="34" charset="0"/>
              </a:rPr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3380" y="6452822"/>
            <a:ext cx="4482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 Extrabold" panose="020B0906030804020204" pitchFamily="34" charset="0"/>
              </a:rPr>
              <a:t>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01956" y="8189512"/>
            <a:ext cx="4482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 Extrabold" panose="020B0906030804020204" pitchFamily="34" charset="0"/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5497" y="2967511"/>
            <a:ext cx="4482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 Extrabold" panose="020B0906030804020204" pitchFamily="34" charset="0"/>
              </a:rPr>
              <a:t>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14433013" y="7161887"/>
            <a:ext cx="2940587" cy="3126701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6" h="1342">
                <a:moveTo>
                  <a:pt x="336" y="553"/>
                </a:moveTo>
                <a:lnTo>
                  <a:pt x="336" y="1342"/>
                </a:lnTo>
                <a:lnTo>
                  <a:pt x="0" y="1342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42"/>
                </a:lnTo>
                <a:lnTo>
                  <a:pt x="0" y="425"/>
                </a:lnTo>
                <a:lnTo>
                  <a:pt x="2" y="408"/>
                </a:lnTo>
                <a:lnTo>
                  <a:pt x="4" y="392"/>
                </a:lnTo>
                <a:lnTo>
                  <a:pt x="7" y="375"/>
                </a:lnTo>
                <a:lnTo>
                  <a:pt x="10" y="359"/>
                </a:lnTo>
                <a:lnTo>
                  <a:pt x="15" y="343"/>
                </a:lnTo>
                <a:lnTo>
                  <a:pt x="20" y="327"/>
                </a:lnTo>
                <a:lnTo>
                  <a:pt x="26" y="313"/>
                </a:lnTo>
                <a:lnTo>
                  <a:pt x="33" y="297"/>
                </a:lnTo>
                <a:lnTo>
                  <a:pt x="40" y="283"/>
                </a:lnTo>
                <a:lnTo>
                  <a:pt x="49" y="270"/>
                </a:lnTo>
                <a:lnTo>
                  <a:pt x="58" y="255"/>
                </a:lnTo>
                <a:lnTo>
                  <a:pt x="66" y="243"/>
                </a:lnTo>
                <a:lnTo>
                  <a:pt x="76" y="230"/>
                </a:lnTo>
                <a:lnTo>
                  <a:pt x="87" y="218"/>
                </a:lnTo>
                <a:lnTo>
                  <a:pt x="98" y="207"/>
                </a:lnTo>
                <a:lnTo>
                  <a:pt x="110" y="195"/>
                </a:lnTo>
                <a:lnTo>
                  <a:pt x="123" y="185"/>
                </a:lnTo>
                <a:lnTo>
                  <a:pt x="134" y="175"/>
                </a:lnTo>
                <a:lnTo>
                  <a:pt x="147" y="165"/>
                </a:lnTo>
                <a:lnTo>
                  <a:pt x="161" y="156"/>
                </a:lnTo>
                <a:lnTo>
                  <a:pt x="176" y="149"/>
                </a:lnTo>
                <a:lnTo>
                  <a:pt x="190" y="140"/>
                </a:lnTo>
                <a:lnTo>
                  <a:pt x="205" y="135"/>
                </a:lnTo>
                <a:lnTo>
                  <a:pt x="219" y="129"/>
                </a:lnTo>
                <a:lnTo>
                  <a:pt x="235" y="123"/>
                </a:lnTo>
                <a:lnTo>
                  <a:pt x="251" y="119"/>
                </a:lnTo>
                <a:lnTo>
                  <a:pt x="267" y="115"/>
                </a:lnTo>
                <a:lnTo>
                  <a:pt x="284" y="112"/>
                </a:lnTo>
                <a:lnTo>
                  <a:pt x="301" y="110"/>
                </a:lnTo>
                <a:lnTo>
                  <a:pt x="317" y="109"/>
                </a:lnTo>
                <a:lnTo>
                  <a:pt x="334" y="107"/>
                </a:lnTo>
                <a:lnTo>
                  <a:pt x="334" y="107"/>
                </a:lnTo>
                <a:lnTo>
                  <a:pt x="794" y="107"/>
                </a:lnTo>
                <a:lnTo>
                  <a:pt x="794" y="442"/>
                </a:lnTo>
                <a:lnTo>
                  <a:pt x="445" y="442"/>
                </a:lnTo>
                <a:lnTo>
                  <a:pt x="435" y="444"/>
                </a:lnTo>
                <a:lnTo>
                  <a:pt x="423" y="445"/>
                </a:lnTo>
                <a:lnTo>
                  <a:pt x="413" y="448"/>
                </a:lnTo>
                <a:lnTo>
                  <a:pt x="403" y="451"/>
                </a:lnTo>
                <a:lnTo>
                  <a:pt x="393" y="455"/>
                </a:lnTo>
                <a:lnTo>
                  <a:pt x="385" y="461"/>
                </a:lnTo>
                <a:lnTo>
                  <a:pt x="376" y="468"/>
                </a:lnTo>
                <a:lnTo>
                  <a:pt x="367" y="475"/>
                </a:lnTo>
                <a:lnTo>
                  <a:pt x="360" y="483"/>
                </a:lnTo>
                <a:lnTo>
                  <a:pt x="354" y="491"/>
                </a:lnTo>
                <a:lnTo>
                  <a:pt x="349" y="500"/>
                </a:lnTo>
                <a:lnTo>
                  <a:pt x="344" y="510"/>
                </a:lnTo>
                <a:lnTo>
                  <a:pt x="340" y="520"/>
                </a:lnTo>
                <a:lnTo>
                  <a:pt x="337" y="530"/>
                </a:lnTo>
                <a:lnTo>
                  <a:pt x="336" y="542"/>
                </a:lnTo>
                <a:lnTo>
                  <a:pt x="336" y="553"/>
                </a:lnTo>
                <a:close/>
                <a:moveTo>
                  <a:pt x="894" y="542"/>
                </a:moveTo>
                <a:lnTo>
                  <a:pt x="1234" y="332"/>
                </a:lnTo>
                <a:lnTo>
                  <a:pt x="1241" y="326"/>
                </a:lnTo>
                <a:lnTo>
                  <a:pt x="1247" y="320"/>
                </a:lnTo>
                <a:lnTo>
                  <a:pt x="1253" y="314"/>
                </a:lnTo>
                <a:lnTo>
                  <a:pt x="1257" y="307"/>
                </a:lnTo>
                <a:lnTo>
                  <a:pt x="1262" y="300"/>
                </a:lnTo>
                <a:lnTo>
                  <a:pt x="1263" y="293"/>
                </a:lnTo>
                <a:lnTo>
                  <a:pt x="1264" y="284"/>
                </a:lnTo>
                <a:lnTo>
                  <a:pt x="1266" y="276"/>
                </a:lnTo>
                <a:lnTo>
                  <a:pt x="1264" y="267"/>
                </a:lnTo>
                <a:lnTo>
                  <a:pt x="1263" y="258"/>
                </a:lnTo>
                <a:lnTo>
                  <a:pt x="1262" y="250"/>
                </a:lnTo>
                <a:lnTo>
                  <a:pt x="1257" y="243"/>
                </a:lnTo>
                <a:lnTo>
                  <a:pt x="1253" y="235"/>
                </a:lnTo>
                <a:lnTo>
                  <a:pt x="1247" y="230"/>
                </a:lnTo>
                <a:lnTo>
                  <a:pt x="1241" y="224"/>
                </a:lnTo>
                <a:lnTo>
                  <a:pt x="1234" y="220"/>
                </a:lnTo>
                <a:lnTo>
                  <a:pt x="894" y="10"/>
                </a:lnTo>
                <a:lnTo>
                  <a:pt x="887" y="5"/>
                </a:lnTo>
                <a:lnTo>
                  <a:pt x="879" y="2"/>
                </a:lnTo>
                <a:lnTo>
                  <a:pt x="870" y="0"/>
                </a:lnTo>
                <a:lnTo>
                  <a:pt x="861" y="0"/>
                </a:lnTo>
                <a:lnTo>
                  <a:pt x="853" y="0"/>
                </a:lnTo>
                <a:lnTo>
                  <a:pt x="844" y="1"/>
                </a:lnTo>
                <a:lnTo>
                  <a:pt x="835" y="4"/>
                </a:lnTo>
                <a:lnTo>
                  <a:pt x="827" y="8"/>
                </a:lnTo>
                <a:lnTo>
                  <a:pt x="819" y="12"/>
                </a:lnTo>
                <a:lnTo>
                  <a:pt x="812" y="18"/>
                </a:lnTo>
                <a:lnTo>
                  <a:pt x="807" y="25"/>
                </a:lnTo>
                <a:lnTo>
                  <a:pt x="802" y="31"/>
                </a:lnTo>
                <a:lnTo>
                  <a:pt x="798" y="40"/>
                </a:lnTo>
                <a:lnTo>
                  <a:pt x="795" y="48"/>
                </a:lnTo>
                <a:lnTo>
                  <a:pt x="794" y="57"/>
                </a:lnTo>
                <a:lnTo>
                  <a:pt x="794" y="66"/>
                </a:lnTo>
                <a:lnTo>
                  <a:pt x="794" y="485"/>
                </a:lnTo>
                <a:lnTo>
                  <a:pt x="794" y="494"/>
                </a:lnTo>
                <a:lnTo>
                  <a:pt x="795" y="503"/>
                </a:lnTo>
                <a:lnTo>
                  <a:pt x="798" y="511"/>
                </a:lnTo>
                <a:lnTo>
                  <a:pt x="802" y="519"/>
                </a:lnTo>
                <a:lnTo>
                  <a:pt x="807" y="526"/>
                </a:lnTo>
                <a:lnTo>
                  <a:pt x="812" y="531"/>
                </a:lnTo>
                <a:lnTo>
                  <a:pt x="819" y="537"/>
                </a:lnTo>
                <a:lnTo>
                  <a:pt x="827" y="543"/>
                </a:lnTo>
                <a:lnTo>
                  <a:pt x="835" y="547"/>
                </a:lnTo>
                <a:lnTo>
                  <a:pt x="844" y="549"/>
                </a:lnTo>
                <a:lnTo>
                  <a:pt x="853" y="552"/>
                </a:lnTo>
                <a:lnTo>
                  <a:pt x="861" y="552"/>
                </a:lnTo>
                <a:lnTo>
                  <a:pt x="870" y="550"/>
                </a:lnTo>
                <a:lnTo>
                  <a:pt x="879" y="549"/>
                </a:lnTo>
                <a:lnTo>
                  <a:pt x="887" y="546"/>
                </a:lnTo>
                <a:lnTo>
                  <a:pt x="894" y="5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3" name="Freeform 14"/>
          <p:cNvSpPr>
            <a:spLocks noEditPoints="1"/>
          </p:cNvSpPr>
          <p:nvPr/>
        </p:nvSpPr>
        <p:spPr bwMode="auto">
          <a:xfrm>
            <a:off x="9175318" y="6710565"/>
            <a:ext cx="2945241" cy="3578023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6" h="1537">
                <a:moveTo>
                  <a:pt x="931" y="110"/>
                </a:moveTo>
                <a:lnTo>
                  <a:pt x="949" y="110"/>
                </a:lnTo>
                <a:lnTo>
                  <a:pt x="966" y="111"/>
                </a:lnTo>
                <a:lnTo>
                  <a:pt x="982" y="114"/>
                </a:lnTo>
                <a:lnTo>
                  <a:pt x="999" y="117"/>
                </a:lnTo>
                <a:lnTo>
                  <a:pt x="1015" y="120"/>
                </a:lnTo>
                <a:lnTo>
                  <a:pt x="1031" y="124"/>
                </a:lnTo>
                <a:lnTo>
                  <a:pt x="1047" y="130"/>
                </a:lnTo>
                <a:lnTo>
                  <a:pt x="1061" y="136"/>
                </a:lnTo>
                <a:lnTo>
                  <a:pt x="1075" y="143"/>
                </a:lnTo>
                <a:lnTo>
                  <a:pt x="1091" y="150"/>
                </a:lnTo>
                <a:lnTo>
                  <a:pt x="1104" y="159"/>
                </a:lnTo>
                <a:lnTo>
                  <a:pt x="1119" y="167"/>
                </a:lnTo>
                <a:lnTo>
                  <a:pt x="1132" y="176"/>
                </a:lnTo>
                <a:lnTo>
                  <a:pt x="1145" y="186"/>
                </a:lnTo>
                <a:lnTo>
                  <a:pt x="1156" y="196"/>
                </a:lnTo>
                <a:lnTo>
                  <a:pt x="1168" y="207"/>
                </a:lnTo>
                <a:lnTo>
                  <a:pt x="1179" y="219"/>
                </a:lnTo>
                <a:lnTo>
                  <a:pt x="1189" y="232"/>
                </a:lnTo>
                <a:lnTo>
                  <a:pt x="1199" y="243"/>
                </a:lnTo>
                <a:lnTo>
                  <a:pt x="1208" y="258"/>
                </a:lnTo>
                <a:lnTo>
                  <a:pt x="1217" y="271"/>
                </a:lnTo>
                <a:lnTo>
                  <a:pt x="1225" y="285"/>
                </a:lnTo>
                <a:lnTo>
                  <a:pt x="1232" y="299"/>
                </a:lnTo>
                <a:lnTo>
                  <a:pt x="1240" y="314"/>
                </a:lnTo>
                <a:lnTo>
                  <a:pt x="1245" y="330"/>
                </a:lnTo>
                <a:lnTo>
                  <a:pt x="1251" y="344"/>
                </a:lnTo>
                <a:lnTo>
                  <a:pt x="1255" y="360"/>
                </a:lnTo>
                <a:lnTo>
                  <a:pt x="1258" y="377"/>
                </a:lnTo>
                <a:lnTo>
                  <a:pt x="1261" y="393"/>
                </a:lnTo>
                <a:lnTo>
                  <a:pt x="1264" y="410"/>
                </a:lnTo>
                <a:lnTo>
                  <a:pt x="1266" y="427"/>
                </a:lnTo>
                <a:lnTo>
                  <a:pt x="1266" y="445"/>
                </a:lnTo>
                <a:lnTo>
                  <a:pt x="1266" y="445"/>
                </a:lnTo>
                <a:lnTo>
                  <a:pt x="1266" y="1537"/>
                </a:lnTo>
                <a:lnTo>
                  <a:pt x="930" y="1537"/>
                </a:lnTo>
                <a:lnTo>
                  <a:pt x="930" y="554"/>
                </a:lnTo>
                <a:lnTo>
                  <a:pt x="930" y="542"/>
                </a:lnTo>
                <a:lnTo>
                  <a:pt x="929" y="532"/>
                </a:lnTo>
                <a:lnTo>
                  <a:pt x="926" y="522"/>
                </a:lnTo>
                <a:lnTo>
                  <a:pt x="921" y="511"/>
                </a:lnTo>
                <a:lnTo>
                  <a:pt x="917" y="502"/>
                </a:lnTo>
                <a:lnTo>
                  <a:pt x="911" y="492"/>
                </a:lnTo>
                <a:lnTo>
                  <a:pt x="906" y="485"/>
                </a:lnTo>
                <a:lnTo>
                  <a:pt x="898" y="476"/>
                </a:lnTo>
                <a:lnTo>
                  <a:pt x="890" y="469"/>
                </a:lnTo>
                <a:lnTo>
                  <a:pt x="882" y="463"/>
                </a:lnTo>
                <a:lnTo>
                  <a:pt x="872" y="458"/>
                </a:lnTo>
                <a:lnTo>
                  <a:pt x="864" y="453"/>
                </a:lnTo>
                <a:lnTo>
                  <a:pt x="852" y="449"/>
                </a:lnTo>
                <a:lnTo>
                  <a:pt x="842" y="446"/>
                </a:lnTo>
                <a:lnTo>
                  <a:pt x="832" y="445"/>
                </a:lnTo>
                <a:lnTo>
                  <a:pt x="821" y="445"/>
                </a:lnTo>
                <a:lnTo>
                  <a:pt x="930" y="445"/>
                </a:lnTo>
                <a:lnTo>
                  <a:pt x="930" y="445"/>
                </a:lnTo>
                <a:lnTo>
                  <a:pt x="472" y="445"/>
                </a:lnTo>
                <a:lnTo>
                  <a:pt x="472" y="110"/>
                </a:lnTo>
                <a:lnTo>
                  <a:pt x="931" y="110"/>
                </a:lnTo>
                <a:lnTo>
                  <a:pt x="931" y="110"/>
                </a:lnTo>
                <a:close/>
                <a:moveTo>
                  <a:pt x="371" y="542"/>
                </a:moveTo>
                <a:lnTo>
                  <a:pt x="31" y="333"/>
                </a:lnTo>
                <a:lnTo>
                  <a:pt x="24" y="328"/>
                </a:lnTo>
                <a:lnTo>
                  <a:pt x="18" y="322"/>
                </a:lnTo>
                <a:lnTo>
                  <a:pt x="13" y="317"/>
                </a:lnTo>
                <a:lnTo>
                  <a:pt x="8" y="310"/>
                </a:lnTo>
                <a:lnTo>
                  <a:pt x="6" y="302"/>
                </a:lnTo>
                <a:lnTo>
                  <a:pt x="3" y="294"/>
                </a:lnTo>
                <a:lnTo>
                  <a:pt x="1" y="285"/>
                </a:lnTo>
                <a:lnTo>
                  <a:pt x="0" y="276"/>
                </a:lnTo>
                <a:lnTo>
                  <a:pt x="1" y="268"/>
                </a:lnTo>
                <a:lnTo>
                  <a:pt x="3" y="259"/>
                </a:lnTo>
                <a:lnTo>
                  <a:pt x="6" y="252"/>
                </a:lnTo>
                <a:lnTo>
                  <a:pt x="8" y="245"/>
                </a:lnTo>
                <a:lnTo>
                  <a:pt x="13" y="238"/>
                </a:lnTo>
                <a:lnTo>
                  <a:pt x="18" y="230"/>
                </a:lnTo>
                <a:lnTo>
                  <a:pt x="24" y="225"/>
                </a:lnTo>
                <a:lnTo>
                  <a:pt x="31" y="220"/>
                </a:lnTo>
                <a:lnTo>
                  <a:pt x="371" y="10"/>
                </a:lnTo>
                <a:lnTo>
                  <a:pt x="380" y="6"/>
                </a:lnTo>
                <a:lnTo>
                  <a:pt x="387" y="3"/>
                </a:lnTo>
                <a:lnTo>
                  <a:pt x="396" y="2"/>
                </a:lnTo>
                <a:lnTo>
                  <a:pt x="404" y="0"/>
                </a:lnTo>
                <a:lnTo>
                  <a:pt x="413" y="0"/>
                </a:lnTo>
                <a:lnTo>
                  <a:pt x="422" y="2"/>
                </a:lnTo>
                <a:lnTo>
                  <a:pt x="430" y="5"/>
                </a:lnTo>
                <a:lnTo>
                  <a:pt x="439" y="9"/>
                </a:lnTo>
                <a:lnTo>
                  <a:pt x="446" y="15"/>
                </a:lnTo>
                <a:lnTo>
                  <a:pt x="453" y="21"/>
                </a:lnTo>
                <a:lnTo>
                  <a:pt x="459" y="26"/>
                </a:lnTo>
                <a:lnTo>
                  <a:pt x="463" y="34"/>
                </a:lnTo>
                <a:lnTo>
                  <a:pt x="468" y="41"/>
                </a:lnTo>
                <a:lnTo>
                  <a:pt x="471" y="49"/>
                </a:lnTo>
                <a:lnTo>
                  <a:pt x="472" y="58"/>
                </a:lnTo>
                <a:lnTo>
                  <a:pt x="472" y="67"/>
                </a:lnTo>
                <a:lnTo>
                  <a:pt x="472" y="486"/>
                </a:lnTo>
                <a:lnTo>
                  <a:pt x="472" y="495"/>
                </a:lnTo>
                <a:lnTo>
                  <a:pt x="471" y="504"/>
                </a:lnTo>
                <a:lnTo>
                  <a:pt x="468" y="512"/>
                </a:lnTo>
                <a:lnTo>
                  <a:pt x="463" y="519"/>
                </a:lnTo>
                <a:lnTo>
                  <a:pt x="459" y="527"/>
                </a:lnTo>
                <a:lnTo>
                  <a:pt x="453" y="534"/>
                </a:lnTo>
                <a:lnTo>
                  <a:pt x="446" y="540"/>
                </a:lnTo>
                <a:lnTo>
                  <a:pt x="439" y="544"/>
                </a:lnTo>
                <a:lnTo>
                  <a:pt x="430" y="548"/>
                </a:lnTo>
                <a:lnTo>
                  <a:pt x="422" y="551"/>
                </a:lnTo>
                <a:lnTo>
                  <a:pt x="413" y="553"/>
                </a:lnTo>
                <a:lnTo>
                  <a:pt x="404" y="553"/>
                </a:lnTo>
                <a:lnTo>
                  <a:pt x="396" y="553"/>
                </a:lnTo>
                <a:lnTo>
                  <a:pt x="387" y="550"/>
                </a:lnTo>
                <a:lnTo>
                  <a:pt x="380" y="547"/>
                </a:lnTo>
                <a:lnTo>
                  <a:pt x="371" y="5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5" name="Freeform 16"/>
          <p:cNvSpPr>
            <a:spLocks noEditPoints="1"/>
          </p:cNvSpPr>
          <p:nvPr/>
        </p:nvSpPr>
        <p:spPr bwMode="auto">
          <a:xfrm>
            <a:off x="10208245" y="2788229"/>
            <a:ext cx="2945241" cy="7500359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266" h="3223">
                <a:moveTo>
                  <a:pt x="931" y="108"/>
                </a:moveTo>
                <a:lnTo>
                  <a:pt x="948" y="109"/>
                </a:lnTo>
                <a:lnTo>
                  <a:pt x="965" y="111"/>
                </a:lnTo>
                <a:lnTo>
                  <a:pt x="982" y="112"/>
                </a:lnTo>
                <a:lnTo>
                  <a:pt x="998" y="115"/>
                </a:lnTo>
                <a:lnTo>
                  <a:pt x="1014" y="119"/>
                </a:lnTo>
                <a:lnTo>
                  <a:pt x="1030" y="124"/>
                </a:lnTo>
                <a:lnTo>
                  <a:pt x="1046" y="129"/>
                </a:lnTo>
                <a:lnTo>
                  <a:pt x="1062" y="135"/>
                </a:lnTo>
                <a:lnTo>
                  <a:pt x="1076" y="141"/>
                </a:lnTo>
                <a:lnTo>
                  <a:pt x="1090" y="149"/>
                </a:lnTo>
                <a:lnTo>
                  <a:pt x="1105" y="157"/>
                </a:lnTo>
                <a:lnTo>
                  <a:pt x="1118" y="165"/>
                </a:lnTo>
                <a:lnTo>
                  <a:pt x="1131" y="175"/>
                </a:lnTo>
                <a:lnTo>
                  <a:pt x="1144" y="185"/>
                </a:lnTo>
                <a:lnTo>
                  <a:pt x="1157" y="196"/>
                </a:lnTo>
                <a:lnTo>
                  <a:pt x="1168" y="207"/>
                </a:lnTo>
                <a:lnTo>
                  <a:pt x="1178" y="219"/>
                </a:lnTo>
                <a:lnTo>
                  <a:pt x="1190" y="230"/>
                </a:lnTo>
                <a:lnTo>
                  <a:pt x="1200" y="243"/>
                </a:lnTo>
                <a:lnTo>
                  <a:pt x="1208" y="256"/>
                </a:lnTo>
                <a:lnTo>
                  <a:pt x="1217" y="270"/>
                </a:lnTo>
                <a:lnTo>
                  <a:pt x="1226" y="283"/>
                </a:lnTo>
                <a:lnTo>
                  <a:pt x="1233" y="298"/>
                </a:lnTo>
                <a:lnTo>
                  <a:pt x="1239" y="313"/>
                </a:lnTo>
                <a:lnTo>
                  <a:pt x="1246" y="328"/>
                </a:lnTo>
                <a:lnTo>
                  <a:pt x="1250" y="344"/>
                </a:lnTo>
                <a:lnTo>
                  <a:pt x="1255" y="359"/>
                </a:lnTo>
                <a:lnTo>
                  <a:pt x="1259" y="375"/>
                </a:lnTo>
                <a:lnTo>
                  <a:pt x="1262" y="392"/>
                </a:lnTo>
                <a:lnTo>
                  <a:pt x="1265" y="408"/>
                </a:lnTo>
                <a:lnTo>
                  <a:pt x="1265" y="426"/>
                </a:lnTo>
                <a:lnTo>
                  <a:pt x="1266" y="443"/>
                </a:lnTo>
                <a:lnTo>
                  <a:pt x="1266" y="443"/>
                </a:lnTo>
                <a:lnTo>
                  <a:pt x="1266" y="443"/>
                </a:lnTo>
                <a:lnTo>
                  <a:pt x="1266" y="443"/>
                </a:lnTo>
                <a:lnTo>
                  <a:pt x="1266" y="3223"/>
                </a:lnTo>
                <a:lnTo>
                  <a:pt x="931" y="3223"/>
                </a:lnTo>
                <a:lnTo>
                  <a:pt x="931" y="548"/>
                </a:lnTo>
                <a:lnTo>
                  <a:pt x="929" y="538"/>
                </a:lnTo>
                <a:lnTo>
                  <a:pt x="928" y="526"/>
                </a:lnTo>
                <a:lnTo>
                  <a:pt x="925" y="516"/>
                </a:lnTo>
                <a:lnTo>
                  <a:pt x="920" y="507"/>
                </a:lnTo>
                <a:lnTo>
                  <a:pt x="916" y="497"/>
                </a:lnTo>
                <a:lnTo>
                  <a:pt x="910" y="489"/>
                </a:lnTo>
                <a:lnTo>
                  <a:pt x="903" y="482"/>
                </a:lnTo>
                <a:lnTo>
                  <a:pt x="896" y="473"/>
                </a:lnTo>
                <a:lnTo>
                  <a:pt x="889" y="467"/>
                </a:lnTo>
                <a:lnTo>
                  <a:pt x="880" y="461"/>
                </a:lnTo>
                <a:lnTo>
                  <a:pt x="871" y="456"/>
                </a:lnTo>
                <a:lnTo>
                  <a:pt x="861" y="451"/>
                </a:lnTo>
                <a:lnTo>
                  <a:pt x="851" y="447"/>
                </a:lnTo>
                <a:lnTo>
                  <a:pt x="841" y="446"/>
                </a:lnTo>
                <a:lnTo>
                  <a:pt x="831" y="444"/>
                </a:lnTo>
                <a:lnTo>
                  <a:pt x="820" y="443"/>
                </a:lnTo>
                <a:lnTo>
                  <a:pt x="473" y="443"/>
                </a:lnTo>
                <a:lnTo>
                  <a:pt x="473" y="108"/>
                </a:lnTo>
                <a:lnTo>
                  <a:pt x="931" y="108"/>
                </a:lnTo>
                <a:lnTo>
                  <a:pt x="931" y="108"/>
                </a:lnTo>
                <a:close/>
                <a:moveTo>
                  <a:pt x="372" y="542"/>
                </a:moveTo>
                <a:lnTo>
                  <a:pt x="32" y="332"/>
                </a:lnTo>
                <a:lnTo>
                  <a:pt x="25" y="326"/>
                </a:lnTo>
                <a:lnTo>
                  <a:pt x="18" y="321"/>
                </a:lnTo>
                <a:lnTo>
                  <a:pt x="13" y="315"/>
                </a:lnTo>
                <a:lnTo>
                  <a:pt x="9" y="308"/>
                </a:lnTo>
                <a:lnTo>
                  <a:pt x="5" y="300"/>
                </a:lnTo>
                <a:lnTo>
                  <a:pt x="2" y="293"/>
                </a:lnTo>
                <a:lnTo>
                  <a:pt x="0" y="285"/>
                </a:lnTo>
                <a:lnTo>
                  <a:pt x="0" y="276"/>
                </a:lnTo>
                <a:lnTo>
                  <a:pt x="0" y="267"/>
                </a:lnTo>
                <a:lnTo>
                  <a:pt x="2" y="259"/>
                </a:lnTo>
                <a:lnTo>
                  <a:pt x="5" y="250"/>
                </a:lnTo>
                <a:lnTo>
                  <a:pt x="9" y="243"/>
                </a:lnTo>
                <a:lnTo>
                  <a:pt x="13" y="236"/>
                </a:lnTo>
                <a:lnTo>
                  <a:pt x="18" y="230"/>
                </a:lnTo>
                <a:lnTo>
                  <a:pt x="25" y="224"/>
                </a:lnTo>
                <a:lnTo>
                  <a:pt x="32" y="219"/>
                </a:lnTo>
                <a:lnTo>
                  <a:pt x="372" y="10"/>
                </a:lnTo>
                <a:lnTo>
                  <a:pt x="379" y="6"/>
                </a:lnTo>
                <a:lnTo>
                  <a:pt x="388" y="3"/>
                </a:lnTo>
                <a:lnTo>
                  <a:pt x="396" y="0"/>
                </a:lnTo>
                <a:lnTo>
                  <a:pt x="405" y="0"/>
                </a:lnTo>
                <a:lnTo>
                  <a:pt x="414" y="0"/>
                </a:lnTo>
                <a:lnTo>
                  <a:pt x="422" y="1"/>
                </a:lnTo>
                <a:lnTo>
                  <a:pt x="431" y="4"/>
                </a:lnTo>
                <a:lnTo>
                  <a:pt x="438" y="9"/>
                </a:lnTo>
                <a:lnTo>
                  <a:pt x="447" y="13"/>
                </a:lnTo>
                <a:lnTo>
                  <a:pt x="452" y="19"/>
                </a:lnTo>
                <a:lnTo>
                  <a:pt x="458" y="26"/>
                </a:lnTo>
                <a:lnTo>
                  <a:pt x="464" y="32"/>
                </a:lnTo>
                <a:lnTo>
                  <a:pt x="467" y="40"/>
                </a:lnTo>
                <a:lnTo>
                  <a:pt x="470" y="49"/>
                </a:lnTo>
                <a:lnTo>
                  <a:pt x="473" y="57"/>
                </a:lnTo>
                <a:lnTo>
                  <a:pt x="473" y="66"/>
                </a:lnTo>
                <a:lnTo>
                  <a:pt x="473" y="486"/>
                </a:lnTo>
                <a:lnTo>
                  <a:pt x="473" y="495"/>
                </a:lnTo>
                <a:lnTo>
                  <a:pt x="470" y="503"/>
                </a:lnTo>
                <a:lnTo>
                  <a:pt x="467" y="512"/>
                </a:lnTo>
                <a:lnTo>
                  <a:pt x="464" y="519"/>
                </a:lnTo>
                <a:lnTo>
                  <a:pt x="458" y="526"/>
                </a:lnTo>
                <a:lnTo>
                  <a:pt x="452" y="532"/>
                </a:lnTo>
                <a:lnTo>
                  <a:pt x="447" y="538"/>
                </a:lnTo>
                <a:lnTo>
                  <a:pt x="438" y="543"/>
                </a:lnTo>
                <a:lnTo>
                  <a:pt x="431" y="548"/>
                </a:lnTo>
                <a:lnTo>
                  <a:pt x="422" y="549"/>
                </a:lnTo>
                <a:lnTo>
                  <a:pt x="414" y="552"/>
                </a:lnTo>
                <a:lnTo>
                  <a:pt x="405" y="552"/>
                </a:lnTo>
                <a:lnTo>
                  <a:pt x="396" y="551"/>
                </a:lnTo>
                <a:lnTo>
                  <a:pt x="388" y="549"/>
                </a:lnTo>
                <a:lnTo>
                  <a:pt x="379" y="546"/>
                </a:lnTo>
                <a:lnTo>
                  <a:pt x="372" y="5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7" name="Freeform 18"/>
          <p:cNvSpPr>
            <a:spLocks noEditPoints="1"/>
          </p:cNvSpPr>
          <p:nvPr/>
        </p:nvSpPr>
        <p:spPr bwMode="auto">
          <a:xfrm>
            <a:off x="13400085" y="5068115"/>
            <a:ext cx="2945241" cy="5220473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  <a:gd name="T104" fmla="*/ 908 w 6953"/>
              <a:gd name="T105" fmla="*/ 908 w 6953"/>
              <a:gd name="T106" fmla="*/ 908 w 6953"/>
              <a:gd name="T107" fmla="*/ 908 w 6953"/>
              <a:gd name="T108" fmla="*/ 908 w 6953"/>
              <a:gd name="T109" fmla="*/ 908 w 6953"/>
              <a:gd name="T110" fmla="*/ 908 w 6953"/>
              <a:gd name="T111" fmla="*/ 908 w 6953"/>
              <a:gd name="T112" fmla="*/ 908 w 6953"/>
              <a:gd name="T113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265" h="2244">
                <a:moveTo>
                  <a:pt x="335" y="109"/>
                </a:moveTo>
                <a:lnTo>
                  <a:pt x="318" y="109"/>
                </a:lnTo>
                <a:lnTo>
                  <a:pt x="301" y="111"/>
                </a:lnTo>
                <a:lnTo>
                  <a:pt x="283" y="114"/>
                </a:lnTo>
                <a:lnTo>
                  <a:pt x="267" y="117"/>
                </a:lnTo>
                <a:lnTo>
                  <a:pt x="252" y="119"/>
                </a:lnTo>
                <a:lnTo>
                  <a:pt x="236" y="124"/>
                </a:lnTo>
                <a:lnTo>
                  <a:pt x="220" y="129"/>
                </a:lnTo>
                <a:lnTo>
                  <a:pt x="204" y="135"/>
                </a:lnTo>
                <a:lnTo>
                  <a:pt x="190" y="142"/>
                </a:lnTo>
                <a:lnTo>
                  <a:pt x="175" y="150"/>
                </a:lnTo>
                <a:lnTo>
                  <a:pt x="161" y="158"/>
                </a:lnTo>
                <a:lnTo>
                  <a:pt x="148" y="167"/>
                </a:lnTo>
                <a:lnTo>
                  <a:pt x="135" y="175"/>
                </a:lnTo>
                <a:lnTo>
                  <a:pt x="122" y="186"/>
                </a:lnTo>
                <a:lnTo>
                  <a:pt x="110" y="196"/>
                </a:lnTo>
                <a:lnTo>
                  <a:pt x="98" y="207"/>
                </a:lnTo>
                <a:lnTo>
                  <a:pt x="87" y="219"/>
                </a:lnTo>
                <a:lnTo>
                  <a:pt x="76" y="232"/>
                </a:lnTo>
                <a:lnTo>
                  <a:pt x="67" y="243"/>
                </a:lnTo>
                <a:lnTo>
                  <a:pt x="57" y="257"/>
                </a:lnTo>
                <a:lnTo>
                  <a:pt x="49" y="270"/>
                </a:lnTo>
                <a:lnTo>
                  <a:pt x="40" y="285"/>
                </a:lnTo>
                <a:lnTo>
                  <a:pt x="33" y="299"/>
                </a:lnTo>
                <a:lnTo>
                  <a:pt x="27" y="313"/>
                </a:lnTo>
                <a:lnTo>
                  <a:pt x="21" y="329"/>
                </a:lnTo>
                <a:lnTo>
                  <a:pt x="15" y="344"/>
                </a:lnTo>
                <a:lnTo>
                  <a:pt x="11" y="361"/>
                </a:lnTo>
                <a:lnTo>
                  <a:pt x="7" y="377"/>
                </a:lnTo>
                <a:lnTo>
                  <a:pt x="4" y="393"/>
                </a:lnTo>
                <a:lnTo>
                  <a:pt x="2" y="410"/>
                </a:lnTo>
                <a:lnTo>
                  <a:pt x="1" y="427"/>
                </a:lnTo>
                <a:lnTo>
                  <a:pt x="0" y="444"/>
                </a:lnTo>
                <a:lnTo>
                  <a:pt x="0" y="444"/>
                </a:lnTo>
                <a:lnTo>
                  <a:pt x="0" y="444"/>
                </a:lnTo>
                <a:lnTo>
                  <a:pt x="0" y="444"/>
                </a:lnTo>
                <a:lnTo>
                  <a:pt x="0" y="2244"/>
                </a:lnTo>
                <a:lnTo>
                  <a:pt x="335" y="2244"/>
                </a:lnTo>
                <a:lnTo>
                  <a:pt x="335" y="554"/>
                </a:lnTo>
                <a:lnTo>
                  <a:pt x="337" y="544"/>
                </a:lnTo>
                <a:lnTo>
                  <a:pt x="338" y="532"/>
                </a:lnTo>
                <a:lnTo>
                  <a:pt x="341" y="522"/>
                </a:lnTo>
                <a:lnTo>
                  <a:pt x="344" y="512"/>
                </a:lnTo>
                <a:lnTo>
                  <a:pt x="350" y="502"/>
                </a:lnTo>
                <a:lnTo>
                  <a:pt x="354" y="493"/>
                </a:lnTo>
                <a:lnTo>
                  <a:pt x="361" y="485"/>
                </a:lnTo>
                <a:lnTo>
                  <a:pt x="368" y="476"/>
                </a:lnTo>
                <a:lnTo>
                  <a:pt x="375" y="469"/>
                </a:lnTo>
                <a:lnTo>
                  <a:pt x="384" y="463"/>
                </a:lnTo>
                <a:lnTo>
                  <a:pt x="393" y="457"/>
                </a:lnTo>
                <a:lnTo>
                  <a:pt x="403" y="453"/>
                </a:lnTo>
                <a:lnTo>
                  <a:pt x="413" y="449"/>
                </a:lnTo>
                <a:lnTo>
                  <a:pt x="423" y="446"/>
                </a:lnTo>
                <a:lnTo>
                  <a:pt x="434" y="444"/>
                </a:lnTo>
                <a:lnTo>
                  <a:pt x="446" y="444"/>
                </a:lnTo>
                <a:lnTo>
                  <a:pt x="335" y="444"/>
                </a:lnTo>
                <a:lnTo>
                  <a:pt x="335" y="444"/>
                </a:lnTo>
                <a:lnTo>
                  <a:pt x="335" y="444"/>
                </a:lnTo>
                <a:lnTo>
                  <a:pt x="793" y="444"/>
                </a:lnTo>
                <a:lnTo>
                  <a:pt x="793" y="109"/>
                </a:lnTo>
                <a:lnTo>
                  <a:pt x="335" y="109"/>
                </a:lnTo>
                <a:lnTo>
                  <a:pt x="335" y="109"/>
                </a:lnTo>
                <a:close/>
                <a:moveTo>
                  <a:pt x="895" y="542"/>
                </a:moveTo>
                <a:lnTo>
                  <a:pt x="1234" y="332"/>
                </a:lnTo>
                <a:lnTo>
                  <a:pt x="1241" y="328"/>
                </a:lnTo>
                <a:lnTo>
                  <a:pt x="1248" y="322"/>
                </a:lnTo>
                <a:lnTo>
                  <a:pt x="1252" y="316"/>
                </a:lnTo>
                <a:lnTo>
                  <a:pt x="1258" y="309"/>
                </a:lnTo>
                <a:lnTo>
                  <a:pt x="1261" y="302"/>
                </a:lnTo>
                <a:lnTo>
                  <a:pt x="1264" y="293"/>
                </a:lnTo>
                <a:lnTo>
                  <a:pt x="1265" y="285"/>
                </a:lnTo>
                <a:lnTo>
                  <a:pt x="1265" y="276"/>
                </a:lnTo>
                <a:lnTo>
                  <a:pt x="1265" y="267"/>
                </a:lnTo>
                <a:lnTo>
                  <a:pt x="1264" y="259"/>
                </a:lnTo>
                <a:lnTo>
                  <a:pt x="1261" y="252"/>
                </a:lnTo>
                <a:lnTo>
                  <a:pt x="1258" y="244"/>
                </a:lnTo>
                <a:lnTo>
                  <a:pt x="1252" y="237"/>
                </a:lnTo>
                <a:lnTo>
                  <a:pt x="1248" y="230"/>
                </a:lnTo>
                <a:lnTo>
                  <a:pt x="1241" y="224"/>
                </a:lnTo>
                <a:lnTo>
                  <a:pt x="1234" y="220"/>
                </a:lnTo>
                <a:lnTo>
                  <a:pt x="895" y="10"/>
                </a:lnTo>
                <a:lnTo>
                  <a:pt x="887" y="6"/>
                </a:lnTo>
                <a:lnTo>
                  <a:pt x="878" y="3"/>
                </a:lnTo>
                <a:lnTo>
                  <a:pt x="869" y="2"/>
                </a:lnTo>
                <a:lnTo>
                  <a:pt x="861" y="0"/>
                </a:lnTo>
                <a:lnTo>
                  <a:pt x="852" y="0"/>
                </a:lnTo>
                <a:lnTo>
                  <a:pt x="843" y="3"/>
                </a:lnTo>
                <a:lnTo>
                  <a:pt x="836" y="4"/>
                </a:lnTo>
                <a:lnTo>
                  <a:pt x="828" y="9"/>
                </a:lnTo>
                <a:lnTo>
                  <a:pt x="820" y="14"/>
                </a:lnTo>
                <a:lnTo>
                  <a:pt x="813" y="20"/>
                </a:lnTo>
                <a:lnTo>
                  <a:pt x="807" y="26"/>
                </a:lnTo>
                <a:lnTo>
                  <a:pt x="802" y="33"/>
                </a:lnTo>
                <a:lnTo>
                  <a:pt x="799" y="40"/>
                </a:lnTo>
                <a:lnTo>
                  <a:pt x="796" y="49"/>
                </a:lnTo>
                <a:lnTo>
                  <a:pt x="794" y="58"/>
                </a:lnTo>
                <a:lnTo>
                  <a:pt x="793" y="66"/>
                </a:lnTo>
                <a:lnTo>
                  <a:pt x="793" y="486"/>
                </a:lnTo>
                <a:lnTo>
                  <a:pt x="794" y="495"/>
                </a:lnTo>
                <a:lnTo>
                  <a:pt x="796" y="503"/>
                </a:lnTo>
                <a:lnTo>
                  <a:pt x="799" y="512"/>
                </a:lnTo>
                <a:lnTo>
                  <a:pt x="802" y="519"/>
                </a:lnTo>
                <a:lnTo>
                  <a:pt x="807" y="526"/>
                </a:lnTo>
                <a:lnTo>
                  <a:pt x="813" y="533"/>
                </a:lnTo>
                <a:lnTo>
                  <a:pt x="820" y="539"/>
                </a:lnTo>
                <a:lnTo>
                  <a:pt x="828" y="544"/>
                </a:lnTo>
                <a:lnTo>
                  <a:pt x="836" y="548"/>
                </a:lnTo>
                <a:lnTo>
                  <a:pt x="843" y="551"/>
                </a:lnTo>
                <a:lnTo>
                  <a:pt x="852" y="552"/>
                </a:lnTo>
                <a:lnTo>
                  <a:pt x="861" y="552"/>
                </a:lnTo>
                <a:lnTo>
                  <a:pt x="869" y="552"/>
                </a:lnTo>
                <a:lnTo>
                  <a:pt x="878" y="549"/>
                </a:lnTo>
                <a:lnTo>
                  <a:pt x="887" y="546"/>
                </a:lnTo>
                <a:lnTo>
                  <a:pt x="895" y="5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4" name="TextBox 33"/>
          <p:cNvSpPr txBox="1"/>
          <p:nvPr/>
        </p:nvSpPr>
        <p:spPr>
          <a:xfrm>
            <a:off x="9580646" y="7002797"/>
            <a:ext cx="821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605605" y="3084482"/>
            <a:ext cx="821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164805" y="5369020"/>
            <a:ext cx="821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241403" y="7471314"/>
            <a:ext cx="821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D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45F976B-1830-9EFC-9ECF-D495A9B0566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21" name="Triângulo isósceles 20">
              <a:extLst>
                <a:ext uri="{FF2B5EF4-FFF2-40B4-BE49-F238E27FC236}">
                  <a16:creationId xmlns:a16="http://schemas.microsoft.com/office/drawing/2014/main" id="{18392108-2776-1FE5-04D4-D26E62A6F5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4" name="Imagem 2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9753181D-E2AD-D4C1-537C-C14426E7605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26" name="TextBox 11">
            <a:extLst>
              <a:ext uri="{FF2B5EF4-FFF2-40B4-BE49-F238E27FC236}">
                <a16:creationId xmlns:a16="http://schemas.microsoft.com/office/drawing/2014/main" id="{B257B934-64AD-4BD9-4CCB-0E018C9B114A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2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8">
            <a:extLst>
              <a:ext uri="{FF2B5EF4-FFF2-40B4-BE49-F238E27FC236}">
                <a16:creationId xmlns:a16="http://schemas.microsoft.com/office/drawing/2014/main" id="{EACC0052-F562-413F-8F8B-8A66DB695274}"/>
              </a:ext>
            </a:extLst>
          </p:cNvPr>
          <p:cNvSpPr>
            <a:spLocks/>
          </p:cNvSpPr>
          <p:nvPr/>
        </p:nvSpPr>
        <p:spPr bwMode="auto">
          <a:xfrm>
            <a:off x="11749775" y="4762858"/>
            <a:ext cx="1791007" cy="2646296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" h="2699">
                <a:moveTo>
                  <a:pt x="0" y="1800"/>
                </a:moveTo>
                <a:lnTo>
                  <a:pt x="0" y="0"/>
                </a:lnTo>
                <a:lnTo>
                  <a:pt x="1826" y="899"/>
                </a:lnTo>
                <a:lnTo>
                  <a:pt x="1828" y="2699"/>
                </a:lnTo>
                <a:lnTo>
                  <a:pt x="0" y="18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4" name="TextBox 33"/>
          <p:cNvSpPr txBox="1"/>
          <p:nvPr/>
        </p:nvSpPr>
        <p:spPr>
          <a:xfrm>
            <a:off x="1981913" y="3382462"/>
            <a:ext cx="590380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81915" y="295160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36" name="Freeform: Shape 111"/>
          <p:cNvSpPr/>
          <p:nvPr/>
        </p:nvSpPr>
        <p:spPr>
          <a:xfrm>
            <a:off x="1004573" y="2901875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4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7" name="TextBox 36"/>
          <p:cNvSpPr txBox="1"/>
          <p:nvPr/>
        </p:nvSpPr>
        <p:spPr>
          <a:xfrm>
            <a:off x="1981913" y="5119205"/>
            <a:ext cx="590380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1915" y="4688352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39" name="Freeform: Shape 111"/>
          <p:cNvSpPr/>
          <p:nvPr/>
        </p:nvSpPr>
        <p:spPr>
          <a:xfrm>
            <a:off x="1004573" y="4638618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5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0" name="TextBox 39"/>
          <p:cNvSpPr txBox="1"/>
          <p:nvPr/>
        </p:nvSpPr>
        <p:spPr>
          <a:xfrm>
            <a:off x="1981913" y="6855600"/>
            <a:ext cx="590380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81915" y="6424747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42" name="Freeform: Shape 111"/>
          <p:cNvSpPr/>
          <p:nvPr/>
        </p:nvSpPr>
        <p:spPr>
          <a:xfrm>
            <a:off x="1004573" y="6375013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3" name="TextBox 42"/>
          <p:cNvSpPr txBox="1"/>
          <p:nvPr/>
        </p:nvSpPr>
        <p:spPr>
          <a:xfrm>
            <a:off x="1981913" y="8591844"/>
            <a:ext cx="590380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81915" y="8160991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45" name="Freeform: Shape 111"/>
          <p:cNvSpPr/>
          <p:nvPr/>
        </p:nvSpPr>
        <p:spPr>
          <a:xfrm>
            <a:off x="1004573" y="8111257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6" name="TextBox 45"/>
          <p:cNvSpPr txBox="1"/>
          <p:nvPr/>
        </p:nvSpPr>
        <p:spPr>
          <a:xfrm>
            <a:off x="1097985" y="4719738"/>
            <a:ext cx="4482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 Extrabold" panose="020B0906030804020204" pitchFamily="34" charset="0"/>
              </a:rPr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3380" y="6452822"/>
            <a:ext cx="4482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 Extrabold" panose="020B0906030804020204" pitchFamily="34" charset="0"/>
              </a:rPr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01956" y="8189512"/>
            <a:ext cx="4482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 Extrabold" panose="020B0906030804020204" pitchFamily="34" charset="0"/>
              </a:rPr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85497" y="2967511"/>
            <a:ext cx="4482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 Extrabold" panose="020B0906030804020204" pitchFamily="34" charset="0"/>
              </a:rPr>
              <a:t>A</a:t>
            </a: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1747814" y="3882068"/>
            <a:ext cx="3583975" cy="176354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5" h="1798">
                <a:moveTo>
                  <a:pt x="1827" y="0"/>
                </a:moveTo>
                <a:lnTo>
                  <a:pt x="3655" y="899"/>
                </a:lnTo>
                <a:lnTo>
                  <a:pt x="1827" y="1798"/>
                </a:lnTo>
                <a:lnTo>
                  <a:pt x="0" y="899"/>
                </a:lnTo>
                <a:lnTo>
                  <a:pt x="182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11749775" y="4762858"/>
            <a:ext cx="1791007" cy="2646296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" h="2699">
                <a:moveTo>
                  <a:pt x="0" y="1800"/>
                </a:moveTo>
                <a:lnTo>
                  <a:pt x="0" y="0"/>
                </a:lnTo>
                <a:lnTo>
                  <a:pt x="1826" y="899"/>
                </a:lnTo>
                <a:lnTo>
                  <a:pt x="1828" y="2699"/>
                </a:lnTo>
                <a:lnTo>
                  <a:pt x="0" y="1800"/>
                </a:ln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3DE82549-2411-4D13-BE1C-1554C210C419}"/>
              </a:ext>
            </a:extLst>
          </p:cNvPr>
          <p:cNvSpPr>
            <a:spLocks/>
          </p:cNvSpPr>
          <p:nvPr/>
        </p:nvSpPr>
        <p:spPr bwMode="auto">
          <a:xfrm>
            <a:off x="13540782" y="4762858"/>
            <a:ext cx="1791007" cy="2646296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" h="2699">
                <a:moveTo>
                  <a:pt x="1828" y="1798"/>
                </a:moveTo>
                <a:lnTo>
                  <a:pt x="1828" y="0"/>
                </a:lnTo>
                <a:lnTo>
                  <a:pt x="0" y="899"/>
                </a:lnTo>
                <a:lnTo>
                  <a:pt x="0" y="2699"/>
                </a:lnTo>
                <a:lnTo>
                  <a:pt x="1828" y="17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13540782" y="4762858"/>
            <a:ext cx="1791007" cy="2646296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" h="2699">
                <a:moveTo>
                  <a:pt x="1828" y="1798"/>
                </a:moveTo>
                <a:lnTo>
                  <a:pt x="1828" y="0"/>
                </a:lnTo>
                <a:lnTo>
                  <a:pt x="0" y="899"/>
                </a:lnTo>
                <a:lnTo>
                  <a:pt x="0" y="2699"/>
                </a:lnTo>
                <a:lnTo>
                  <a:pt x="1828" y="1798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57D295-3232-4328-9715-4DFEB42A7F73}"/>
              </a:ext>
            </a:extLst>
          </p:cNvPr>
          <p:cNvSpPr txBox="1"/>
          <p:nvPr/>
        </p:nvSpPr>
        <p:spPr>
          <a:xfrm>
            <a:off x="13117323" y="4307557"/>
            <a:ext cx="821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51" name="Freeform 12">
            <a:extLst>
              <a:ext uri="{FF2B5EF4-FFF2-40B4-BE49-F238E27FC236}">
                <a16:creationId xmlns:a16="http://schemas.microsoft.com/office/drawing/2014/main" id="{767362A8-7F35-4B41-AC92-811943CC7D0B}"/>
              </a:ext>
            </a:extLst>
          </p:cNvPr>
          <p:cNvSpPr>
            <a:spLocks/>
          </p:cNvSpPr>
          <p:nvPr/>
        </p:nvSpPr>
        <p:spPr bwMode="auto">
          <a:xfrm>
            <a:off x="14027277" y="5884934"/>
            <a:ext cx="1792968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2699">
                <a:moveTo>
                  <a:pt x="1" y="1799"/>
                </a:moveTo>
                <a:lnTo>
                  <a:pt x="0" y="0"/>
                </a:lnTo>
                <a:lnTo>
                  <a:pt x="1827" y="900"/>
                </a:lnTo>
                <a:lnTo>
                  <a:pt x="1827" y="2699"/>
                </a:lnTo>
                <a:lnTo>
                  <a:pt x="1" y="179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572EDBD6-72A3-4431-B7E4-BC4EA46FCB9F}"/>
              </a:ext>
            </a:extLst>
          </p:cNvPr>
          <p:cNvSpPr>
            <a:spLocks/>
          </p:cNvSpPr>
          <p:nvPr/>
        </p:nvSpPr>
        <p:spPr bwMode="auto">
          <a:xfrm>
            <a:off x="15820245" y="5884934"/>
            <a:ext cx="1792968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2699">
                <a:moveTo>
                  <a:pt x="1826" y="1799"/>
                </a:moveTo>
                <a:lnTo>
                  <a:pt x="1827" y="0"/>
                </a:lnTo>
                <a:lnTo>
                  <a:pt x="0" y="900"/>
                </a:lnTo>
                <a:lnTo>
                  <a:pt x="0" y="2699"/>
                </a:lnTo>
                <a:lnTo>
                  <a:pt x="1826" y="179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>
            <a:off x="14027277" y="5884934"/>
            <a:ext cx="1792968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2699">
                <a:moveTo>
                  <a:pt x="1" y="1799"/>
                </a:moveTo>
                <a:lnTo>
                  <a:pt x="0" y="0"/>
                </a:lnTo>
                <a:lnTo>
                  <a:pt x="1827" y="900"/>
                </a:lnTo>
                <a:lnTo>
                  <a:pt x="1827" y="2699"/>
                </a:lnTo>
                <a:lnTo>
                  <a:pt x="1" y="1799"/>
                </a:ln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>
            <a:off x="15820245" y="5884934"/>
            <a:ext cx="1792968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2699">
                <a:moveTo>
                  <a:pt x="1826" y="1799"/>
                </a:moveTo>
                <a:lnTo>
                  <a:pt x="1827" y="0"/>
                </a:lnTo>
                <a:lnTo>
                  <a:pt x="0" y="900"/>
                </a:lnTo>
                <a:lnTo>
                  <a:pt x="0" y="2699"/>
                </a:lnTo>
                <a:lnTo>
                  <a:pt x="1826" y="1799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14027277" y="5006525"/>
            <a:ext cx="3585936" cy="176354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4" h="1798">
                <a:moveTo>
                  <a:pt x="1827" y="0"/>
                </a:moveTo>
                <a:lnTo>
                  <a:pt x="3654" y="899"/>
                </a:lnTo>
                <a:lnTo>
                  <a:pt x="1827" y="1798"/>
                </a:lnTo>
                <a:lnTo>
                  <a:pt x="0" y="899"/>
                </a:lnTo>
                <a:lnTo>
                  <a:pt x="182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952A06-3BC0-46C2-B2C1-54E391FAE5D7}"/>
              </a:ext>
            </a:extLst>
          </p:cNvPr>
          <p:cNvSpPr txBox="1"/>
          <p:nvPr/>
        </p:nvSpPr>
        <p:spPr>
          <a:xfrm>
            <a:off x="15407013" y="5448341"/>
            <a:ext cx="821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52" name="Freeform 18">
            <a:extLst>
              <a:ext uri="{FF2B5EF4-FFF2-40B4-BE49-F238E27FC236}">
                <a16:creationId xmlns:a16="http://schemas.microsoft.com/office/drawing/2014/main" id="{B5902A49-6071-46E5-A2CC-008C15359C0E}"/>
              </a:ext>
            </a:extLst>
          </p:cNvPr>
          <p:cNvSpPr>
            <a:spLocks/>
          </p:cNvSpPr>
          <p:nvPr/>
        </p:nvSpPr>
        <p:spPr bwMode="auto">
          <a:xfrm>
            <a:off x="9427156" y="5908475"/>
            <a:ext cx="1792968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2700">
                <a:moveTo>
                  <a:pt x="1" y="1799"/>
                </a:moveTo>
                <a:lnTo>
                  <a:pt x="0" y="0"/>
                </a:lnTo>
                <a:lnTo>
                  <a:pt x="1827" y="900"/>
                </a:lnTo>
                <a:lnTo>
                  <a:pt x="1827" y="2700"/>
                </a:lnTo>
                <a:lnTo>
                  <a:pt x="1" y="17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6" name="Freeform 19">
            <a:extLst>
              <a:ext uri="{FF2B5EF4-FFF2-40B4-BE49-F238E27FC236}">
                <a16:creationId xmlns:a16="http://schemas.microsoft.com/office/drawing/2014/main" id="{DF384189-5F29-4302-B319-07F5B5B4B640}"/>
              </a:ext>
            </a:extLst>
          </p:cNvPr>
          <p:cNvSpPr>
            <a:spLocks/>
          </p:cNvSpPr>
          <p:nvPr/>
        </p:nvSpPr>
        <p:spPr bwMode="auto">
          <a:xfrm>
            <a:off x="11220124" y="5908475"/>
            <a:ext cx="1791007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" h="2700">
                <a:moveTo>
                  <a:pt x="1826" y="1799"/>
                </a:moveTo>
                <a:lnTo>
                  <a:pt x="1828" y="0"/>
                </a:lnTo>
                <a:lnTo>
                  <a:pt x="0" y="900"/>
                </a:lnTo>
                <a:lnTo>
                  <a:pt x="0" y="2700"/>
                </a:lnTo>
                <a:lnTo>
                  <a:pt x="1826" y="17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0" name="Freeform 18"/>
          <p:cNvSpPr>
            <a:spLocks/>
          </p:cNvSpPr>
          <p:nvPr/>
        </p:nvSpPr>
        <p:spPr bwMode="auto">
          <a:xfrm>
            <a:off x="9427156" y="5908475"/>
            <a:ext cx="1792968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2700">
                <a:moveTo>
                  <a:pt x="1" y="1799"/>
                </a:moveTo>
                <a:lnTo>
                  <a:pt x="0" y="0"/>
                </a:lnTo>
                <a:lnTo>
                  <a:pt x="1827" y="900"/>
                </a:lnTo>
                <a:lnTo>
                  <a:pt x="1827" y="2700"/>
                </a:lnTo>
                <a:lnTo>
                  <a:pt x="1" y="1799"/>
                </a:ln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63" name="Freeform 19"/>
          <p:cNvSpPr>
            <a:spLocks/>
          </p:cNvSpPr>
          <p:nvPr/>
        </p:nvSpPr>
        <p:spPr bwMode="auto">
          <a:xfrm>
            <a:off x="11220124" y="5908475"/>
            <a:ext cx="1791007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" h="2700">
                <a:moveTo>
                  <a:pt x="1826" y="1799"/>
                </a:moveTo>
                <a:lnTo>
                  <a:pt x="1828" y="0"/>
                </a:lnTo>
                <a:lnTo>
                  <a:pt x="0" y="900"/>
                </a:lnTo>
                <a:lnTo>
                  <a:pt x="0" y="2700"/>
                </a:lnTo>
                <a:lnTo>
                  <a:pt x="1826" y="1799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9427156" y="5027684"/>
            <a:ext cx="3583975" cy="176354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5" h="1798">
                <a:moveTo>
                  <a:pt x="1827" y="0"/>
                </a:moveTo>
                <a:lnTo>
                  <a:pt x="3655" y="899"/>
                </a:lnTo>
                <a:lnTo>
                  <a:pt x="1827" y="1798"/>
                </a:lnTo>
                <a:lnTo>
                  <a:pt x="0" y="899"/>
                </a:lnTo>
                <a:lnTo>
                  <a:pt x="182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24EA3A6-B22C-47E0-AFCF-D7208392785D}"/>
              </a:ext>
            </a:extLst>
          </p:cNvPr>
          <p:cNvSpPr txBox="1"/>
          <p:nvPr/>
        </p:nvSpPr>
        <p:spPr>
          <a:xfrm>
            <a:off x="10807533" y="5448341"/>
            <a:ext cx="821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D</a:t>
            </a:r>
          </a:p>
        </p:txBody>
      </p:sp>
      <p:sp>
        <p:nvSpPr>
          <p:cNvPr id="53" name="Freeform 24">
            <a:extLst>
              <a:ext uri="{FF2B5EF4-FFF2-40B4-BE49-F238E27FC236}">
                <a16:creationId xmlns:a16="http://schemas.microsoft.com/office/drawing/2014/main" id="{D0B9C92C-9646-42D7-A395-2AA0E057F6A1}"/>
              </a:ext>
            </a:extLst>
          </p:cNvPr>
          <p:cNvSpPr>
            <a:spLocks/>
          </p:cNvSpPr>
          <p:nvPr/>
        </p:nvSpPr>
        <p:spPr bwMode="auto">
          <a:xfrm>
            <a:off x="11706619" y="7030551"/>
            <a:ext cx="1792968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2700">
                <a:moveTo>
                  <a:pt x="1" y="1800"/>
                </a:moveTo>
                <a:lnTo>
                  <a:pt x="0" y="0"/>
                </a:lnTo>
                <a:lnTo>
                  <a:pt x="1827" y="901"/>
                </a:lnTo>
                <a:lnTo>
                  <a:pt x="1827" y="2700"/>
                </a:lnTo>
                <a:lnTo>
                  <a:pt x="1" y="1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7" name="Freeform 25">
            <a:extLst>
              <a:ext uri="{FF2B5EF4-FFF2-40B4-BE49-F238E27FC236}">
                <a16:creationId xmlns:a16="http://schemas.microsoft.com/office/drawing/2014/main" id="{D7EB498A-4387-428C-B1E8-2D878CE4623B}"/>
              </a:ext>
            </a:extLst>
          </p:cNvPr>
          <p:cNvSpPr>
            <a:spLocks/>
          </p:cNvSpPr>
          <p:nvPr/>
        </p:nvSpPr>
        <p:spPr bwMode="auto">
          <a:xfrm>
            <a:off x="13499587" y="7030551"/>
            <a:ext cx="1792968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2700">
                <a:moveTo>
                  <a:pt x="1826" y="1800"/>
                </a:moveTo>
                <a:lnTo>
                  <a:pt x="1827" y="0"/>
                </a:lnTo>
                <a:lnTo>
                  <a:pt x="0" y="901"/>
                </a:lnTo>
                <a:lnTo>
                  <a:pt x="0" y="2700"/>
                </a:lnTo>
                <a:lnTo>
                  <a:pt x="1826" y="18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68" name="Freeform 24"/>
          <p:cNvSpPr>
            <a:spLocks/>
          </p:cNvSpPr>
          <p:nvPr/>
        </p:nvSpPr>
        <p:spPr bwMode="auto">
          <a:xfrm>
            <a:off x="11706619" y="7030551"/>
            <a:ext cx="1792968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2700">
                <a:moveTo>
                  <a:pt x="1" y="1800"/>
                </a:moveTo>
                <a:lnTo>
                  <a:pt x="0" y="0"/>
                </a:lnTo>
                <a:lnTo>
                  <a:pt x="1827" y="901"/>
                </a:lnTo>
                <a:lnTo>
                  <a:pt x="1827" y="2700"/>
                </a:lnTo>
                <a:lnTo>
                  <a:pt x="1" y="1800"/>
                </a:ln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69" name="Freeform 25"/>
          <p:cNvSpPr>
            <a:spLocks/>
          </p:cNvSpPr>
          <p:nvPr/>
        </p:nvSpPr>
        <p:spPr bwMode="auto">
          <a:xfrm>
            <a:off x="13499587" y="7030551"/>
            <a:ext cx="1792968" cy="264825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7" h="2700">
                <a:moveTo>
                  <a:pt x="1826" y="1800"/>
                </a:moveTo>
                <a:lnTo>
                  <a:pt x="1827" y="0"/>
                </a:lnTo>
                <a:lnTo>
                  <a:pt x="0" y="901"/>
                </a:lnTo>
                <a:lnTo>
                  <a:pt x="0" y="2700"/>
                </a:lnTo>
                <a:lnTo>
                  <a:pt x="1826" y="1800"/>
                </a:lnTo>
                <a:close/>
              </a:path>
            </a:pathLst>
          </a:custGeom>
          <a:solidFill>
            <a:srgbClr val="000000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67" name="Freeform 23"/>
          <p:cNvSpPr>
            <a:spLocks/>
          </p:cNvSpPr>
          <p:nvPr/>
        </p:nvSpPr>
        <p:spPr bwMode="auto">
          <a:xfrm>
            <a:off x="11706619" y="6149761"/>
            <a:ext cx="3585936" cy="176354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4" h="1799">
                <a:moveTo>
                  <a:pt x="1827" y="0"/>
                </a:moveTo>
                <a:lnTo>
                  <a:pt x="3654" y="899"/>
                </a:lnTo>
                <a:lnTo>
                  <a:pt x="1827" y="1799"/>
                </a:lnTo>
                <a:lnTo>
                  <a:pt x="0" y="899"/>
                </a:lnTo>
                <a:lnTo>
                  <a:pt x="18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0B7D7E7-B65E-46C2-9E5E-88C110477FD1}"/>
              </a:ext>
            </a:extLst>
          </p:cNvPr>
          <p:cNvSpPr txBox="1"/>
          <p:nvPr/>
        </p:nvSpPr>
        <p:spPr>
          <a:xfrm>
            <a:off x="13117323" y="6599664"/>
            <a:ext cx="821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noProof="0" dirty="0">
                <a:solidFill>
                  <a:schemeClr val="bg2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C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28C7397-C299-E481-F339-F42A0EC44C8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CF0BE3A2-1A14-A6D5-2A48-37FB92F19E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DB226E0C-17F7-C1A1-B739-5598C83FDD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F518D83D-0591-B877-48FC-4A139C92149C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00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977EB-F678-6345-44C0-1CE90891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688E4F-7123-DFD1-09E9-CA4305D62A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9A4968F4-1941-163B-8CB9-DB30DB1396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3625191" y="4775651"/>
            <a:ext cx="11025872" cy="5512936"/>
          </a:xfrm>
          <a:custGeom>
            <a:avLst/>
            <a:gdLst>
              <a:gd name="connsiteX0" fmla="*/ 5512936 w 11025872"/>
              <a:gd name="connsiteY0" fmla="*/ 5512936 h 5512936"/>
              <a:gd name="connsiteX1" fmla="*/ 0 w 11025872"/>
              <a:gd name="connsiteY1" fmla="*/ 0 h 5512936"/>
              <a:gd name="connsiteX2" fmla="*/ 11025872 w 11025872"/>
              <a:gd name="connsiteY2" fmla="*/ 0 h 551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5872" h="5512936">
                <a:moveTo>
                  <a:pt x="5512936" y="5512936"/>
                </a:moveTo>
                <a:lnTo>
                  <a:pt x="0" y="0"/>
                </a:lnTo>
                <a:lnTo>
                  <a:pt x="11025872" y="0"/>
                </a:lnTo>
                <a:close/>
              </a:path>
            </a:pathLst>
          </a:custGeom>
          <a:solidFill>
            <a:schemeClr val="bg2">
              <a:lumMod val="95000"/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6" name="Полилиния 25">
            <a:extLst>
              <a:ext uri="{FF2B5EF4-FFF2-40B4-BE49-F238E27FC236}">
                <a16:creationId xmlns:a16="http://schemas.microsoft.com/office/drawing/2014/main" id="{4812102D-CEB6-753A-2175-A9A60E530BD1}"/>
              </a:ext>
            </a:extLst>
          </p:cNvPr>
          <p:cNvSpPr/>
          <p:nvPr/>
        </p:nvSpPr>
        <p:spPr>
          <a:xfrm rot="5400000">
            <a:off x="12702833" y="1"/>
            <a:ext cx="5585168" cy="5585165"/>
          </a:xfrm>
          <a:custGeom>
            <a:avLst/>
            <a:gdLst>
              <a:gd name="connsiteX0" fmla="*/ 0 w 5585168"/>
              <a:gd name="connsiteY0" fmla="*/ 5585165 h 5585165"/>
              <a:gd name="connsiteX1" fmla="*/ 1 w 5585168"/>
              <a:gd name="connsiteY1" fmla="*/ 0 h 5585165"/>
              <a:gd name="connsiteX2" fmla="*/ 5585168 w 5585168"/>
              <a:gd name="connsiteY2" fmla="*/ 0 h 55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5168" h="5585165">
                <a:moveTo>
                  <a:pt x="0" y="5585165"/>
                </a:moveTo>
                <a:lnTo>
                  <a:pt x="1" y="0"/>
                </a:lnTo>
                <a:lnTo>
                  <a:pt x="5585168" y="0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75000"/>
                </a:schemeClr>
              </a:gs>
              <a:gs pos="10000">
                <a:schemeClr val="accent1">
                  <a:alpha val="75000"/>
                </a:schemeClr>
              </a:gs>
              <a:gs pos="90000">
                <a:schemeClr val="accent4">
                  <a:alpha val="75000"/>
                </a:schemeClr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6120FB-0B96-54A6-4D37-D2A6F3EB9306}"/>
              </a:ext>
            </a:extLst>
          </p:cNvPr>
          <p:cNvSpPr txBox="1"/>
          <p:nvPr/>
        </p:nvSpPr>
        <p:spPr>
          <a:xfrm>
            <a:off x="880174" y="889915"/>
            <a:ext cx="10530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Testes Unitários</a:t>
            </a:r>
            <a:endParaRPr lang="pt-BR" sz="7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CC287A-5A9D-A0C0-038B-EAF789199FF3}"/>
              </a:ext>
            </a:extLst>
          </p:cNvPr>
          <p:cNvSpPr txBox="1"/>
          <p:nvPr/>
        </p:nvSpPr>
        <p:spPr>
          <a:xfrm>
            <a:off x="880172" y="1854752"/>
            <a:ext cx="105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noProof="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Importância dos testes</a:t>
            </a:r>
          </a:p>
        </p:txBody>
      </p:sp>
      <p:sp>
        <p:nvSpPr>
          <p:cNvPr id="23" name="Freeform: Shape 56">
            <a:extLst>
              <a:ext uri="{FF2B5EF4-FFF2-40B4-BE49-F238E27FC236}">
                <a16:creationId xmlns:a16="http://schemas.microsoft.com/office/drawing/2014/main" id="{3F25E584-8C15-AFFE-BB11-6A2FFB828314}"/>
              </a:ext>
            </a:extLst>
          </p:cNvPr>
          <p:cNvSpPr/>
          <p:nvPr/>
        </p:nvSpPr>
        <p:spPr>
          <a:xfrm>
            <a:off x="880172" y="7309520"/>
            <a:ext cx="893092" cy="755680"/>
          </a:xfrm>
          <a:custGeom>
            <a:avLst/>
            <a:gdLst/>
            <a:ahLst/>
            <a:cxnLst/>
            <a:rect l="l" t="t" r="r" b="b"/>
            <a:pathLst>
              <a:path w="212256" h="179598">
                <a:moveTo>
                  <a:pt x="179599" y="0"/>
                </a:moveTo>
                <a:lnTo>
                  <a:pt x="187763" y="0"/>
                </a:lnTo>
                <a:cubicBezTo>
                  <a:pt x="190056" y="61"/>
                  <a:pt x="191975" y="863"/>
                  <a:pt x="193519" y="2406"/>
                </a:cubicBezTo>
                <a:cubicBezTo>
                  <a:pt x="195063" y="3950"/>
                  <a:pt x="195866" y="5868"/>
                  <a:pt x="195927" y="8160"/>
                </a:cubicBezTo>
                <a:lnTo>
                  <a:pt x="195927" y="24481"/>
                </a:lnTo>
                <a:cubicBezTo>
                  <a:pt x="195866" y="26773"/>
                  <a:pt x="195063" y="28691"/>
                  <a:pt x="193519" y="30234"/>
                </a:cubicBezTo>
                <a:cubicBezTo>
                  <a:pt x="191975" y="31778"/>
                  <a:pt x="190056" y="32580"/>
                  <a:pt x="187763" y="32641"/>
                </a:cubicBezTo>
                <a:lnTo>
                  <a:pt x="179599" y="32641"/>
                </a:lnTo>
                <a:cubicBezTo>
                  <a:pt x="173533" y="32711"/>
                  <a:pt x="168046" y="34201"/>
                  <a:pt x="163138" y="37111"/>
                </a:cubicBezTo>
                <a:cubicBezTo>
                  <a:pt x="158230" y="40020"/>
                  <a:pt x="154321" y="43929"/>
                  <a:pt x="151411" y="48837"/>
                </a:cubicBezTo>
                <a:cubicBezTo>
                  <a:pt x="148501" y="53745"/>
                  <a:pt x="147011" y="59232"/>
                  <a:pt x="146941" y="65298"/>
                </a:cubicBezTo>
                <a:lnTo>
                  <a:pt x="146941" y="69380"/>
                </a:lnTo>
                <a:cubicBezTo>
                  <a:pt x="147029" y="72849"/>
                  <a:pt x="148225" y="75735"/>
                  <a:pt x="150529" y="78039"/>
                </a:cubicBezTo>
                <a:cubicBezTo>
                  <a:pt x="152833" y="80343"/>
                  <a:pt x="155720" y="81539"/>
                  <a:pt x="159188" y="81627"/>
                </a:cubicBezTo>
                <a:lnTo>
                  <a:pt x="187763" y="81627"/>
                </a:lnTo>
                <a:cubicBezTo>
                  <a:pt x="194699" y="81802"/>
                  <a:pt x="200472" y="84194"/>
                  <a:pt x="205080" y="88802"/>
                </a:cubicBezTo>
                <a:cubicBezTo>
                  <a:pt x="209688" y="93411"/>
                  <a:pt x="212080" y="99183"/>
                  <a:pt x="212256" y="106120"/>
                </a:cubicBezTo>
                <a:lnTo>
                  <a:pt x="212256" y="155105"/>
                </a:lnTo>
                <a:cubicBezTo>
                  <a:pt x="212080" y="162042"/>
                  <a:pt x="209688" y="167814"/>
                  <a:pt x="205080" y="172423"/>
                </a:cubicBezTo>
                <a:cubicBezTo>
                  <a:pt x="200472" y="177031"/>
                  <a:pt x="194699" y="179423"/>
                  <a:pt x="187763" y="179598"/>
                </a:cubicBezTo>
                <a:lnTo>
                  <a:pt x="138781" y="179598"/>
                </a:lnTo>
                <a:cubicBezTo>
                  <a:pt x="131848" y="179423"/>
                  <a:pt x="126078" y="177031"/>
                  <a:pt x="121472" y="172423"/>
                </a:cubicBezTo>
                <a:cubicBezTo>
                  <a:pt x="116866" y="167814"/>
                  <a:pt x="114476" y="162042"/>
                  <a:pt x="114300" y="155105"/>
                </a:cubicBezTo>
                <a:lnTo>
                  <a:pt x="114300" y="65298"/>
                </a:lnTo>
                <a:cubicBezTo>
                  <a:pt x="114440" y="53167"/>
                  <a:pt x="117419" y="42195"/>
                  <a:pt x="123236" y="32381"/>
                </a:cubicBezTo>
                <a:cubicBezTo>
                  <a:pt x="129052" y="22567"/>
                  <a:pt x="136868" y="14752"/>
                  <a:pt x="146682" y="8935"/>
                </a:cubicBezTo>
                <a:cubicBezTo>
                  <a:pt x="156496" y="3118"/>
                  <a:pt x="167468" y="140"/>
                  <a:pt x="179599" y="0"/>
                </a:cubicBezTo>
                <a:close/>
                <a:moveTo>
                  <a:pt x="65305" y="0"/>
                </a:moveTo>
                <a:lnTo>
                  <a:pt x="73471" y="0"/>
                </a:lnTo>
                <a:cubicBezTo>
                  <a:pt x="75765" y="61"/>
                  <a:pt x="77684" y="863"/>
                  <a:pt x="79229" y="2406"/>
                </a:cubicBezTo>
                <a:cubicBezTo>
                  <a:pt x="80773" y="3950"/>
                  <a:pt x="81576" y="5868"/>
                  <a:pt x="81637" y="8160"/>
                </a:cubicBezTo>
                <a:lnTo>
                  <a:pt x="81637" y="24481"/>
                </a:lnTo>
                <a:cubicBezTo>
                  <a:pt x="81576" y="26773"/>
                  <a:pt x="80773" y="28691"/>
                  <a:pt x="79229" y="30234"/>
                </a:cubicBezTo>
                <a:cubicBezTo>
                  <a:pt x="77684" y="31778"/>
                  <a:pt x="75765" y="32580"/>
                  <a:pt x="73471" y="32641"/>
                </a:cubicBezTo>
                <a:lnTo>
                  <a:pt x="65305" y="32641"/>
                </a:lnTo>
                <a:cubicBezTo>
                  <a:pt x="59238" y="32711"/>
                  <a:pt x="53750" y="34201"/>
                  <a:pt x="48841" y="37111"/>
                </a:cubicBezTo>
                <a:cubicBezTo>
                  <a:pt x="43932" y="40020"/>
                  <a:pt x="40022" y="43929"/>
                  <a:pt x="37112" y="48837"/>
                </a:cubicBezTo>
                <a:cubicBezTo>
                  <a:pt x="34202" y="53745"/>
                  <a:pt x="32712" y="59232"/>
                  <a:pt x="32641" y="65298"/>
                </a:cubicBezTo>
                <a:lnTo>
                  <a:pt x="32641" y="69380"/>
                </a:lnTo>
                <a:cubicBezTo>
                  <a:pt x="32729" y="72849"/>
                  <a:pt x="33925" y="75735"/>
                  <a:pt x="36230" y="78039"/>
                </a:cubicBezTo>
                <a:cubicBezTo>
                  <a:pt x="38535" y="80343"/>
                  <a:pt x="41421" y="81539"/>
                  <a:pt x="44890" y="81627"/>
                </a:cubicBezTo>
                <a:lnTo>
                  <a:pt x="73471" y="81627"/>
                </a:lnTo>
                <a:cubicBezTo>
                  <a:pt x="80409" y="81802"/>
                  <a:pt x="86182" y="84194"/>
                  <a:pt x="90792" y="88802"/>
                </a:cubicBezTo>
                <a:cubicBezTo>
                  <a:pt x="95401" y="93411"/>
                  <a:pt x="97793" y="99183"/>
                  <a:pt x="97969" y="106120"/>
                </a:cubicBezTo>
                <a:lnTo>
                  <a:pt x="97969" y="155105"/>
                </a:lnTo>
                <a:cubicBezTo>
                  <a:pt x="97793" y="162042"/>
                  <a:pt x="95401" y="167814"/>
                  <a:pt x="90792" y="172423"/>
                </a:cubicBezTo>
                <a:cubicBezTo>
                  <a:pt x="86182" y="177031"/>
                  <a:pt x="80409" y="179423"/>
                  <a:pt x="73471" y="179598"/>
                </a:cubicBezTo>
                <a:lnTo>
                  <a:pt x="24481" y="179598"/>
                </a:lnTo>
                <a:cubicBezTo>
                  <a:pt x="17548" y="179423"/>
                  <a:pt x="11778" y="177031"/>
                  <a:pt x="7172" y="172423"/>
                </a:cubicBezTo>
                <a:cubicBezTo>
                  <a:pt x="2566" y="167814"/>
                  <a:pt x="176" y="162042"/>
                  <a:pt x="0" y="155105"/>
                </a:cubicBezTo>
                <a:lnTo>
                  <a:pt x="0" y="65298"/>
                </a:lnTo>
                <a:cubicBezTo>
                  <a:pt x="140" y="53167"/>
                  <a:pt x="3119" y="42195"/>
                  <a:pt x="8936" y="32381"/>
                </a:cubicBezTo>
                <a:cubicBezTo>
                  <a:pt x="14753" y="22567"/>
                  <a:pt x="22569" y="14752"/>
                  <a:pt x="32384" y="8935"/>
                </a:cubicBezTo>
                <a:cubicBezTo>
                  <a:pt x="42198" y="3118"/>
                  <a:pt x="53172" y="140"/>
                  <a:pt x="65305" y="0"/>
                </a:cubicBezTo>
                <a:close/>
              </a:path>
            </a:pathLst>
          </a:custGeom>
          <a:solidFill>
            <a:srgbClr val="EEF0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2438522" fontAlgn="auto">
              <a:spcBef>
                <a:spcPts val="0"/>
              </a:spcBef>
              <a:spcAft>
                <a:spcPts val="0"/>
              </a:spcAft>
            </a:pPr>
            <a:endParaRPr lang="pt-BR" sz="4800" noProof="0" dirty="0"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330626-FE5E-5447-95F4-B5B9838176E8}"/>
              </a:ext>
            </a:extLst>
          </p:cNvPr>
          <p:cNvSpPr txBox="1"/>
          <p:nvPr/>
        </p:nvSpPr>
        <p:spPr>
          <a:xfrm>
            <a:off x="1932947" y="7608155"/>
            <a:ext cx="8547484" cy="188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i="1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“Não basta apenas escrever testes; é essencial escrever bons testes. Projetos com testes ruins ou sem testes têm o mesmo destino: estagnação ou regressões a cada nova versão.” </a:t>
            </a:r>
          </a:p>
          <a:p>
            <a:pPr algn="r" defTabSz="360000">
              <a:lnSpc>
                <a:spcPct val="150000"/>
              </a:lnSpc>
            </a:pPr>
            <a:r>
              <a:rPr lang="pt-BR" sz="2000" i="1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— </a:t>
            </a:r>
            <a:r>
              <a:rPr lang="pt-BR" sz="2000" i="1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Khorikov</a:t>
            </a:r>
            <a:r>
              <a:rPr lang="pt-BR" sz="2000" i="1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V.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5016047-90E6-6564-AF74-FF271A5C345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DAA572F0-EE07-CE8F-5A00-CDFF683C6E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A10169F6-C2EB-BDBF-DF3E-96A41BCC2FF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8D5E675-A25D-3724-03F8-FF9F0A58C75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80171" y="3212513"/>
            <a:ext cx="10747321" cy="3185503"/>
            <a:chOff x="880171" y="3212513"/>
            <a:chExt cx="10747321" cy="318550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3F038E-F96C-5FAF-B201-1F09ADF196E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80171" y="3217811"/>
              <a:ext cx="3657600" cy="1348433"/>
              <a:chOff x="880171" y="3217811"/>
              <a:chExt cx="3657600" cy="1348433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61FD8A9-E11D-768B-0F68-18FF8952D2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1771" y="321781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46E898-FEC3-F829-0AEE-80F13A41766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80171" y="4196912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Detecção antecipada de bugs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7E4C52-A5AC-A203-B8A0-528245C7C72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80171" y="5046649"/>
              <a:ext cx="3657600" cy="1351367"/>
              <a:chOff x="913914" y="5046649"/>
              <a:chExt cx="3657600" cy="135136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8B21D1B-B498-133D-C187-6B160E0E85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rcRect l="9034" t="2258" r="9195" b="2950"/>
              <a:stretch/>
            </p:blipFill>
            <p:spPr>
              <a:xfrm>
                <a:off x="2348317" y="5046649"/>
                <a:ext cx="788795" cy="9144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DFF6A5-9356-2CE5-843C-7ED2C635293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13914" y="6028684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Debug mais rápido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E4DE877-8C86-9E85-0ECE-8FB32175CB5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425031" y="3212513"/>
              <a:ext cx="3657600" cy="1352201"/>
              <a:chOff x="4355717" y="3214043"/>
              <a:chExt cx="3657600" cy="1352201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1DB840-1B69-8081-914B-24DF2E4CEA2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55717" y="4196912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Aumento de confiança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293791E-4D44-4104-974E-011AE88CE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27317" y="3214043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9CD41E5-7E9A-C00D-770D-B200E4EF00D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969892" y="3231142"/>
              <a:ext cx="3657600" cy="1629200"/>
              <a:chOff x="7461023" y="3214043"/>
              <a:chExt cx="3657600" cy="162920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AB896-2BA6-C460-6C7A-C92FE07A827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461023" y="4196912"/>
                <a:ext cx="365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Aumento da qualidade do código</a:t>
                </a:r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96E15E3-2A21-B19D-407F-E656249C88B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32623" y="3214043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3F883B1-8CE2-F73E-8DB4-B93C59DE2EB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425031" y="5024260"/>
              <a:ext cx="3657600" cy="1329920"/>
              <a:chOff x="4416846" y="5046649"/>
              <a:chExt cx="3657600" cy="1329920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2264D3B8-D955-EE62-3D9B-81719E9850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57045" y="50466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F422AE-4A3D-A4DC-0505-7DBCC25072C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416846" y="6007237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Redução de custos de bugs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DC3847E-272B-F139-1E6C-3C7099AA70D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969892" y="5050912"/>
              <a:ext cx="3657600" cy="1309710"/>
              <a:chOff x="7466404" y="5046649"/>
              <a:chExt cx="3657600" cy="1309710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E9C1DA9-CA4A-D84C-3042-C0ED84DC7E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38004" y="50466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10B513-AFAF-7B50-62B2-2C3B9B2599A6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466404" y="5987027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Facilita a Documentação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15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5"/>
          <p:cNvSpPr>
            <a:spLocks noEditPoints="1"/>
          </p:cNvSpPr>
          <p:nvPr/>
        </p:nvSpPr>
        <p:spPr bwMode="auto">
          <a:xfrm>
            <a:off x="11241975" y="1466507"/>
            <a:ext cx="2673440" cy="8822080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892" h="19443">
                <a:moveTo>
                  <a:pt x="5892" y="1935"/>
                </a:moveTo>
                <a:lnTo>
                  <a:pt x="5892" y="3209"/>
                </a:lnTo>
                <a:lnTo>
                  <a:pt x="5892" y="3212"/>
                </a:lnTo>
                <a:lnTo>
                  <a:pt x="4558" y="3212"/>
                </a:lnTo>
                <a:lnTo>
                  <a:pt x="4558" y="3209"/>
                </a:lnTo>
                <a:lnTo>
                  <a:pt x="4558" y="2393"/>
                </a:lnTo>
                <a:lnTo>
                  <a:pt x="4556" y="2339"/>
                </a:lnTo>
                <a:lnTo>
                  <a:pt x="4553" y="2286"/>
                </a:lnTo>
                <a:lnTo>
                  <a:pt x="4545" y="2232"/>
                </a:lnTo>
                <a:lnTo>
                  <a:pt x="4536" y="2180"/>
                </a:lnTo>
                <a:lnTo>
                  <a:pt x="4525" y="2129"/>
                </a:lnTo>
                <a:lnTo>
                  <a:pt x="4510" y="2079"/>
                </a:lnTo>
                <a:lnTo>
                  <a:pt x="4493" y="2031"/>
                </a:lnTo>
                <a:lnTo>
                  <a:pt x="4475" y="1982"/>
                </a:lnTo>
                <a:lnTo>
                  <a:pt x="4453" y="1936"/>
                </a:lnTo>
                <a:lnTo>
                  <a:pt x="4430" y="1890"/>
                </a:lnTo>
                <a:lnTo>
                  <a:pt x="4404" y="1846"/>
                </a:lnTo>
                <a:lnTo>
                  <a:pt x="4377" y="1802"/>
                </a:lnTo>
                <a:lnTo>
                  <a:pt x="4347" y="1761"/>
                </a:lnTo>
                <a:lnTo>
                  <a:pt x="4316" y="1721"/>
                </a:lnTo>
                <a:lnTo>
                  <a:pt x="4282" y="1683"/>
                </a:lnTo>
                <a:lnTo>
                  <a:pt x="4248" y="1645"/>
                </a:lnTo>
                <a:lnTo>
                  <a:pt x="4210" y="1610"/>
                </a:lnTo>
                <a:lnTo>
                  <a:pt x="4172" y="1577"/>
                </a:lnTo>
                <a:lnTo>
                  <a:pt x="4132" y="1546"/>
                </a:lnTo>
                <a:lnTo>
                  <a:pt x="4091" y="1517"/>
                </a:lnTo>
                <a:lnTo>
                  <a:pt x="4047" y="1489"/>
                </a:lnTo>
                <a:lnTo>
                  <a:pt x="4004" y="1463"/>
                </a:lnTo>
                <a:lnTo>
                  <a:pt x="3957" y="1440"/>
                </a:lnTo>
                <a:lnTo>
                  <a:pt x="3911" y="1418"/>
                </a:lnTo>
                <a:lnTo>
                  <a:pt x="3863" y="1400"/>
                </a:lnTo>
                <a:lnTo>
                  <a:pt x="3814" y="1383"/>
                </a:lnTo>
                <a:lnTo>
                  <a:pt x="3764" y="1368"/>
                </a:lnTo>
                <a:lnTo>
                  <a:pt x="3713" y="1356"/>
                </a:lnTo>
                <a:lnTo>
                  <a:pt x="3661" y="1348"/>
                </a:lnTo>
                <a:lnTo>
                  <a:pt x="3608" y="1340"/>
                </a:lnTo>
                <a:lnTo>
                  <a:pt x="3554" y="1337"/>
                </a:lnTo>
                <a:lnTo>
                  <a:pt x="3500" y="1335"/>
                </a:lnTo>
                <a:lnTo>
                  <a:pt x="1335" y="1335"/>
                </a:lnTo>
                <a:lnTo>
                  <a:pt x="1335" y="3208"/>
                </a:lnTo>
                <a:lnTo>
                  <a:pt x="1335" y="3212"/>
                </a:lnTo>
                <a:lnTo>
                  <a:pt x="0" y="3212"/>
                </a:lnTo>
                <a:lnTo>
                  <a:pt x="0" y="3207"/>
                </a:lnTo>
                <a:lnTo>
                  <a:pt x="0" y="0"/>
                </a:lnTo>
                <a:lnTo>
                  <a:pt x="3959" y="0"/>
                </a:lnTo>
                <a:lnTo>
                  <a:pt x="4058" y="2"/>
                </a:lnTo>
                <a:lnTo>
                  <a:pt x="4155" y="10"/>
                </a:lnTo>
                <a:lnTo>
                  <a:pt x="4253" y="22"/>
                </a:lnTo>
                <a:lnTo>
                  <a:pt x="4347" y="39"/>
                </a:lnTo>
                <a:lnTo>
                  <a:pt x="4441" y="61"/>
                </a:lnTo>
                <a:lnTo>
                  <a:pt x="4532" y="87"/>
                </a:lnTo>
                <a:lnTo>
                  <a:pt x="4622" y="118"/>
                </a:lnTo>
                <a:lnTo>
                  <a:pt x="4711" y="152"/>
                </a:lnTo>
                <a:lnTo>
                  <a:pt x="4796" y="191"/>
                </a:lnTo>
                <a:lnTo>
                  <a:pt x="4879" y="235"/>
                </a:lnTo>
                <a:lnTo>
                  <a:pt x="4960" y="281"/>
                </a:lnTo>
                <a:lnTo>
                  <a:pt x="5039" y="332"/>
                </a:lnTo>
                <a:lnTo>
                  <a:pt x="5114" y="385"/>
                </a:lnTo>
                <a:lnTo>
                  <a:pt x="5188" y="442"/>
                </a:lnTo>
                <a:lnTo>
                  <a:pt x="5257" y="503"/>
                </a:lnTo>
                <a:lnTo>
                  <a:pt x="5325" y="567"/>
                </a:lnTo>
                <a:lnTo>
                  <a:pt x="5388" y="636"/>
                </a:lnTo>
                <a:lnTo>
                  <a:pt x="5450" y="705"/>
                </a:lnTo>
                <a:lnTo>
                  <a:pt x="5507" y="778"/>
                </a:lnTo>
                <a:lnTo>
                  <a:pt x="5561" y="854"/>
                </a:lnTo>
                <a:lnTo>
                  <a:pt x="5612" y="933"/>
                </a:lnTo>
                <a:lnTo>
                  <a:pt x="5658" y="1013"/>
                </a:lnTo>
                <a:lnTo>
                  <a:pt x="5701" y="1097"/>
                </a:lnTo>
                <a:lnTo>
                  <a:pt x="5739" y="1182"/>
                </a:lnTo>
                <a:lnTo>
                  <a:pt x="5775" y="1271"/>
                </a:lnTo>
                <a:lnTo>
                  <a:pt x="5805" y="1360"/>
                </a:lnTo>
                <a:lnTo>
                  <a:pt x="5832" y="1452"/>
                </a:lnTo>
                <a:lnTo>
                  <a:pt x="5852" y="1546"/>
                </a:lnTo>
                <a:lnTo>
                  <a:pt x="5869" y="1641"/>
                </a:lnTo>
                <a:lnTo>
                  <a:pt x="5883" y="1738"/>
                </a:lnTo>
                <a:lnTo>
                  <a:pt x="5890" y="1835"/>
                </a:lnTo>
                <a:lnTo>
                  <a:pt x="5892" y="1935"/>
                </a:lnTo>
                <a:close/>
                <a:moveTo>
                  <a:pt x="5892" y="3212"/>
                </a:moveTo>
                <a:lnTo>
                  <a:pt x="5892" y="5308"/>
                </a:lnTo>
                <a:lnTo>
                  <a:pt x="5892" y="5895"/>
                </a:lnTo>
                <a:lnTo>
                  <a:pt x="5892" y="19443"/>
                </a:lnTo>
                <a:lnTo>
                  <a:pt x="4558" y="19443"/>
                </a:lnTo>
                <a:lnTo>
                  <a:pt x="4558" y="11751"/>
                </a:lnTo>
                <a:lnTo>
                  <a:pt x="4892" y="11751"/>
                </a:lnTo>
                <a:lnTo>
                  <a:pt x="4558" y="11751"/>
                </a:lnTo>
                <a:lnTo>
                  <a:pt x="4558" y="11751"/>
                </a:lnTo>
                <a:lnTo>
                  <a:pt x="4558" y="5895"/>
                </a:lnTo>
                <a:lnTo>
                  <a:pt x="1934" y="5895"/>
                </a:lnTo>
                <a:lnTo>
                  <a:pt x="1835" y="5891"/>
                </a:lnTo>
                <a:lnTo>
                  <a:pt x="1737" y="5884"/>
                </a:lnTo>
                <a:lnTo>
                  <a:pt x="1640" y="5872"/>
                </a:lnTo>
                <a:lnTo>
                  <a:pt x="1545" y="5855"/>
                </a:lnTo>
                <a:lnTo>
                  <a:pt x="1452" y="5833"/>
                </a:lnTo>
                <a:lnTo>
                  <a:pt x="1360" y="5807"/>
                </a:lnTo>
                <a:lnTo>
                  <a:pt x="1271" y="5777"/>
                </a:lnTo>
                <a:lnTo>
                  <a:pt x="1183" y="5742"/>
                </a:lnTo>
                <a:lnTo>
                  <a:pt x="1097" y="5703"/>
                </a:lnTo>
                <a:lnTo>
                  <a:pt x="1014" y="5660"/>
                </a:lnTo>
                <a:lnTo>
                  <a:pt x="933" y="5614"/>
                </a:lnTo>
                <a:lnTo>
                  <a:pt x="854" y="5563"/>
                </a:lnTo>
                <a:lnTo>
                  <a:pt x="779" y="5510"/>
                </a:lnTo>
                <a:lnTo>
                  <a:pt x="706" y="5451"/>
                </a:lnTo>
                <a:lnTo>
                  <a:pt x="635" y="5391"/>
                </a:lnTo>
                <a:lnTo>
                  <a:pt x="569" y="5326"/>
                </a:lnTo>
                <a:lnTo>
                  <a:pt x="504" y="5259"/>
                </a:lnTo>
                <a:lnTo>
                  <a:pt x="443" y="5189"/>
                </a:lnTo>
                <a:lnTo>
                  <a:pt x="385" y="5116"/>
                </a:lnTo>
                <a:lnTo>
                  <a:pt x="332" y="5041"/>
                </a:lnTo>
                <a:lnTo>
                  <a:pt x="281" y="4962"/>
                </a:lnTo>
                <a:lnTo>
                  <a:pt x="234" y="4880"/>
                </a:lnTo>
                <a:lnTo>
                  <a:pt x="192" y="4798"/>
                </a:lnTo>
                <a:lnTo>
                  <a:pt x="153" y="4711"/>
                </a:lnTo>
                <a:lnTo>
                  <a:pt x="118" y="4624"/>
                </a:lnTo>
                <a:lnTo>
                  <a:pt x="88" y="4534"/>
                </a:lnTo>
                <a:lnTo>
                  <a:pt x="62" y="4443"/>
                </a:lnTo>
                <a:lnTo>
                  <a:pt x="40" y="4349"/>
                </a:lnTo>
                <a:lnTo>
                  <a:pt x="23" y="4254"/>
                </a:lnTo>
                <a:lnTo>
                  <a:pt x="11" y="4157"/>
                </a:lnTo>
                <a:lnTo>
                  <a:pt x="4" y="4059"/>
                </a:lnTo>
                <a:lnTo>
                  <a:pt x="0" y="3960"/>
                </a:lnTo>
                <a:lnTo>
                  <a:pt x="0" y="3212"/>
                </a:lnTo>
                <a:lnTo>
                  <a:pt x="1335" y="3212"/>
                </a:lnTo>
                <a:lnTo>
                  <a:pt x="1335" y="3501"/>
                </a:lnTo>
                <a:lnTo>
                  <a:pt x="1336" y="3556"/>
                </a:lnTo>
                <a:lnTo>
                  <a:pt x="1341" y="3609"/>
                </a:lnTo>
                <a:lnTo>
                  <a:pt x="1347" y="3661"/>
                </a:lnTo>
                <a:lnTo>
                  <a:pt x="1357" y="3714"/>
                </a:lnTo>
                <a:lnTo>
                  <a:pt x="1369" y="3765"/>
                </a:lnTo>
                <a:lnTo>
                  <a:pt x="1382" y="3816"/>
                </a:lnTo>
                <a:lnTo>
                  <a:pt x="1399" y="3864"/>
                </a:lnTo>
                <a:lnTo>
                  <a:pt x="1419" y="3913"/>
                </a:lnTo>
                <a:lnTo>
                  <a:pt x="1439" y="3959"/>
                </a:lnTo>
                <a:lnTo>
                  <a:pt x="1463" y="4005"/>
                </a:lnTo>
                <a:lnTo>
                  <a:pt x="1488" y="4049"/>
                </a:lnTo>
                <a:lnTo>
                  <a:pt x="1516" y="4092"/>
                </a:lnTo>
                <a:lnTo>
                  <a:pt x="1545" y="4134"/>
                </a:lnTo>
                <a:lnTo>
                  <a:pt x="1577" y="4173"/>
                </a:lnTo>
                <a:lnTo>
                  <a:pt x="1611" y="4212"/>
                </a:lnTo>
                <a:lnTo>
                  <a:pt x="1646" y="4248"/>
                </a:lnTo>
                <a:lnTo>
                  <a:pt x="1682" y="4284"/>
                </a:lnTo>
                <a:lnTo>
                  <a:pt x="1720" y="4318"/>
                </a:lnTo>
                <a:lnTo>
                  <a:pt x="1760" y="4349"/>
                </a:lnTo>
                <a:lnTo>
                  <a:pt x="1803" y="4378"/>
                </a:lnTo>
                <a:lnTo>
                  <a:pt x="1845" y="4406"/>
                </a:lnTo>
                <a:lnTo>
                  <a:pt x="1889" y="4432"/>
                </a:lnTo>
                <a:lnTo>
                  <a:pt x="1935" y="4455"/>
                </a:lnTo>
                <a:lnTo>
                  <a:pt x="1981" y="4476"/>
                </a:lnTo>
                <a:lnTo>
                  <a:pt x="2030" y="4495"/>
                </a:lnTo>
                <a:lnTo>
                  <a:pt x="2078" y="4512"/>
                </a:lnTo>
                <a:lnTo>
                  <a:pt x="2129" y="4525"/>
                </a:lnTo>
                <a:lnTo>
                  <a:pt x="2180" y="4538"/>
                </a:lnTo>
                <a:lnTo>
                  <a:pt x="2231" y="4547"/>
                </a:lnTo>
                <a:lnTo>
                  <a:pt x="2285" y="4553"/>
                </a:lnTo>
                <a:lnTo>
                  <a:pt x="2338" y="4558"/>
                </a:lnTo>
                <a:lnTo>
                  <a:pt x="2393" y="4559"/>
                </a:lnTo>
                <a:lnTo>
                  <a:pt x="4558" y="4559"/>
                </a:lnTo>
                <a:lnTo>
                  <a:pt x="4558" y="3212"/>
                </a:lnTo>
                <a:lnTo>
                  <a:pt x="5892" y="321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9" name="Freeform 6"/>
          <p:cNvSpPr>
            <a:spLocks noEditPoints="1"/>
          </p:cNvSpPr>
          <p:nvPr/>
        </p:nvSpPr>
        <p:spPr bwMode="auto">
          <a:xfrm>
            <a:off x="10459272" y="5145890"/>
            <a:ext cx="2673440" cy="5142697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  <a:gd name="T102" fmla="*/ 908 w 6953"/>
              <a:gd name="T103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891" h="11333">
                <a:moveTo>
                  <a:pt x="5891" y="1935"/>
                </a:moveTo>
                <a:lnTo>
                  <a:pt x="5891" y="3641"/>
                </a:lnTo>
                <a:lnTo>
                  <a:pt x="5891" y="3641"/>
                </a:lnTo>
                <a:lnTo>
                  <a:pt x="4557" y="3641"/>
                </a:lnTo>
                <a:lnTo>
                  <a:pt x="4557" y="3641"/>
                </a:lnTo>
                <a:lnTo>
                  <a:pt x="4557" y="2394"/>
                </a:lnTo>
                <a:lnTo>
                  <a:pt x="4556" y="2339"/>
                </a:lnTo>
                <a:lnTo>
                  <a:pt x="4551" y="2286"/>
                </a:lnTo>
                <a:lnTo>
                  <a:pt x="4545" y="2232"/>
                </a:lnTo>
                <a:lnTo>
                  <a:pt x="4536" y="2181"/>
                </a:lnTo>
                <a:lnTo>
                  <a:pt x="4523" y="2130"/>
                </a:lnTo>
                <a:lnTo>
                  <a:pt x="4510" y="2079"/>
                </a:lnTo>
                <a:lnTo>
                  <a:pt x="4493" y="2031"/>
                </a:lnTo>
                <a:lnTo>
                  <a:pt x="4474" y="1982"/>
                </a:lnTo>
                <a:lnTo>
                  <a:pt x="4453" y="1936"/>
                </a:lnTo>
                <a:lnTo>
                  <a:pt x="4429" y="1890"/>
                </a:lnTo>
                <a:lnTo>
                  <a:pt x="4403" y="1846"/>
                </a:lnTo>
                <a:lnTo>
                  <a:pt x="4376" y="1803"/>
                </a:lnTo>
                <a:lnTo>
                  <a:pt x="4346" y="1761"/>
                </a:lnTo>
                <a:lnTo>
                  <a:pt x="4316" y="1721"/>
                </a:lnTo>
                <a:lnTo>
                  <a:pt x="4282" y="1683"/>
                </a:lnTo>
                <a:lnTo>
                  <a:pt x="4247" y="1647"/>
                </a:lnTo>
                <a:lnTo>
                  <a:pt x="4210" y="1612"/>
                </a:lnTo>
                <a:lnTo>
                  <a:pt x="4171" y="1577"/>
                </a:lnTo>
                <a:lnTo>
                  <a:pt x="4131" y="1546"/>
                </a:lnTo>
                <a:lnTo>
                  <a:pt x="4090" y="1517"/>
                </a:lnTo>
                <a:lnTo>
                  <a:pt x="4047" y="1489"/>
                </a:lnTo>
                <a:lnTo>
                  <a:pt x="4002" y="1463"/>
                </a:lnTo>
                <a:lnTo>
                  <a:pt x="3957" y="1440"/>
                </a:lnTo>
                <a:lnTo>
                  <a:pt x="3910" y="1420"/>
                </a:lnTo>
                <a:lnTo>
                  <a:pt x="3863" y="1400"/>
                </a:lnTo>
                <a:lnTo>
                  <a:pt x="3813" y="1383"/>
                </a:lnTo>
                <a:lnTo>
                  <a:pt x="3763" y="1370"/>
                </a:lnTo>
                <a:lnTo>
                  <a:pt x="3712" y="1358"/>
                </a:lnTo>
                <a:lnTo>
                  <a:pt x="3660" y="1348"/>
                </a:lnTo>
                <a:lnTo>
                  <a:pt x="3608" y="1342"/>
                </a:lnTo>
                <a:lnTo>
                  <a:pt x="3554" y="1337"/>
                </a:lnTo>
                <a:lnTo>
                  <a:pt x="3499" y="1336"/>
                </a:lnTo>
                <a:lnTo>
                  <a:pt x="1335" y="1336"/>
                </a:lnTo>
                <a:lnTo>
                  <a:pt x="1335" y="3501"/>
                </a:lnTo>
                <a:lnTo>
                  <a:pt x="1335" y="3536"/>
                </a:lnTo>
                <a:lnTo>
                  <a:pt x="1337" y="3572"/>
                </a:lnTo>
                <a:lnTo>
                  <a:pt x="1340" y="3606"/>
                </a:lnTo>
                <a:lnTo>
                  <a:pt x="1343" y="3640"/>
                </a:lnTo>
                <a:lnTo>
                  <a:pt x="1343" y="3641"/>
                </a:lnTo>
                <a:lnTo>
                  <a:pt x="0" y="3641"/>
                </a:lnTo>
                <a:lnTo>
                  <a:pt x="0" y="3638"/>
                </a:lnTo>
                <a:lnTo>
                  <a:pt x="0" y="0"/>
                </a:lnTo>
                <a:lnTo>
                  <a:pt x="3959" y="0"/>
                </a:lnTo>
                <a:lnTo>
                  <a:pt x="4057" y="4"/>
                </a:lnTo>
                <a:lnTo>
                  <a:pt x="4155" y="11"/>
                </a:lnTo>
                <a:lnTo>
                  <a:pt x="4251" y="23"/>
                </a:lnTo>
                <a:lnTo>
                  <a:pt x="4347" y="40"/>
                </a:lnTo>
                <a:lnTo>
                  <a:pt x="4441" y="62"/>
                </a:lnTo>
                <a:lnTo>
                  <a:pt x="4532" y="88"/>
                </a:lnTo>
                <a:lnTo>
                  <a:pt x="4622" y="118"/>
                </a:lnTo>
                <a:lnTo>
                  <a:pt x="4709" y="153"/>
                </a:lnTo>
                <a:lnTo>
                  <a:pt x="4796" y="192"/>
                </a:lnTo>
                <a:lnTo>
                  <a:pt x="4878" y="235"/>
                </a:lnTo>
                <a:lnTo>
                  <a:pt x="4960" y="281"/>
                </a:lnTo>
                <a:lnTo>
                  <a:pt x="5037" y="332"/>
                </a:lnTo>
                <a:lnTo>
                  <a:pt x="5114" y="385"/>
                </a:lnTo>
                <a:lnTo>
                  <a:pt x="5187" y="444"/>
                </a:lnTo>
                <a:lnTo>
                  <a:pt x="5257" y="504"/>
                </a:lnTo>
                <a:lnTo>
                  <a:pt x="5324" y="569"/>
                </a:lnTo>
                <a:lnTo>
                  <a:pt x="5388" y="636"/>
                </a:lnTo>
                <a:lnTo>
                  <a:pt x="5449" y="706"/>
                </a:lnTo>
                <a:lnTo>
                  <a:pt x="5506" y="779"/>
                </a:lnTo>
                <a:lnTo>
                  <a:pt x="5561" y="854"/>
                </a:lnTo>
                <a:lnTo>
                  <a:pt x="5611" y="933"/>
                </a:lnTo>
                <a:lnTo>
                  <a:pt x="5658" y="1015"/>
                </a:lnTo>
                <a:lnTo>
                  <a:pt x="5700" y="1097"/>
                </a:lnTo>
                <a:lnTo>
                  <a:pt x="5739" y="1184"/>
                </a:lnTo>
                <a:lnTo>
                  <a:pt x="5775" y="1271"/>
                </a:lnTo>
                <a:lnTo>
                  <a:pt x="5805" y="1361"/>
                </a:lnTo>
                <a:lnTo>
                  <a:pt x="5830" y="1452"/>
                </a:lnTo>
                <a:lnTo>
                  <a:pt x="5852" y="1546"/>
                </a:lnTo>
                <a:lnTo>
                  <a:pt x="5869" y="1641"/>
                </a:lnTo>
                <a:lnTo>
                  <a:pt x="5881" y="1738"/>
                </a:lnTo>
                <a:lnTo>
                  <a:pt x="5889" y="1836"/>
                </a:lnTo>
                <a:lnTo>
                  <a:pt x="5891" y="1935"/>
                </a:lnTo>
                <a:close/>
                <a:moveTo>
                  <a:pt x="5891" y="3641"/>
                </a:moveTo>
                <a:lnTo>
                  <a:pt x="5891" y="5072"/>
                </a:lnTo>
                <a:lnTo>
                  <a:pt x="5891" y="5895"/>
                </a:lnTo>
                <a:lnTo>
                  <a:pt x="5891" y="11333"/>
                </a:lnTo>
                <a:lnTo>
                  <a:pt x="4557" y="11333"/>
                </a:lnTo>
                <a:lnTo>
                  <a:pt x="4557" y="5895"/>
                </a:lnTo>
                <a:lnTo>
                  <a:pt x="1934" y="5895"/>
                </a:lnTo>
                <a:lnTo>
                  <a:pt x="1834" y="5893"/>
                </a:lnTo>
                <a:lnTo>
                  <a:pt x="1736" y="5885"/>
                </a:lnTo>
                <a:lnTo>
                  <a:pt x="1640" y="5872"/>
                </a:lnTo>
                <a:lnTo>
                  <a:pt x="1545" y="5855"/>
                </a:lnTo>
                <a:lnTo>
                  <a:pt x="1452" y="5834"/>
                </a:lnTo>
                <a:lnTo>
                  <a:pt x="1359" y="5808"/>
                </a:lnTo>
                <a:lnTo>
                  <a:pt x="1269" y="5777"/>
                </a:lnTo>
                <a:lnTo>
                  <a:pt x="1182" y="5742"/>
                </a:lnTo>
                <a:lnTo>
                  <a:pt x="1097" y="5703"/>
                </a:lnTo>
                <a:lnTo>
                  <a:pt x="1013" y="5661"/>
                </a:lnTo>
                <a:lnTo>
                  <a:pt x="932" y="5614"/>
                </a:lnTo>
                <a:lnTo>
                  <a:pt x="854" y="5563"/>
                </a:lnTo>
                <a:lnTo>
                  <a:pt x="777" y="5510"/>
                </a:lnTo>
                <a:lnTo>
                  <a:pt x="705" y="5453"/>
                </a:lnTo>
                <a:lnTo>
                  <a:pt x="634" y="5392"/>
                </a:lnTo>
                <a:lnTo>
                  <a:pt x="567" y="5328"/>
                </a:lnTo>
                <a:lnTo>
                  <a:pt x="503" y="5259"/>
                </a:lnTo>
                <a:lnTo>
                  <a:pt x="442" y="5190"/>
                </a:lnTo>
                <a:lnTo>
                  <a:pt x="385" y="5116"/>
                </a:lnTo>
                <a:lnTo>
                  <a:pt x="330" y="5041"/>
                </a:lnTo>
                <a:lnTo>
                  <a:pt x="281" y="4962"/>
                </a:lnTo>
                <a:lnTo>
                  <a:pt x="234" y="4882"/>
                </a:lnTo>
                <a:lnTo>
                  <a:pt x="191" y="4798"/>
                </a:lnTo>
                <a:lnTo>
                  <a:pt x="152" y="4713"/>
                </a:lnTo>
                <a:lnTo>
                  <a:pt x="118" y="4624"/>
                </a:lnTo>
                <a:lnTo>
                  <a:pt x="87" y="4534"/>
                </a:lnTo>
                <a:lnTo>
                  <a:pt x="61" y="4443"/>
                </a:lnTo>
                <a:lnTo>
                  <a:pt x="39" y="4349"/>
                </a:lnTo>
                <a:lnTo>
                  <a:pt x="22" y="4255"/>
                </a:lnTo>
                <a:lnTo>
                  <a:pt x="10" y="4157"/>
                </a:lnTo>
                <a:lnTo>
                  <a:pt x="2" y="4060"/>
                </a:lnTo>
                <a:lnTo>
                  <a:pt x="0" y="3960"/>
                </a:lnTo>
                <a:lnTo>
                  <a:pt x="0" y="3641"/>
                </a:lnTo>
                <a:lnTo>
                  <a:pt x="1343" y="3641"/>
                </a:lnTo>
                <a:lnTo>
                  <a:pt x="1351" y="3689"/>
                </a:lnTo>
                <a:lnTo>
                  <a:pt x="1360" y="3737"/>
                </a:lnTo>
                <a:lnTo>
                  <a:pt x="1373" y="3783"/>
                </a:lnTo>
                <a:lnTo>
                  <a:pt x="1387" y="3829"/>
                </a:lnTo>
                <a:lnTo>
                  <a:pt x="1403" y="3874"/>
                </a:lnTo>
                <a:lnTo>
                  <a:pt x="1420" y="3918"/>
                </a:lnTo>
                <a:lnTo>
                  <a:pt x="1439" y="3962"/>
                </a:lnTo>
                <a:lnTo>
                  <a:pt x="1461" y="4003"/>
                </a:lnTo>
                <a:lnTo>
                  <a:pt x="1484" y="4044"/>
                </a:lnTo>
                <a:lnTo>
                  <a:pt x="1510" y="4083"/>
                </a:lnTo>
                <a:lnTo>
                  <a:pt x="1537" y="4122"/>
                </a:lnTo>
                <a:lnTo>
                  <a:pt x="1565" y="4160"/>
                </a:lnTo>
                <a:lnTo>
                  <a:pt x="1595" y="4195"/>
                </a:lnTo>
                <a:lnTo>
                  <a:pt x="1625" y="4230"/>
                </a:lnTo>
                <a:lnTo>
                  <a:pt x="1659" y="4263"/>
                </a:lnTo>
                <a:lnTo>
                  <a:pt x="1693" y="4295"/>
                </a:lnTo>
                <a:lnTo>
                  <a:pt x="1728" y="4325"/>
                </a:lnTo>
                <a:lnTo>
                  <a:pt x="1766" y="4353"/>
                </a:lnTo>
                <a:lnTo>
                  <a:pt x="1804" y="4380"/>
                </a:lnTo>
                <a:lnTo>
                  <a:pt x="1844" y="4405"/>
                </a:lnTo>
                <a:lnTo>
                  <a:pt x="1884" y="4430"/>
                </a:lnTo>
                <a:lnTo>
                  <a:pt x="1925" y="4451"/>
                </a:lnTo>
                <a:lnTo>
                  <a:pt x="1969" y="4471"/>
                </a:lnTo>
                <a:lnTo>
                  <a:pt x="2013" y="4489"/>
                </a:lnTo>
                <a:lnTo>
                  <a:pt x="2056" y="4505"/>
                </a:lnTo>
                <a:lnTo>
                  <a:pt x="2103" y="4519"/>
                </a:lnTo>
                <a:lnTo>
                  <a:pt x="2149" y="4532"/>
                </a:lnTo>
                <a:lnTo>
                  <a:pt x="2196" y="4541"/>
                </a:lnTo>
                <a:lnTo>
                  <a:pt x="2245" y="4550"/>
                </a:lnTo>
                <a:lnTo>
                  <a:pt x="2293" y="4555"/>
                </a:lnTo>
                <a:lnTo>
                  <a:pt x="2342" y="4558"/>
                </a:lnTo>
                <a:lnTo>
                  <a:pt x="2392" y="4560"/>
                </a:lnTo>
                <a:lnTo>
                  <a:pt x="4557" y="4560"/>
                </a:lnTo>
                <a:lnTo>
                  <a:pt x="4557" y="3641"/>
                </a:lnTo>
                <a:lnTo>
                  <a:pt x="5891" y="364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40" name="Freeform 7"/>
          <p:cNvSpPr>
            <a:spLocks noEditPoints="1"/>
          </p:cNvSpPr>
          <p:nvPr/>
        </p:nvSpPr>
        <p:spPr bwMode="auto">
          <a:xfrm>
            <a:off x="14093735" y="4039217"/>
            <a:ext cx="2673440" cy="6249370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  <a:gd name="T100" fmla="*/ 908 w 6953"/>
              <a:gd name="T101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5891" h="13773">
                <a:moveTo>
                  <a:pt x="0" y="1935"/>
                </a:moveTo>
                <a:lnTo>
                  <a:pt x="0" y="3397"/>
                </a:lnTo>
                <a:lnTo>
                  <a:pt x="0" y="3403"/>
                </a:lnTo>
                <a:lnTo>
                  <a:pt x="1334" y="3403"/>
                </a:lnTo>
                <a:lnTo>
                  <a:pt x="1334" y="3397"/>
                </a:lnTo>
                <a:lnTo>
                  <a:pt x="1334" y="2394"/>
                </a:lnTo>
                <a:lnTo>
                  <a:pt x="1335" y="2339"/>
                </a:lnTo>
                <a:lnTo>
                  <a:pt x="1340" y="2286"/>
                </a:lnTo>
                <a:lnTo>
                  <a:pt x="1346" y="2232"/>
                </a:lnTo>
                <a:lnTo>
                  <a:pt x="1355" y="2180"/>
                </a:lnTo>
                <a:lnTo>
                  <a:pt x="1368" y="2129"/>
                </a:lnTo>
                <a:lnTo>
                  <a:pt x="1381" y="2079"/>
                </a:lnTo>
                <a:lnTo>
                  <a:pt x="1398" y="2031"/>
                </a:lnTo>
                <a:lnTo>
                  <a:pt x="1417" y="1982"/>
                </a:lnTo>
                <a:lnTo>
                  <a:pt x="1438" y="1936"/>
                </a:lnTo>
                <a:lnTo>
                  <a:pt x="1462" y="1890"/>
                </a:lnTo>
                <a:lnTo>
                  <a:pt x="1488" y="1846"/>
                </a:lnTo>
                <a:lnTo>
                  <a:pt x="1515" y="1802"/>
                </a:lnTo>
                <a:lnTo>
                  <a:pt x="1545" y="1761"/>
                </a:lnTo>
                <a:lnTo>
                  <a:pt x="1575" y="1721"/>
                </a:lnTo>
                <a:lnTo>
                  <a:pt x="1609" y="1683"/>
                </a:lnTo>
                <a:lnTo>
                  <a:pt x="1644" y="1645"/>
                </a:lnTo>
                <a:lnTo>
                  <a:pt x="1681" y="1611"/>
                </a:lnTo>
                <a:lnTo>
                  <a:pt x="1720" y="1577"/>
                </a:lnTo>
                <a:lnTo>
                  <a:pt x="1760" y="1546"/>
                </a:lnTo>
                <a:lnTo>
                  <a:pt x="1801" y="1517"/>
                </a:lnTo>
                <a:lnTo>
                  <a:pt x="1844" y="1489"/>
                </a:lnTo>
                <a:lnTo>
                  <a:pt x="1887" y="1463"/>
                </a:lnTo>
                <a:lnTo>
                  <a:pt x="1934" y="1440"/>
                </a:lnTo>
                <a:lnTo>
                  <a:pt x="1981" y="1419"/>
                </a:lnTo>
                <a:lnTo>
                  <a:pt x="2028" y="1400"/>
                </a:lnTo>
                <a:lnTo>
                  <a:pt x="2078" y="1383"/>
                </a:lnTo>
                <a:lnTo>
                  <a:pt x="2128" y="1368"/>
                </a:lnTo>
                <a:lnTo>
                  <a:pt x="2179" y="1357"/>
                </a:lnTo>
                <a:lnTo>
                  <a:pt x="2231" y="1348"/>
                </a:lnTo>
                <a:lnTo>
                  <a:pt x="2283" y="1340"/>
                </a:lnTo>
                <a:lnTo>
                  <a:pt x="2337" y="1337"/>
                </a:lnTo>
                <a:lnTo>
                  <a:pt x="2392" y="1336"/>
                </a:lnTo>
                <a:lnTo>
                  <a:pt x="4556" y="1336"/>
                </a:lnTo>
                <a:lnTo>
                  <a:pt x="4556" y="3398"/>
                </a:lnTo>
                <a:lnTo>
                  <a:pt x="4556" y="3403"/>
                </a:lnTo>
                <a:lnTo>
                  <a:pt x="5891" y="3403"/>
                </a:lnTo>
                <a:lnTo>
                  <a:pt x="5891" y="3399"/>
                </a:lnTo>
                <a:lnTo>
                  <a:pt x="5891" y="0"/>
                </a:lnTo>
                <a:lnTo>
                  <a:pt x="1932" y="0"/>
                </a:lnTo>
                <a:lnTo>
                  <a:pt x="1834" y="2"/>
                </a:lnTo>
                <a:lnTo>
                  <a:pt x="1736" y="10"/>
                </a:lnTo>
                <a:lnTo>
                  <a:pt x="1640" y="23"/>
                </a:lnTo>
                <a:lnTo>
                  <a:pt x="1544" y="40"/>
                </a:lnTo>
                <a:lnTo>
                  <a:pt x="1450" y="62"/>
                </a:lnTo>
                <a:lnTo>
                  <a:pt x="1359" y="88"/>
                </a:lnTo>
                <a:lnTo>
                  <a:pt x="1269" y="118"/>
                </a:lnTo>
                <a:lnTo>
                  <a:pt x="1182" y="153"/>
                </a:lnTo>
                <a:lnTo>
                  <a:pt x="1095" y="192"/>
                </a:lnTo>
                <a:lnTo>
                  <a:pt x="1013" y="235"/>
                </a:lnTo>
                <a:lnTo>
                  <a:pt x="931" y="281"/>
                </a:lnTo>
                <a:lnTo>
                  <a:pt x="853" y="332"/>
                </a:lnTo>
                <a:lnTo>
                  <a:pt x="777" y="385"/>
                </a:lnTo>
                <a:lnTo>
                  <a:pt x="704" y="444"/>
                </a:lnTo>
                <a:lnTo>
                  <a:pt x="634" y="504"/>
                </a:lnTo>
                <a:lnTo>
                  <a:pt x="567" y="568"/>
                </a:lnTo>
                <a:lnTo>
                  <a:pt x="503" y="636"/>
                </a:lnTo>
                <a:lnTo>
                  <a:pt x="442" y="706"/>
                </a:lnTo>
                <a:lnTo>
                  <a:pt x="385" y="779"/>
                </a:lnTo>
                <a:lnTo>
                  <a:pt x="330" y="854"/>
                </a:lnTo>
                <a:lnTo>
                  <a:pt x="280" y="933"/>
                </a:lnTo>
                <a:lnTo>
                  <a:pt x="233" y="1014"/>
                </a:lnTo>
                <a:lnTo>
                  <a:pt x="191" y="1097"/>
                </a:lnTo>
                <a:lnTo>
                  <a:pt x="152" y="1182"/>
                </a:lnTo>
                <a:lnTo>
                  <a:pt x="116" y="1271"/>
                </a:lnTo>
                <a:lnTo>
                  <a:pt x="86" y="1361"/>
                </a:lnTo>
                <a:lnTo>
                  <a:pt x="61" y="1452"/>
                </a:lnTo>
                <a:lnTo>
                  <a:pt x="39" y="1546"/>
                </a:lnTo>
                <a:lnTo>
                  <a:pt x="22" y="1641"/>
                </a:lnTo>
                <a:lnTo>
                  <a:pt x="10" y="1738"/>
                </a:lnTo>
                <a:lnTo>
                  <a:pt x="2" y="1835"/>
                </a:lnTo>
                <a:lnTo>
                  <a:pt x="0" y="1935"/>
                </a:lnTo>
                <a:close/>
                <a:moveTo>
                  <a:pt x="0" y="3403"/>
                </a:moveTo>
                <a:lnTo>
                  <a:pt x="0" y="4559"/>
                </a:lnTo>
                <a:lnTo>
                  <a:pt x="0" y="5895"/>
                </a:lnTo>
                <a:lnTo>
                  <a:pt x="0" y="13773"/>
                </a:lnTo>
                <a:lnTo>
                  <a:pt x="1334" y="13773"/>
                </a:lnTo>
                <a:lnTo>
                  <a:pt x="1334" y="5895"/>
                </a:lnTo>
                <a:lnTo>
                  <a:pt x="3957" y="5895"/>
                </a:lnTo>
                <a:lnTo>
                  <a:pt x="4057" y="5893"/>
                </a:lnTo>
                <a:lnTo>
                  <a:pt x="4155" y="5884"/>
                </a:lnTo>
                <a:lnTo>
                  <a:pt x="4251" y="5872"/>
                </a:lnTo>
                <a:lnTo>
                  <a:pt x="4346" y="5855"/>
                </a:lnTo>
                <a:lnTo>
                  <a:pt x="4439" y="5833"/>
                </a:lnTo>
                <a:lnTo>
                  <a:pt x="4532" y="5807"/>
                </a:lnTo>
                <a:lnTo>
                  <a:pt x="4622" y="5777"/>
                </a:lnTo>
                <a:lnTo>
                  <a:pt x="4709" y="5742"/>
                </a:lnTo>
                <a:lnTo>
                  <a:pt x="4794" y="5703"/>
                </a:lnTo>
                <a:lnTo>
                  <a:pt x="4878" y="5660"/>
                </a:lnTo>
                <a:lnTo>
                  <a:pt x="4958" y="5614"/>
                </a:lnTo>
                <a:lnTo>
                  <a:pt x="5037" y="5563"/>
                </a:lnTo>
                <a:lnTo>
                  <a:pt x="5114" y="5510"/>
                </a:lnTo>
                <a:lnTo>
                  <a:pt x="5186" y="5451"/>
                </a:lnTo>
                <a:lnTo>
                  <a:pt x="5257" y="5391"/>
                </a:lnTo>
                <a:lnTo>
                  <a:pt x="5324" y="5327"/>
                </a:lnTo>
                <a:lnTo>
                  <a:pt x="5388" y="5259"/>
                </a:lnTo>
                <a:lnTo>
                  <a:pt x="5449" y="5189"/>
                </a:lnTo>
                <a:lnTo>
                  <a:pt x="5506" y="5116"/>
                </a:lnTo>
                <a:lnTo>
                  <a:pt x="5559" y="5041"/>
                </a:lnTo>
                <a:lnTo>
                  <a:pt x="5610" y="4962"/>
                </a:lnTo>
                <a:lnTo>
                  <a:pt x="5657" y="4881"/>
                </a:lnTo>
                <a:lnTo>
                  <a:pt x="5700" y="4798"/>
                </a:lnTo>
                <a:lnTo>
                  <a:pt x="5739" y="4711"/>
                </a:lnTo>
                <a:lnTo>
                  <a:pt x="5773" y="4624"/>
                </a:lnTo>
                <a:lnTo>
                  <a:pt x="5804" y="4534"/>
                </a:lnTo>
                <a:lnTo>
                  <a:pt x="5830" y="4443"/>
                </a:lnTo>
                <a:lnTo>
                  <a:pt x="5852" y="4349"/>
                </a:lnTo>
                <a:lnTo>
                  <a:pt x="5869" y="4254"/>
                </a:lnTo>
                <a:lnTo>
                  <a:pt x="5881" y="4157"/>
                </a:lnTo>
                <a:lnTo>
                  <a:pt x="5889" y="4060"/>
                </a:lnTo>
                <a:lnTo>
                  <a:pt x="5891" y="3960"/>
                </a:lnTo>
                <a:lnTo>
                  <a:pt x="5891" y="3403"/>
                </a:lnTo>
                <a:lnTo>
                  <a:pt x="4556" y="3403"/>
                </a:lnTo>
                <a:lnTo>
                  <a:pt x="4556" y="3501"/>
                </a:lnTo>
                <a:lnTo>
                  <a:pt x="4555" y="3556"/>
                </a:lnTo>
                <a:lnTo>
                  <a:pt x="4551" y="3609"/>
                </a:lnTo>
                <a:lnTo>
                  <a:pt x="4544" y="3663"/>
                </a:lnTo>
                <a:lnTo>
                  <a:pt x="4535" y="3714"/>
                </a:lnTo>
                <a:lnTo>
                  <a:pt x="4523" y="3765"/>
                </a:lnTo>
                <a:lnTo>
                  <a:pt x="4509" y="3816"/>
                </a:lnTo>
                <a:lnTo>
                  <a:pt x="4492" y="3864"/>
                </a:lnTo>
                <a:lnTo>
                  <a:pt x="4473" y="3913"/>
                </a:lnTo>
                <a:lnTo>
                  <a:pt x="4452" y="3959"/>
                </a:lnTo>
                <a:lnTo>
                  <a:pt x="4429" y="4005"/>
                </a:lnTo>
                <a:lnTo>
                  <a:pt x="4403" y="4049"/>
                </a:lnTo>
                <a:lnTo>
                  <a:pt x="4375" y="4093"/>
                </a:lnTo>
                <a:lnTo>
                  <a:pt x="4346" y="4134"/>
                </a:lnTo>
                <a:lnTo>
                  <a:pt x="4314" y="4174"/>
                </a:lnTo>
                <a:lnTo>
                  <a:pt x="4282" y="4212"/>
                </a:lnTo>
                <a:lnTo>
                  <a:pt x="4246" y="4248"/>
                </a:lnTo>
                <a:lnTo>
                  <a:pt x="4210" y="4284"/>
                </a:lnTo>
                <a:lnTo>
                  <a:pt x="4171" y="4318"/>
                </a:lnTo>
                <a:lnTo>
                  <a:pt x="4131" y="4349"/>
                </a:lnTo>
                <a:lnTo>
                  <a:pt x="4090" y="4378"/>
                </a:lnTo>
                <a:lnTo>
                  <a:pt x="4047" y="4406"/>
                </a:lnTo>
                <a:lnTo>
                  <a:pt x="4002" y="4432"/>
                </a:lnTo>
                <a:lnTo>
                  <a:pt x="3957" y="4455"/>
                </a:lnTo>
                <a:lnTo>
                  <a:pt x="3910" y="4476"/>
                </a:lnTo>
                <a:lnTo>
                  <a:pt x="3861" y="4495"/>
                </a:lnTo>
                <a:lnTo>
                  <a:pt x="3813" y="4512"/>
                </a:lnTo>
                <a:lnTo>
                  <a:pt x="3763" y="4525"/>
                </a:lnTo>
                <a:lnTo>
                  <a:pt x="3712" y="4538"/>
                </a:lnTo>
                <a:lnTo>
                  <a:pt x="3660" y="4547"/>
                </a:lnTo>
                <a:lnTo>
                  <a:pt x="3606" y="4553"/>
                </a:lnTo>
                <a:lnTo>
                  <a:pt x="3553" y="4558"/>
                </a:lnTo>
                <a:lnTo>
                  <a:pt x="3499" y="4559"/>
                </a:lnTo>
                <a:lnTo>
                  <a:pt x="1334" y="4559"/>
                </a:lnTo>
                <a:lnTo>
                  <a:pt x="1334" y="3403"/>
                </a:lnTo>
                <a:lnTo>
                  <a:pt x="0" y="34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5" name="TextBox 24"/>
          <p:cNvSpPr txBox="1"/>
          <p:nvPr/>
        </p:nvSpPr>
        <p:spPr>
          <a:xfrm>
            <a:off x="1978738" y="3963033"/>
            <a:ext cx="6431383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ut.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78739" y="3532180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29" name="Freeform: Shape 111"/>
          <p:cNvSpPr/>
          <p:nvPr/>
        </p:nvSpPr>
        <p:spPr>
          <a:xfrm>
            <a:off x="1001397" y="3484626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0" name="Shape 2591"/>
          <p:cNvSpPr/>
          <p:nvPr/>
        </p:nvSpPr>
        <p:spPr>
          <a:xfrm>
            <a:off x="1150620" y="3633864"/>
            <a:ext cx="309880" cy="3098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2"/>
          </a:solidFill>
          <a:ln w="12700">
            <a:solidFill>
              <a:schemeClr val="bg2"/>
            </a:solidFill>
            <a:miter lim="400000"/>
          </a:ln>
        </p:spPr>
        <p:txBody>
          <a:bodyPr lIns="28571" tIns="28571" rIns="28571" bIns="28571" anchor="ctr"/>
          <a:lstStyle/>
          <a:p>
            <a:pPr defTabSz="34284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00" noProof="0" dirty="0"/>
          </a:p>
        </p:txBody>
      </p:sp>
      <p:sp>
        <p:nvSpPr>
          <p:cNvPr id="31" name="TextBox 30"/>
          <p:cNvSpPr txBox="1"/>
          <p:nvPr/>
        </p:nvSpPr>
        <p:spPr>
          <a:xfrm>
            <a:off x="1978738" y="6115683"/>
            <a:ext cx="6431383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ut.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78739" y="5684830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35" name="Freeform: Shape 111"/>
          <p:cNvSpPr/>
          <p:nvPr/>
        </p:nvSpPr>
        <p:spPr>
          <a:xfrm>
            <a:off x="1001397" y="5637276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6" name="Shape 2633"/>
          <p:cNvSpPr/>
          <p:nvPr/>
        </p:nvSpPr>
        <p:spPr>
          <a:xfrm>
            <a:off x="1148164" y="5794295"/>
            <a:ext cx="314792" cy="314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bg2"/>
          </a:solidFill>
          <a:ln w="12700">
            <a:solidFill>
              <a:schemeClr val="bg2"/>
            </a:solidFill>
            <a:miter lim="400000"/>
          </a:ln>
        </p:spPr>
        <p:txBody>
          <a:bodyPr lIns="28571" tIns="28571" rIns="28571" bIns="28571" anchor="ctr"/>
          <a:lstStyle/>
          <a:p>
            <a:pPr defTabSz="34284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00" noProof="0" dirty="0"/>
          </a:p>
        </p:txBody>
      </p:sp>
      <p:sp>
        <p:nvSpPr>
          <p:cNvPr id="45" name="TextBox 44"/>
          <p:cNvSpPr txBox="1"/>
          <p:nvPr/>
        </p:nvSpPr>
        <p:spPr>
          <a:xfrm>
            <a:off x="1978738" y="8278578"/>
            <a:ext cx="6431383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ut.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78739" y="7847725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49" name="Freeform: Shape 111"/>
          <p:cNvSpPr/>
          <p:nvPr/>
        </p:nvSpPr>
        <p:spPr>
          <a:xfrm>
            <a:off x="1001397" y="7800171"/>
            <a:ext cx="608328" cy="608326"/>
          </a:xfrm>
          <a:custGeom>
            <a:avLst/>
            <a:gdLst/>
            <a:ahLst/>
            <a:cxnLst/>
            <a:rect l="l" t="t" r="r" b="b"/>
            <a:pathLst>
              <a:path w="195927" h="195927">
                <a:moveTo>
                  <a:pt x="97964" y="0"/>
                </a:moveTo>
                <a:cubicBezTo>
                  <a:pt x="116200" y="208"/>
                  <a:pt x="132679" y="4667"/>
                  <a:pt x="147399" y="13379"/>
                </a:cubicBezTo>
                <a:cubicBezTo>
                  <a:pt x="162120" y="22090"/>
                  <a:pt x="173837" y="33807"/>
                  <a:pt x="182548" y="48528"/>
                </a:cubicBezTo>
                <a:cubicBezTo>
                  <a:pt x="191260" y="63248"/>
                  <a:pt x="195719" y="79727"/>
                  <a:pt x="195927" y="97963"/>
                </a:cubicBezTo>
                <a:cubicBezTo>
                  <a:pt x="195719" y="116199"/>
                  <a:pt x="191260" y="132677"/>
                  <a:pt x="182548" y="147398"/>
                </a:cubicBezTo>
                <a:cubicBezTo>
                  <a:pt x="173837" y="162119"/>
                  <a:pt x="162120" y="173836"/>
                  <a:pt x="147399" y="182547"/>
                </a:cubicBezTo>
                <a:cubicBezTo>
                  <a:pt x="132679" y="191259"/>
                  <a:pt x="116200" y="195719"/>
                  <a:pt x="97964" y="195927"/>
                </a:cubicBezTo>
                <a:cubicBezTo>
                  <a:pt x="79728" y="195719"/>
                  <a:pt x="63250" y="191259"/>
                  <a:pt x="48529" y="182547"/>
                </a:cubicBezTo>
                <a:cubicBezTo>
                  <a:pt x="33808" y="173836"/>
                  <a:pt x="22091" y="162119"/>
                  <a:pt x="13380" y="147398"/>
                </a:cubicBezTo>
                <a:cubicBezTo>
                  <a:pt x="4668" y="132677"/>
                  <a:pt x="208" y="116199"/>
                  <a:pt x="0" y="97963"/>
                </a:cubicBezTo>
                <a:cubicBezTo>
                  <a:pt x="208" y="79727"/>
                  <a:pt x="4668" y="63248"/>
                  <a:pt x="13380" y="48528"/>
                </a:cubicBezTo>
                <a:cubicBezTo>
                  <a:pt x="22091" y="33807"/>
                  <a:pt x="33808" y="22090"/>
                  <a:pt x="48529" y="13379"/>
                </a:cubicBezTo>
                <a:cubicBezTo>
                  <a:pt x="63250" y="4667"/>
                  <a:pt x="79728" y="208"/>
                  <a:pt x="979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0" name="Shape 2581"/>
          <p:cNvSpPr/>
          <p:nvPr/>
        </p:nvSpPr>
        <p:spPr>
          <a:xfrm>
            <a:off x="1137126" y="7931156"/>
            <a:ext cx="341630" cy="341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bg2"/>
          </a:solidFill>
          <a:ln w="12700">
            <a:solidFill>
              <a:schemeClr val="bg2"/>
            </a:solidFill>
            <a:miter lim="400000"/>
          </a:ln>
        </p:spPr>
        <p:txBody>
          <a:bodyPr lIns="28571" tIns="28571" rIns="28571" bIns="28571" anchor="ctr"/>
          <a:lstStyle/>
          <a:p>
            <a:pPr defTabSz="34284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00" noProof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324D54-F20F-4618-8EE3-6F464184CA01}"/>
              </a:ext>
            </a:extLst>
          </p:cNvPr>
          <p:cNvSpPr txBox="1"/>
          <p:nvPr/>
        </p:nvSpPr>
        <p:spPr>
          <a:xfrm>
            <a:off x="11399430" y="6063408"/>
            <a:ext cx="821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noProof="0" dirty="0">
                <a:solidFill>
                  <a:schemeClr val="bg1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8922FE-A379-4981-8904-6C166BD4203A}"/>
              </a:ext>
            </a:extLst>
          </p:cNvPr>
          <p:cNvSpPr txBox="1"/>
          <p:nvPr/>
        </p:nvSpPr>
        <p:spPr>
          <a:xfrm>
            <a:off x="12196201" y="2349538"/>
            <a:ext cx="821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noProof="0" dirty="0">
                <a:solidFill>
                  <a:schemeClr val="bg1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C387F4-047B-46DD-98C8-9EF81C185A2D}"/>
              </a:ext>
            </a:extLst>
          </p:cNvPr>
          <p:cNvSpPr txBox="1"/>
          <p:nvPr/>
        </p:nvSpPr>
        <p:spPr>
          <a:xfrm>
            <a:off x="15047961" y="4946589"/>
            <a:ext cx="8212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noProof="0" dirty="0">
                <a:solidFill>
                  <a:schemeClr val="bg1"/>
                </a:solidFill>
                <a:latin typeface="Merriweather Bold" panose="02060503050406030704" pitchFamily="18" charset="-52"/>
                <a:ea typeface="Merriweather Bold" panose="02060503050406030704" pitchFamily="18" charset="-52"/>
                <a:cs typeface="Open Sans" panose="020B0606030504020204" pitchFamily="34" charset="0"/>
              </a:rPr>
              <a:t>C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9B2E8E9-9AB0-D58B-8677-DEC507B25ED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F6FF7E0D-0EB2-F247-4C4F-5739AAFD43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D5C96754-8315-6081-9EBF-3342D4D38B0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04002281-173C-FC85-B345-72EBAEE14118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5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B22063-4705-4342-8201-B99884AB65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2B57E071-5FD6-491D-97F8-66B4A9FB7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DB9BC64E-6606-4658-A4F4-AFC6AA14F8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A4BDF966-D4C4-4414-98AD-E8B3DA870FDA}"/>
              </a:ext>
            </a:extLst>
          </p:cNvPr>
          <p:cNvSpPr/>
          <p:nvPr/>
        </p:nvSpPr>
        <p:spPr>
          <a:xfrm>
            <a:off x="882269" y="3287063"/>
            <a:ext cx="4590987" cy="113953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174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F2301F-E67E-491E-98FC-BFA4BB0E5514}"/>
              </a:ext>
            </a:extLst>
          </p:cNvPr>
          <p:cNvSpPr txBox="1"/>
          <p:nvPr/>
        </p:nvSpPr>
        <p:spPr>
          <a:xfrm>
            <a:off x="2020512" y="3425944"/>
            <a:ext cx="3132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  <a:b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</a:br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Dolor</a:t>
            </a:r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sit</a:t>
            </a:r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Amet</a:t>
            </a:r>
            <a:endParaRPr lang="pt-BR" sz="2500" b="1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A6E19630-4A6B-4577-A0BD-508BC729AA6E}"/>
              </a:ext>
            </a:extLst>
          </p:cNvPr>
          <p:cNvSpPr/>
          <p:nvPr/>
        </p:nvSpPr>
        <p:spPr>
          <a:xfrm>
            <a:off x="882269" y="5192857"/>
            <a:ext cx="4590987" cy="113953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174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1242E57-E2D1-4397-BC0A-B1F34F4D7B51}"/>
              </a:ext>
            </a:extLst>
          </p:cNvPr>
          <p:cNvSpPr txBox="1"/>
          <p:nvPr/>
        </p:nvSpPr>
        <p:spPr>
          <a:xfrm>
            <a:off x="2020512" y="5331738"/>
            <a:ext cx="3132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  <a:b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</a:br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Dolor</a:t>
            </a:r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sit</a:t>
            </a:r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Amet</a:t>
            </a:r>
            <a:endParaRPr lang="pt-BR" sz="2500" b="1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7AE7ABD6-59D0-4D38-89F7-427A53D43EF1}"/>
              </a:ext>
            </a:extLst>
          </p:cNvPr>
          <p:cNvSpPr/>
          <p:nvPr/>
        </p:nvSpPr>
        <p:spPr>
          <a:xfrm>
            <a:off x="882269" y="7098651"/>
            <a:ext cx="4590987" cy="11395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174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C11B5D-2AA2-41EC-B082-2F869340C9F0}"/>
              </a:ext>
            </a:extLst>
          </p:cNvPr>
          <p:cNvSpPr txBox="1"/>
          <p:nvPr/>
        </p:nvSpPr>
        <p:spPr>
          <a:xfrm>
            <a:off x="2020512" y="7237532"/>
            <a:ext cx="31328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  <a:b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</a:br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Dolor</a:t>
            </a:r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sit</a:t>
            </a:r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Amet</a:t>
            </a:r>
            <a:endParaRPr lang="pt-BR" sz="2500" b="1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8" name="Прямая соединительная линия 2">
            <a:extLst>
              <a:ext uri="{FF2B5EF4-FFF2-40B4-BE49-F238E27FC236}">
                <a16:creationId xmlns:a16="http://schemas.microsoft.com/office/drawing/2014/main" id="{646D7DFF-B2D8-456A-9F7B-3EB172DDE455}"/>
              </a:ext>
            </a:extLst>
          </p:cNvPr>
          <p:cNvCxnSpPr>
            <a:cxnSpLocks/>
            <a:stCxn id="69" idx="0"/>
            <a:endCxn id="62" idx="3"/>
          </p:cNvCxnSpPr>
          <p:nvPr/>
        </p:nvCxnSpPr>
        <p:spPr>
          <a:xfrm rot="16200000" flipH="1" flipV="1">
            <a:off x="8092821" y="-325888"/>
            <a:ext cx="1563154" cy="6802284"/>
          </a:xfrm>
          <a:prstGeom prst="bentConnector4">
            <a:avLst>
              <a:gd name="adj1" fmla="val -14624"/>
              <a:gd name="adj2" fmla="val 51568"/>
            </a:avLst>
          </a:prstGeom>
          <a:ln w="34925" cap="rnd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Овал 68">
            <a:extLst>
              <a:ext uri="{FF2B5EF4-FFF2-40B4-BE49-F238E27FC236}">
                <a16:creationId xmlns:a16="http://schemas.microsoft.com/office/drawing/2014/main" id="{731A1471-F371-43BF-BD5C-31A9E333EC16}"/>
              </a:ext>
            </a:extLst>
          </p:cNvPr>
          <p:cNvSpPr/>
          <p:nvPr/>
        </p:nvSpPr>
        <p:spPr>
          <a:xfrm>
            <a:off x="12062163" y="2293677"/>
            <a:ext cx="426754" cy="426754"/>
          </a:xfrm>
          <a:prstGeom prst="ellipse">
            <a:avLst/>
          </a:prstGeom>
          <a:solidFill>
            <a:schemeClr val="bg2"/>
          </a:solidFill>
          <a:ln w="101600">
            <a:solidFill>
              <a:schemeClr val="accent4"/>
            </a:solidFill>
          </a:ln>
          <a:effectLst>
            <a:outerShdw sx="117000" sy="117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cxnSp>
        <p:nvCxnSpPr>
          <p:cNvPr id="70" name="Прямая соединительная линия 2">
            <a:extLst>
              <a:ext uri="{FF2B5EF4-FFF2-40B4-BE49-F238E27FC236}">
                <a16:creationId xmlns:a16="http://schemas.microsoft.com/office/drawing/2014/main" id="{9FE33F67-F49C-487F-9AE7-3DF25570F37C}"/>
              </a:ext>
            </a:extLst>
          </p:cNvPr>
          <p:cNvCxnSpPr>
            <a:cxnSpLocks/>
            <a:stCxn id="71" idx="4"/>
            <a:endCxn id="66" idx="3"/>
          </p:cNvCxnSpPr>
          <p:nvPr/>
        </p:nvCxnSpPr>
        <p:spPr>
          <a:xfrm rot="5400000" flipH="1">
            <a:off x="9097598" y="4044077"/>
            <a:ext cx="1753911" cy="9002596"/>
          </a:xfrm>
          <a:prstGeom prst="bentConnector4">
            <a:avLst>
              <a:gd name="adj1" fmla="val -13034"/>
              <a:gd name="adj2" fmla="val 76497"/>
            </a:avLst>
          </a:prstGeom>
          <a:ln w="34925" cap="rnd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F2B71656-1C80-4145-9B5E-9AA4923C15AA}"/>
              </a:ext>
            </a:extLst>
          </p:cNvPr>
          <p:cNvSpPr/>
          <p:nvPr/>
        </p:nvSpPr>
        <p:spPr>
          <a:xfrm>
            <a:off x="14262475" y="8995576"/>
            <a:ext cx="426754" cy="426754"/>
          </a:xfrm>
          <a:prstGeom prst="ellipse">
            <a:avLst/>
          </a:prstGeom>
          <a:solidFill>
            <a:schemeClr val="bg2"/>
          </a:solidFill>
          <a:ln w="101600">
            <a:solidFill>
              <a:schemeClr val="accent1"/>
            </a:solidFill>
          </a:ln>
          <a:effectLst>
            <a:outerShdw sx="117000" sy="117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cxnSp>
        <p:nvCxnSpPr>
          <p:cNvPr id="72" name="Прямая соединительная линия 2">
            <a:extLst>
              <a:ext uri="{FF2B5EF4-FFF2-40B4-BE49-F238E27FC236}">
                <a16:creationId xmlns:a16="http://schemas.microsoft.com/office/drawing/2014/main" id="{251120B9-EBDE-468A-887E-A792C67D2675}"/>
              </a:ext>
            </a:extLst>
          </p:cNvPr>
          <p:cNvCxnSpPr>
            <a:cxnSpLocks/>
            <a:stCxn id="73" idx="2"/>
            <a:endCxn id="64" idx="3"/>
          </p:cNvCxnSpPr>
          <p:nvPr/>
        </p:nvCxnSpPr>
        <p:spPr>
          <a:xfrm flipH="1">
            <a:off x="5473256" y="5762625"/>
            <a:ext cx="4483873" cy="0"/>
          </a:xfrm>
          <a:prstGeom prst="straightConnector1">
            <a:avLst/>
          </a:prstGeom>
          <a:ln w="34925" cap="rnd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Овал 72">
            <a:extLst>
              <a:ext uri="{FF2B5EF4-FFF2-40B4-BE49-F238E27FC236}">
                <a16:creationId xmlns:a16="http://schemas.microsoft.com/office/drawing/2014/main" id="{32290DF8-1959-4048-A988-3D5817B2D295}"/>
              </a:ext>
            </a:extLst>
          </p:cNvPr>
          <p:cNvSpPr/>
          <p:nvPr/>
        </p:nvSpPr>
        <p:spPr>
          <a:xfrm>
            <a:off x="9957129" y="5549248"/>
            <a:ext cx="426754" cy="426754"/>
          </a:xfrm>
          <a:prstGeom prst="ellipse">
            <a:avLst/>
          </a:prstGeom>
          <a:solidFill>
            <a:schemeClr val="bg2"/>
          </a:solidFill>
          <a:ln w="101600">
            <a:solidFill>
              <a:schemeClr val="accent5"/>
            </a:solidFill>
          </a:ln>
          <a:effectLst>
            <a:outerShdw sx="117000" sy="117000" algn="ctr" rotWithShape="0">
              <a:schemeClr val="bg2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059634DF-1A8C-4A7F-84A8-02D0F0A20212}"/>
              </a:ext>
            </a:extLst>
          </p:cNvPr>
          <p:cNvSpPr/>
          <p:nvPr/>
        </p:nvSpPr>
        <p:spPr>
          <a:xfrm>
            <a:off x="1017303" y="3425944"/>
            <a:ext cx="861774" cy="86177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3481F35B-1AC8-4B09-B2F0-E3DCCC82B549}"/>
              </a:ext>
            </a:extLst>
          </p:cNvPr>
          <p:cNvSpPr/>
          <p:nvPr/>
        </p:nvSpPr>
        <p:spPr>
          <a:xfrm>
            <a:off x="1017303" y="5331738"/>
            <a:ext cx="861774" cy="86177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98DFCA33-F080-4E12-862F-13B1FEB4F8C9}"/>
              </a:ext>
            </a:extLst>
          </p:cNvPr>
          <p:cNvSpPr/>
          <p:nvPr/>
        </p:nvSpPr>
        <p:spPr>
          <a:xfrm>
            <a:off x="1017303" y="7237532"/>
            <a:ext cx="861774" cy="861774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074276-B45F-4A6D-9758-BF135F1DAA25}"/>
              </a:ext>
            </a:extLst>
          </p:cNvPr>
          <p:cNvSpPr txBox="1"/>
          <p:nvPr/>
        </p:nvSpPr>
        <p:spPr>
          <a:xfrm>
            <a:off x="1093168" y="3425944"/>
            <a:ext cx="7100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noProof="0" dirty="0">
                <a:solidFill>
                  <a:schemeClr val="accent4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04BDE3-8E52-492C-B562-1E929656A406}"/>
              </a:ext>
            </a:extLst>
          </p:cNvPr>
          <p:cNvSpPr txBox="1"/>
          <p:nvPr/>
        </p:nvSpPr>
        <p:spPr>
          <a:xfrm>
            <a:off x="1093168" y="5331738"/>
            <a:ext cx="7100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noProof="0" dirty="0">
                <a:solidFill>
                  <a:schemeClr val="accent5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95E524-6846-41E7-B6F8-9C3C53F0D507}"/>
              </a:ext>
            </a:extLst>
          </p:cNvPr>
          <p:cNvSpPr txBox="1"/>
          <p:nvPr/>
        </p:nvSpPr>
        <p:spPr>
          <a:xfrm>
            <a:off x="1093168" y="7237532"/>
            <a:ext cx="7100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noProof="0" dirty="0">
                <a:solidFill>
                  <a:schemeClr val="accent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DD9CCEE-F31E-51EB-5941-FD1B3CCC3D8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E58846EF-3A03-0DC2-D762-2B2EE503481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EE272097-0F0D-17D1-2A54-5EC337E1466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8" name="TextBox 11">
            <a:extLst>
              <a:ext uri="{FF2B5EF4-FFF2-40B4-BE49-F238E27FC236}">
                <a16:creationId xmlns:a16="http://schemas.microsoft.com/office/drawing/2014/main" id="{FD1642E8-6345-0F04-FDCF-DEC4A9AEC07C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46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Соединительная линия уступом 78"/>
          <p:cNvCxnSpPr>
            <a:stCxn id="66" idx="1"/>
            <a:endCxn id="68" idx="1"/>
          </p:cNvCxnSpPr>
          <p:nvPr/>
        </p:nvCxnSpPr>
        <p:spPr>
          <a:xfrm rot="10800000" flipV="1">
            <a:off x="7685567" y="5627265"/>
            <a:ext cx="12700" cy="1714499"/>
          </a:xfrm>
          <a:prstGeom prst="bentConnector3">
            <a:avLst>
              <a:gd name="adj1" fmla="val 5340000"/>
            </a:avLst>
          </a:prstGeom>
          <a:ln w="63500" cap="rnd">
            <a:solidFill>
              <a:schemeClr val="accent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ная линия уступом 82"/>
          <p:cNvCxnSpPr>
            <a:stCxn id="54" idx="1"/>
            <a:endCxn id="52" idx="1"/>
          </p:cNvCxnSpPr>
          <p:nvPr/>
        </p:nvCxnSpPr>
        <p:spPr>
          <a:xfrm rot="10800000" flipV="1">
            <a:off x="13190979" y="5627265"/>
            <a:ext cx="12700" cy="1714499"/>
          </a:xfrm>
          <a:prstGeom prst="bentConnector3">
            <a:avLst>
              <a:gd name="adj1" fmla="val 5400000"/>
            </a:avLst>
          </a:prstGeom>
          <a:ln w="63500" cap="rnd">
            <a:solidFill>
              <a:schemeClr val="accent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Скругленный прямоугольник 38"/>
          <p:cNvSpPr/>
          <p:nvPr/>
        </p:nvSpPr>
        <p:spPr>
          <a:xfrm>
            <a:off x="7683186" y="2490455"/>
            <a:ext cx="2916866" cy="1219711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127000">
            <a:noFill/>
          </a:ln>
          <a:effectLst>
            <a:outerShdw blurRad="1270000" dist="38100" dir="5400000" sx="80000" sy="8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0" name="TextBox 39"/>
          <p:cNvSpPr txBox="1"/>
          <p:nvPr/>
        </p:nvSpPr>
        <p:spPr>
          <a:xfrm>
            <a:off x="7913901" y="2872728"/>
            <a:ext cx="246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2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cxnSp>
        <p:nvCxnSpPr>
          <p:cNvPr id="18" name="Соединительная линия уступом 17"/>
          <p:cNvCxnSpPr>
            <a:stCxn id="46" idx="1"/>
            <a:endCxn id="48" idx="1"/>
          </p:cNvCxnSpPr>
          <p:nvPr/>
        </p:nvCxnSpPr>
        <p:spPr>
          <a:xfrm rot="10800000" flipV="1">
            <a:off x="2180155" y="5627265"/>
            <a:ext cx="12700" cy="1714499"/>
          </a:xfrm>
          <a:prstGeom prst="bentConnector3">
            <a:avLst>
              <a:gd name="adj1" fmla="val 5250000"/>
            </a:avLst>
          </a:prstGeom>
          <a:ln w="63500" cap="rnd">
            <a:solidFill>
              <a:schemeClr val="accent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CBF21910-5FD5-4495-9E28-BFF76458293E}"/>
              </a:ext>
            </a:extLst>
          </p:cNvPr>
          <p:cNvCxnSpPr>
            <a:cxnSpLocks/>
            <a:stCxn id="39" idx="2"/>
            <a:endCxn id="46" idx="0"/>
          </p:cNvCxnSpPr>
          <p:nvPr/>
        </p:nvCxnSpPr>
        <p:spPr>
          <a:xfrm rot="5400000">
            <a:off x="5736482" y="1612273"/>
            <a:ext cx="1307244" cy="5503031"/>
          </a:xfrm>
          <a:prstGeom prst="bentConnector3">
            <a:avLst/>
          </a:prstGeom>
          <a:ln w="63500"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0A9EEDDC-E75F-4586-83D1-29318D497441}"/>
              </a:ext>
            </a:extLst>
          </p:cNvPr>
          <p:cNvCxnSpPr>
            <a:cxnSpLocks/>
            <a:stCxn id="39" idx="2"/>
            <a:endCxn id="54" idx="0"/>
          </p:cNvCxnSpPr>
          <p:nvPr/>
        </p:nvCxnSpPr>
        <p:spPr>
          <a:xfrm rot="16200000" flipH="1">
            <a:off x="11241893" y="1609891"/>
            <a:ext cx="1307244" cy="5507793"/>
          </a:xfrm>
          <a:prstGeom prst="bentConnector3">
            <a:avLst/>
          </a:prstGeom>
          <a:ln w="63500"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E3D87594-A6E1-47A2-A13D-817CCDEF7AA0}"/>
              </a:ext>
            </a:extLst>
          </p:cNvPr>
          <p:cNvCxnSpPr>
            <a:stCxn id="39" idx="2"/>
            <a:endCxn id="66" idx="0"/>
          </p:cNvCxnSpPr>
          <p:nvPr/>
        </p:nvCxnSpPr>
        <p:spPr>
          <a:xfrm rot="16200000" flipH="1">
            <a:off x="8489187" y="4362597"/>
            <a:ext cx="1307244" cy="2381"/>
          </a:xfrm>
          <a:prstGeom prst="bentConnector3">
            <a:avLst/>
          </a:prstGeom>
          <a:ln w="63500">
            <a:solidFill>
              <a:schemeClr val="accent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Скругленный прямоугольник 65"/>
          <p:cNvSpPr/>
          <p:nvPr/>
        </p:nvSpPr>
        <p:spPr>
          <a:xfrm>
            <a:off x="7685567" y="5017410"/>
            <a:ext cx="2916866" cy="12197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/>
              </a:gs>
              <a:gs pos="100000">
                <a:schemeClr val="accent5">
                  <a:lumMod val="80000"/>
                  <a:lumOff val="20000"/>
                </a:schemeClr>
              </a:gs>
            </a:gsLst>
            <a:lin ang="15000000" scaled="0"/>
          </a:gradFill>
          <a:ln w="63500">
            <a:noFill/>
          </a:ln>
          <a:effectLst>
            <a:outerShdw blurRad="355600" dist="38100" dir="6600000" algn="t" rotWithShape="0">
              <a:schemeClr val="accent5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7" name="TextBox 66"/>
          <p:cNvSpPr txBox="1"/>
          <p:nvPr/>
        </p:nvSpPr>
        <p:spPr>
          <a:xfrm>
            <a:off x="7913901" y="5411821"/>
            <a:ext cx="246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2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13190979" y="5017410"/>
            <a:ext cx="2916866" cy="12197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15000000" scaled="0"/>
          </a:gradFill>
          <a:ln w="63500">
            <a:noFill/>
          </a:ln>
          <a:effectLst>
            <a:outerShdw blurRad="355600" dist="38100" dir="6600000" algn="t" rotWithShape="0">
              <a:schemeClr val="accent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6" name="TextBox 55"/>
          <p:cNvSpPr txBox="1"/>
          <p:nvPr/>
        </p:nvSpPr>
        <p:spPr>
          <a:xfrm>
            <a:off x="13419313" y="5411821"/>
            <a:ext cx="246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2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2180155" y="5017410"/>
            <a:ext cx="2916866" cy="12197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100000"/>
                </a:schemeClr>
              </a:gs>
              <a:gs pos="100000">
                <a:schemeClr val="accent4">
                  <a:lumMod val="80000"/>
                  <a:lumOff val="20000"/>
                </a:schemeClr>
              </a:gs>
            </a:gsLst>
            <a:lin ang="15000000" scaled="0"/>
          </a:gradFill>
          <a:ln w="63500">
            <a:noFill/>
          </a:ln>
          <a:effectLst>
            <a:outerShdw blurRad="355600" dist="38100" dir="6600000" algn="t" rotWithShape="0">
              <a:schemeClr val="accent4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7" name="TextBox 46"/>
          <p:cNvSpPr txBox="1"/>
          <p:nvPr/>
        </p:nvSpPr>
        <p:spPr>
          <a:xfrm>
            <a:off x="2408489" y="5411821"/>
            <a:ext cx="246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2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cxnSp>
        <p:nvCxnSpPr>
          <p:cNvPr id="80" name="Соединительная линия уступом 79"/>
          <p:cNvCxnSpPr>
            <a:stCxn id="68" idx="1"/>
            <a:endCxn id="70" idx="1"/>
          </p:cNvCxnSpPr>
          <p:nvPr/>
        </p:nvCxnSpPr>
        <p:spPr>
          <a:xfrm rot="10800000" flipV="1">
            <a:off x="7685567" y="7341764"/>
            <a:ext cx="12700" cy="1714499"/>
          </a:xfrm>
          <a:prstGeom prst="bentConnector3">
            <a:avLst>
              <a:gd name="adj1" fmla="val 5340000"/>
            </a:avLst>
          </a:prstGeom>
          <a:ln w="63500" cap="rnd">
            <a:solidFill>
              <a:schemeClr val="accent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52" idx="1"/>
            <a:endCxn id="44" idx="1"/>
          </p:cNvCxnSpPr>
          <p:nvPr/>
        </p:nvCxnSpPr>
        <p:spPr>
          <a:xfrm rot="10800000" flipV="1">
            <a:off x="13190979" y="7341764"/>
            <a:ext cx="12700" cy="1714499"/>
          </a:xfrm>
          <a:prstGeom prst="bentConnector3">
            <a:avLst>
              <a:gd name="adj1" fmla="val 5400000"/>
            </a:avLst>
          </a:prstGeom>
          <a:ln w="63500" cap="rnd">
            <a:solidFill>
              <a:schemeClr val="accent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Скругленный прямоугольник 69"/>
          <p:cNvSpPr/>
          <p:nvPr/>
        </p:nvSpPr>
        <p:spPr>
          <a:xfrm>
            <a:off x="7685567" y="8446408"/>
            <a:ext cx="2916866" cy="12197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80000"/>
                  <a:lumOff val="20000"/>
                </a:schemeClr>
              </a:gs>
            </a:gsLst>
            <a:lin ang="15000000" scaled="0"/>
          </a:gradFill>
          <a:ln w="63500">
            <a:noFill/>
          </a:ln>
          <a:effectLst>
            <a:outerShdw blurRad="355600" dist="38100" dir="6600000" algn="t" rotWithShape="0">
              <a:schemeClr val="accent6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1" name="TextBox 70"/>
          <p:cNvSpPr txBox="1"/>
          <p:nvPr/>
        </p:nvSpPr>
        <p:spPr>
          <a:xfrm>
            <a:off x="7913901" y="8840819"/>
            <a:ext cx="246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2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68" name="Скругленный прямоугольник 67"/>
          <p:cNvSpPr/>
          <p:nvPr/>
        </p:nvSpPr>
        <p:spPr>
          <a:xfrm>
            <a:off x="7685567" y="6731909"/>
            <a:ext cx="2916866" cy="12197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80000"/>
                  <a:lumOff val="20000"/>
                </a:schemeClr>
              </a:gs>
            </a:gsLst>
            <a:lin ang="15000000" scaled="0"/>
          </a:gradFill>
          <a:ln w="63500">
            <a:noFill/>
          </a:ln>
          <a:effectLst>
            <a:outerShdw blurRad="355600" dist="38100" dir="6600000" algn="t" rotWithShape="0">
              <a:schemeClr val="accent3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9" name="TextBox 68"/>
          <p:cNvSpPr txBox="1"/>
          <p:nvPr/>
        </p:nvSpPr>
        <p:spPr>
          <a:xfrm>
            <a:off x="7913901" y="7126320"/>
            <a:ext cx="246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2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13190979" y="8446408"/>
            <a:ext cx="2916866" cy="12197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80000"/>
                  <a:lumOff val="20000"/>
                </a:schemeClr>
              </a:gs>
            </a:gsLst>
            <a:lin ang="15000000" scaled="0"/>
          </a:gradFill>
          <a:ln w="63500">
            <a:noFill/>
          </a:ln>
          <a:effectLst>
            <a:outerShdw blurRad="355600" dist="38100" dir="6600000" algn="t" rotWithShape="0">
              <a:schemeClr val="accent6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5" name="TextBox 44"/>
          <p:cNvSpPr txBox="1"/>
          <p:nvPr/>
        </p:nvSpPr>
        <p:spPr>
          <a:xfrm>
            <a:off x="13419313" y="8840819"/>
            <a:ext cx="246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2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13190979" y="6731909"/>
            <a:ext cx="2916866" cy="12197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80000"/>
                  <a:lumOff val="20000"/>
                </a:schemeClr>
              </a:gs>
            </a:gsLst>
            <a:lin ang="15000000" scaled="0"/>
          </a:gradFill>
          <a:ln w="63500">
            <a:noFill/>
          </a:ln>
          <a:effectLst>
            <a:outerShdw blurRad="355600" dist="38100" dir="6600000" algn="t" rotWithShape="0">
              <a:schemeClr val="accent3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3" name="TextBox 52"/>
          <p:cNvSpPr txBox="1"/>
          <p:nvPr/>
        </p:nvSpPr>
        <p:spPr>
          <a:xfrm>
            <a:off x="13419313" y="7126320"/>
            <a:ext cx="246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2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cxnSp>
        <p:nvCxnSpPr>
          <p:cNvPr id="75" name="Соединительная линия уступом 74"/>
          <p:cNvCxnSpPr>
            <a:stCxn id="48" idx="1"/>
            <a:endCxn id="50" idx="1"/>
          </p:cNvCxnSpPr>
          <p:nvPr/>
        </p:nvCxnSpPr>
        <p:spPr>
          <a:xfrm rot="10800000" flipV="1">
            <a:off x="2180155" y="7341764"/>
            <a:ext cx="12700" cy="1714499"/>
          </a:xfrm>
          <a:prstGeom prst="bentConnector3">
            <a:avLst>
              <a:gd name="adj1" fmla="val 5250000"/>
            </a:avLst>
          </a:prstGeom>
          <a:ln w="63500" cap="rnd">
            <a:solidFill>
              <a:schemeClr val="accent2">
                <a:lumMod val="9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Скругленный прямоугольник 49"/>
          <p:cNvSpPr/>
          <p:nvPr/>
        </p:nvSpPr>
        <p:spPr>
          <a:xfrm>
            <a:off x="2180155" y="8446408"/>
            <a:ext cx="2916866" cy="12197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80000"/>
                  <a:lumOff val="20000"/>
                </a:schemeClr>
              </a:gs>
            </a:gsLst>
            <a:lin ang="15000000" scaled="0"/>
          </a:gradFill>
          <a:ln w="63500">
            <a:noFill/>
          </a:ln>
          <a:effectLst>
            <a:outerShdw blurRad="355600" dist="38100" dir="6600000" algn="t" rotWithShape="0">
              <a:schemeClr val="accent6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1" name="TextBox 50"/>
          <p:cNvSpPr txBox="1"/>
          <p:nvPr/>
        </p:nvSpPr>
        <p:spPr>
          <a:xfrm>
            <a:off x="2408489" y="8840819"/>
            <a:ext cx="246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2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2180155" y="6731909"/>
            <a:ext cx="2916866" cy="121971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80000"/>
                  <a:lumOff val="20000"/>
                </a:schemeClr>
              </a:gs>
            </a:gsLst>
            <a:lin ang="15000000" scaled="0"/>
          </a:gradFill>
          <a:ln w="63500">
            <a:noFill/>
          </a:ln>
          <a:effectLst>
            <a:outerShdw blurRad="355600" dist="38100" dir="6600000" algn="t" rotWithShape="0">
              <a:schemeClr val="accent3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9" name="TextBox 48"/>
          <p:cNvSpPr txBox="1"/>
          <p:nvPr/>
        </p:nvSpPr>
        <p:spPr>
          <a:xfrm>
            <a:off x="2408489" y="7126320"/>
            <a:ext cx="2460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200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 Ipsum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E5F73AF-A3B3-159E-1BF2-40C4938F7F0D}"/>
              </a:ext>
            </a:extLst>
          </p:cNvPr>
          <p:cNvGrpSpPr/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BA207599-F95F-A09A-AE28-AA3A8E97D54B}"/>
                </a:ext>
              </a:extLst>
            </p:cNvPr>
            <p:cNvSpPr/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743EA759-DEB6-F84E-4768-63AE78D32AB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A6EC2D32-C29A-8E8F-8835-42D73E0165F4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5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E94909B-4102-4695-A276-4BB445620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64385"/>
              </p:ext>
            </p:extLst>
          </p:nvPr>
        </p:nvGraphicFramePr>
        <p:xfrm>
          <a:off x="6076951" y="1036991"/>
          <a:ext cx="11087093" cy="823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96E7018-5F92-4899-A877-D245C03B326F}"/>
              </a:ext>
            </a:extLst>
          </p:cNvPr>
          <p:cNvSpPr txBox="1"/>
          <p:nvPr/>
        </p:nvSpPr>
        <p:spPr>
          <a:xfrm>
            <a:off x="920369" y="4525802"/>
            <a:ext cx="4610225" cy="281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D1988D7-1410-3048-CFB4-0263FA17119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8DB90043-6779-A125-4FA1-2DEB73B249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638775E0-BFE6-DA05-EFAE-F8BA90E1E44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96F4E555-D264-E14F-3A5A-6B7CB7006A51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18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3E577D-FDC9-438F-8408-414652BEB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841855"/>
              </p:ext>
            </p:extLst>
          </p:nvPr>
        </p:nvGraphicFramePr>
        <p:xfrm>
          <a:off x="6076950" y="1036990"/>
          <a:ext cx="11087093" cy="8231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752B7FA-B42F-4CA5-B73F-ECA858E8CB8D}"/>
              </a:ext>
            </a:extLst>
          </p:cNvPr>
          <p:cNvSpPr txBox="1"/>
          <p:nvPr/>
        </p:nvSpPr>
        <p:spPr>
          <a:xfrm>
            <a:off x="920369" y="4525802"/>
            <a:ext cx="4610225" cy="281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5F5892B-78E1-868B-7B1B-7A632CA08F5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8E8CFCCC-4549-0E0A-E170-3E1DE05097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4D684677-8E50-44D7-E488-5FA19E3376D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6" name="TextBox 11">
            <a:extLst>
              <a:ext uri="{FF2B5EF4-FFF2-40B4-BE49-F238E27FC236}">
                <a16:creationId xmlns:a16="http://schemas.microsoft.com/office/drawing/2014/main" id="{F99EC9EE-3862-C3E8-4FB8-2F4CAF8DA4FA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Диаграмма 2">
            <a:extLst>
              <a:ext uri="{FF2B5EF4-FFF2-40B4-BE49-F238E27FC236}">
                <a16:creationId xmlns:a16="http://schemas.microsoft.com/office/drawing/2014/main" id="{AB4255E6-85BE-4F64-AF4C-F029899DBAB3}"/>
              </a:ext>
            </a:extLst>
          </p:cNvPr>
          <p:cNvGraphicFramePr/>
          <p:nvPr/>
        </p:nvGraphicFramePr>
        <p:xfrm>
          <a:off x="6084442" y="1036991"/>
          <a:ext cx="11101601" cy="8231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23887BF-927A-4A72-921A-6894547C57E1}"/>
              </a:ext>
            </a:extLst>
          </p:cNvPr>
          <p:cNvSpPr txBox="1"/>
          <p:nvPr/>
        </p:nvSpPr>
        <p:spPr>
          <a:xfrm>
            <a:off x="920369" y="4525802"/>
            <a:ext cx="4610225" cy="281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37A45E8-4BCF-AB6E-F1FC-480B1864B8A7}"/>
              </a:ext>
            </a:extLst>
          </p:cNvPr>
          <p:cNvGrpSpPr/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3260DD9A-D422-38AC-6F1E-0EE63BD4B946}"/>
                </a:ext>
              </a:extLst>
            </p:cNvPr>
            <p:cNvSpPr/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CE991593-A162-2284-E134-376A4B5E432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92315F35-F101-CA30-ED7E-944EB3DB8640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27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F353203-C780-495D-ABEF-AF832AECD5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9039012"/>
              </p:ext>
            </p:extLst>
          </p:nvPr>
        </p:nvGraphicFramePr>
        <p:xfrm>
          <a:off x="6809864" y="1533832"/>
          <a:ext cx="10939039" cy="7220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CA3F074A-8F41-4600-A560-73CD248C796E}"/>
              </a:ext>
            </a:extLst>
          </p:cNvPr>
          <p:cNvSpPr txBox="1"/>
          <p:nvPr/>
        </p:nvSpPr>
        <p:spPr>
          <a:xfrm>
            <a:off x="920369" y="4525802"/>
            <a:ext cx="4610225" cy="2813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AFA3438-A031-086D-EDCA-EEE26F6C74D3}"/>
              </a:ext>
            </a:extLst>
          </p:cNvPr>
          <p:cNvGrpSpPr/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19A3950A-71A8-3541-A607-0A9067D37989}"/>
                </a:ext>
              </a:extLst>
            </p:cNvPr>
            <p:cNvSpPr/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6953298F-881E-C509-462B-4C4802C2F18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328757C3-4290-551F-F589-479E34B1E809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2">
            <a:extLst>
              <a:ext uri="{FF2B5EF4-FFF2-40B4-BE49-F238E27FC236}">
                <a16:creationId xmlns:a16="http://schemas.microsoft.com/office/drawing/2014/main" id="{7307D08D-C219-4AF4-A97C-7452A3C35FD6}"/>
              </a:ext>
            </a:extLst>
          </p:cNvPr>
          <p:cNvSpPr>
            <a:spLocks/>
          </p:cNvSpPr>
          <p:nvPr/>
        </p:nvSpPr>
        <p:spPr bwMode="auto">
          <a:xfrm>
            <a:off x="12812551" y="4667250"/>
            <a:ext cx="3828049" cy="191402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40" h="2519">
                <a:moveTo>
                  <a:pt x="2520" y="2519"/>
                </a:moveTo>
                <a:lnTo>
                  <a:pt x="2650" y="2515"/>
                </a:lnTo>
                <a:lnTo>
                  <a:pt x="2778" y="2506"/>
                </a:lnTo>
                <a:lnTo>
                  <a:pt x="2904" y="2490"/>
                </a:lnTo>
                <a:lnTo>
                  <a:pt x="3028" y="2468"/>
                </a:lnTo>
                <a:lnTo>
                  <a:pt x="3150" y="2440"/>
                </a:lnTo>
                <a:lnTo>
                  <a:pt x="3269" y="2406"/>
                </a:lnTo>
                <a:lnTo>
                  <a:pt x="3387" y="2366"/>
                </a:lnTo>
                <a:lnTo>
                  <a:pt x="3501" y="2321"/>
                </a:lnTo>
                <a:lnTo>
                  <a:pt x="3613" y="2270"/>
                </a:lnTo>
                <a:lnTo>
                  <a:pt x="3721" y="2215"/>
                </a:lnTo>
                <a:lnTo>
                  <a:pt x="3827" y="2154"/>
                </a:lnTo>
                <a:lnTo>
                  <a:pt x="3929" y="2089"/>
                </a:lnTo>
                <a:lnTo>
                  <a:pt x="4028" y="2019"/>
                </a:lnTo>
                <a:lnTo>
                  <a:pt x="4123" y="1943"/>
                </a:lnTo>
                <a:lnTo>
                  <a:pt x="4215" y="1864"/>
                </a:lnTo>
                <a:lnTo>
                  <a:pt x="4302" y="1781"/>
                </a:lnTo>
                <a:lnTo>
                  <a:pt x="4386" y="1693"/>
                </a:lnTo>
                <a:lnTo>
                  <a:pt x="4465" y="1602"/>
                </a:lnTo>
                <a:lnTo>
                  <a:pt x="4539" y="1507"/>
                </a:lnTo>
                <a:lnTo>
                  <a:pt x="4610" y="1408"/>
                </a:lnTo>
                <a:lnTo>
                  <a:pt x="4675" y="1306"/>
                </a:lnTo>
                <a:lnTo>
                  <a:pt x="4736" y="1200"/>
                </a:lnTo>
                <a:lnTo>
                  <a:pt x="4791" y="1092"/>
                </a:lnTo>
                <a:lnTo>
                  <a:pt x="4843" y="981"/>
                </a:lnTo>
                <a:lnTo>
                  <a:pt x="4888" y="866"/>
                </a:lnTo>
                <a:lnTo>
                  <a:pt x="4927" y="749"/>
                </a:lnTo>
                <a:lnTo>
                  <a:pt x="4961" y="629"/>
                </a:lnTo>
                <a:lnTo>
                  <a:pt x="4989" y="508"/>
                </a:lnTo>
                <a:lnTo>
                  <a:pt x="5011" y="383"/>
                </a:lnTo>
                <a:lnTo>
                  <a:pt x="5027" y="257"/>
                </a:lnTo>
                <a:lnTo>
                  <a:pt x="5037" y="129"/>
                </a:lnTo>
                <a:lnTo>
                  <a:pt x="5040" y="0"/>
                </a:lnTo>
                <a:lnTo>
                  <a:pt x="3675" y="0"/>
                </a:lnTo>
                <a:lnTo>
                  <a:pt x="3674" y="59"/>
                </a:lnTo>
                <a:lnTo>
                  <a:pt x="3669" y="117"/>
                </a:lnTo>
                <a:lnTo>
                  <a:pt x="3662" y="175"/>
                </a:lnTo>
                <a:lnTo>
                  <a:pt x="3652" y="233"/>
                </a:lnTo>
                <a:lnTo>
                  <a:pt x="3639" y="288"/>
                </a:lnTo>
                <a:lnTo>
                  <a:pt x="3624" y="343"/>
                </a:lnTo>
                <a:lnTo>
                  <a:pt x="3606" y="396"/>
                </a:lnTo>
                <a:lnTo>
                  <a:pt x="3585" y="449"/>
                </a:lnTo>
                <a:lnTo>
                  <a:pt x="3561" y="500"/>
                </a:lnTo>
                <a:lnTo>
                  <a:pt x="3536" y="550"/>
                </a:lnTo>
                <a:lnTo>
                  <a:pt x="3508" y="598"/>
                </a:lnTo>
                <a:lnTo>
                  <a:pt x="3478" y="645"/>
                </a:lnTo>
                <a:lnTo>
                  <a:pt x="3446" y="690"/>
                </a:lnTo>
                <a:lnTo>
                  <a:pt x="3412" y="734"/>
                </a:lnTo>
                <a:lnTo>
                  <a:pt x="3376" y="776"/>
                </a:lnTo>
                <a:lnTo>
                  <a:pt x="3337" y="816"/>
                </a:lnTo>
                <a:lnTo>
                  <a:pt x="3296" y="854"/>
                </a:lnTo>
                <a:lnTo>
                  <a:pt x="3255" y="890"/>
                </a:lnTo>
                <a:lnTo>
                  <a:pt x="3211" y="925"/>
                </a:lnTo>
                <a:lnTo>
                  <a:pt x="3166" y="957"/>
                </a:lnTo>
                <a:lnTo>
                  <a:pt x="3120" y="988"/>
                </a:lnTo>
                <a:lnTo>
                  <a:pt x="3071" y="1015"/>
                </a:lnTo>
                <a:lnTo>
                  <a:pt x="3021" y="1041"/>
                </a:lnTo>
                <a:lnTo>
                  <a:pt x="2970" y="1064"/>
                </a:lnTo>
                <a:lnTo>
                  <a:pt x="2918" y="1084"/>
                </a:lnTo>
                <a:lnTo>
                  <a:pt x="2864" y="1102"/>
                </a:lnTo>
                <a:lnTo>
                  <a:pt x="2809" y="1118"/>
                </a:lnTo>
                <a:lnTo>
                  <a:pt x="2753" y="1131"/>
                </a:lnTo>
                <a:lnTo>
                  <a:pt x="2696" y="1141"/>
                </a:lnTo>
                <a:lnTo>
                  <a:pt x="2639" y="1148"/>
                </a:lnTo>
                <a:lnTo>
                  <a:pt x="2580" y="1153"/>
                </a:lnTo>
                <a:lnTo>
                  <a:pt x="2520" y="1154"/>
                </a:lnTo>
                <a:lnTo>
                  <a:pt x="2461" y="1153"/>
                </a:lnTo>
                <a:lnTo>
                  <a:pt x="2402" y="1148"/>
                </a:lnTo>
                <a:lnTo>
                  <a:pt x="2345" y="1141"/>
                </a:lnTo>
                <a:lnTo>
                  <a:pt x="2287" y="1131"/>
                </a:lnTo>
                <a:lnTo>
                  <a:pt x="2232" y="1118"/>
                </a:lnTo>
                <a:lnTo>
                  <a:pt x="2177" y="1102"/>
                </a:lnTo>
                <a:lnTo>
                  <a:pt x="2124" y="1084"/>
                </a:lnTo>
                <a:lnTo>
                  <a:pt x="2071" y="1064"/>
                </a:lnTo>
                <a:lnTo>
                  <a:pt x="2019" y="1041"/>
                </a:lnTo>
                <a:lnTo>
                  <a:pt x="1970" y="1015"/>
                </a:lnTo>
                <a:lnTo>
                  <a:pt x="1922" y="988"/>
                </a:lnTo>
                <a:lnTo>
                  <a:pt x="1875" y="957"/>
                </a:lnTo>
                <a:lnTo>
                  <a:pt x="1830" y="925"/>
                </a:lnTo>
                <a:lnTo>
                  <a:pt x="1785" y="890"/>
                </a:lnTo>
                <a:lnTo>
                  <a:pt x="1744" y="854"/>
                </a:lnTo>
                <a:lnTo>
                  <a:pt x="1704" y="816"/>
                </a:lnTo>
                <a:lnTo>
                  <a:pt x="1666" y="776"/>
                </a:lnTo>
                <a:lnTo>
                  <a:pt x="1629" y="734"/>
                </a:lnTo>
                <a:lnTo>
                  <a:pt x="1595" y="690"/>
                </a:lnTo>
                <a:lnTo>
                  <a:pt x="1563" y="645"/>
                </a:lnTo>
                <a:lnTo>
                  <a:pt x="1532" y="598"/>
                </a:lnTo>
                <a:lnTo>
                  <a:pt x="1505" y="550"/>
                </a:lnTo>
                <a:lnTo>
                  <a:pt x="1479" y="500"/>
                </a:lnTo>
                <a:lnTo>
                  <a:pt x="1456" y="449"/>
                </a:lnTo>
                <a:lnTo>
                  <a:pt x="1436" y="396"/>
                </a:lnTo>
                <a:lnTo>
                  <a:pt x="1417" y="343"/>
                </a:lnTo>
                <a:lnTo>
                  <a:pt x="1402" y="288"/>
                </a:lnTo>
                <a:lnTo>
                  <a:pt x="1389" y="233"/>
                </a:lnTo>
                <a:lnTo>
                  <a:pt x="1379" y="175"/>
                </a:lnTo>
                <a:lnTo>
                  <a:pt x="1372" y="117"/>
                </a:lnTo>
                <a:lnTo>
                  <a:pt x="1367" y="59"/>
                </a:lnTo>
                <a:lnTo>
                  <a:pt x="1366" y="0"/>
                </a:lnTo>
                <a:lnTo>
                  <a:pt x="0" y="0"/>
                </a:lnTo>
                <a:lnTo>
                  <a:pt x="4" y="129"/>
                </a:lnTo>
                <a:lnTo>
                  <a:pt x="13" y="257"/>
                </a:lnTo>
                <a:lnTo>
                  <a:pt x="29" y="383"/>
                </a:lnTo>
                <a:lnTo>
                  <a:pt x="51" y="508"/>
                </a:lnTo>
                <a:lnTo>
                  <a:pt x="80" y="629"/>
                </a:lnTo>
                <a:lnTo>
                  <a:pt x="114" y="749"/>
                </a:lnTo>
                <a:lnTo>
                  <a:pt x="154" y="866"/>
                </a:lnTo>
                <a:lnTo>
                  <a:pt x="199" y="981"/>
                </a:lnTo>
                <a:lnTo>
                  <a:pt x="249" y="1092"/>
                </a:lnTo>
                <a:lnTo>
                  <a:pt x="304" y="1200"/>
                </a:lnTo>
                <a:lnTo>
                  <a:pt x="366" y="1306"/>
                </a:lnTo>
                <a:lnTo>
                  <a:pt x="431" y="1408"/>
                </a:lnTo>
                <a:lnTo>
                  <a:pt x="501" y="1507"/>
                </a:lnTo>
                <a:lnTo>
                  <a:pt x="576" y="1602"/>
                </a:lnTo>
                <a:lnTo>
                  <a:pt x="655" y="1693"/>
                </a:lnTo>
                <a:lnTo>
                  <a:pt x="738" y="1781"/>
                </a:lnTo>
                <a:lnTo>
                  <a:pt x="827" y="1864"/>
                </a:lnTo>
                <a:lnTo>
                  <a:pt x="918" y="1943"/>
                </a:lnTo>
                <a:lnTo>
                  <a:pt x="1013" y="2019"/>
                </a:lnTo>
                <a:lnTo>
                  <a:pt x="1112" y="2089"/>
                </a:lnTo>
                <a:lnTo>
                  <a:pt x="1214" y="2154"/>
                </a:lnTo>
                <a:lnTo>
                  <a:pt x="1320" y="2215"/>
                </a:lnTo>
                <a:lnTo>
                  <a:pt x="1428" y="2270"/>
                </a:lnTo>
                <a:lnTo>
                  <a:pt x="1539" y="2321"/>
                </a:lnTo>
                <a:lnTo>
                  <a:pt x="1654" y="2366"/>
                </a:lnTo>
                <a:lnTo>
                  <a:pt x="1771" y="2406"/>
                </a:lnTo>
                <a:lnTo>
                  <a:pt x="1891" y="2440"/>
                </a:lnTo>
                <a:lnTo>
                  <a:pt x="2012" y="2468"/>
                </a:lnTo>
                <a:lnTo>
                  <a:pt x="2137" y="2490"/>
                </a:lnTo>
                <a:lnTo>
                  <a:pt x="2262" y="2506"/>
                </a:lnTo>
                <a:lnTo>
                  <a:pt x="2391" y="2515"/>
                </a:lnTo>
                <a:lnTo>
                  <a:pt x="2520" y="2519"/>
                </a:lnTo>
                <a:close/>
              </a:path>
            </a:pathLst>
          </a:custGeom>
          <a:solidFill>
            <a:srgbClr val="EEF0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" name="Freeform 29"/>
          <p:cNvSpPr>
            <a:spLocks/>
          </p:cNvSpPr>
          <p:nvPr/>
        </p:nvSpPr>
        <p:spPr bwMode="auto">
          <a:xfrm>
            <a:off x="10020504" y="2753226"/>
            <a:ext cx="3828049" cy="191402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40" h="2520">
                <a:moveTo>
                  <a:pt x="2520" y="0"/>
                </a:moveTo>
                <a:lnTo>
                  <a:pt x="2390" y="3"/>
                </a:lnTo>
                <a:lnTo>
                  <a:pt x="2263" y="13"/>
                </a:lnTo>
                <a:lnTo>
                  <a:pt x="2136" y="29"/>
                </a:lnTo>
                <a:lnTo>
                  <a:pt x="2012" y="51"/>
                </a:lnTo>
                <a:lnTo>
                  <a:pt x="1890" y="79"/>
                </a:lnTo>
                <a:lnTo>
                  <a:pt x="1771" y="113"/>
                </a:lnTo>
                <a:lnTo>
                  <a:pt x="1654" y="153"/>
                </a:lnTo>
                <a:lnTo>
                  <a:pt x="1539" y="198"/>
                </a:lnTo>
                <a:lnTo>
                  <a:pt x="1428" y="249"/>
                </a:lnTo>
                <a:lnTo>
                  <a:pt x="1319" y="304"/>
                </a:lnTo>
                <a:lnTo>
                  <a:pt x="1214" y="364"/>
                </a:lnTo>
                <a:lnTo>
                  <a:pt x="1111" y="431"/>
                </a:lnTo>
                <a:lnTo>
                  <a:pt x="1013" y="501"/>
                </a:lnTo>
                <a:lnTo>
                  <a:pt x="918" y="575"/>
                </a:lnTo>
                <a:lnTo>
                  <a:pt x="826" y="655"/>
                </a:lnTo>
                <a:lnTo>
                  <a:pt x="739" y="738"/>
                </a:lnTo>
                <a:lnTo>
                  <a:pt x="655" y="825"/>
                </a:lnTo>
                <a:lnTo>
                  <a:pt x="576" y="917"/>
                </a:lnTo>
                <a:lnTo>
                  <a:pt x="501" y="1012"/>
                </a:lnTo>
                <a:lnTo>
                  <a:pt x="431" y="1111"/>
                </a:lnTo>
                <a:lnTo>
                  <a:pt x="365" y="1213"/>
                </a:lnTo>
                <a:lnTo>
                  <a:pt x="304" y="1319"/>
                </a:lnTo>
                <a:lnTo>
                  <a:pt x="249" y="1428"/>
                </a:lnTo>
                <a:lnTo>
                  <a:pt x="199" y="1539"/>
                </a:lnTo>
                <a:lnTo>
                  <a:pt x="154" y="1653"/>
                </a:lnTo>
                <a:lnTo>
                  <a:pt x="113" y="1771"/>
                </a:lnTo>
                <a:lnTo>
                  <a:pt x="79" y="1890"/>
                </a:lnTo>
                <a:lnTo>
                  <a:pt x="51" y="2012"/>
                </a:lnTo>
                <a:lnTo>
                  <a:pt x="29" y="2136"/>
                </a:lnTo>
                <a:lnTo>
                  <a:pt x="13" y="2262"/>
                </a:lnTo>
                <a:lnTo>
                  <a:pt x="4" y="2390"/>
                </a:lnTo>
                <a:lnTo>
                  <a:pt x="0" y="2520"/>
                </a:lnTo>
                <a:lnTo>
                  <a:pt x="1365" y="2520"/>
                </a:lnTo>
                <a:lnTo>
                  <a:pt x="1366" y="2460"/>
                </a:lnTo>
                <a:lnTo>
                  <a:pt x="1371" y="2401"/>
                </a:lnTo>
                <a:lnTo>
                  <a:pt x="1378" y="2344"/>
                </a:lnTo>
                <a:lnTo>
                  <a:pt x="1388" y="2287"/>
                </a:lnTo>
                <a:lnTo>
                  <a:pt x="1402" y="2231"/>
                </a:lnTo>
                <a:lnTo>
                  <a:pt x="1418" y="2176"/>
                </a:lnTo>
                <a:lnTo>
                  <a:pt x="1436" y="2122"/>
                </a:lnTo>
                <a:lnTo>
                  <a:pt x="1456" y="2070"/>
                </a:lnTo>
                <a:lnTo>
                  <a:pt x="1479" y="2019"/>
                </a:lnTo>
                <a:lnTo>
                  <a:pt x="1505" y="1970"/>
                </a:lnTo>
                <a:lnTo>
                  <a:pt x="1532" y="1920"/>
                </a:lnTo>
                <a:lnTo>
                  <a:pt x="1562" y="1874"/>
                </a:lnTo>
                <a:lnTo>
                  <a:pt x="1594" y="1829"/>
                </a:lnTo>
                <a:lnTo>
                  <a:pt x="1629" y="1785"/>
                </a:lnTo>
                <a:lnTo>
                  <a:pt x="1666" y="1743"/>
                </a:lnTo>
                <a:lnTo>
                  <a:pt x="1704" y="1703"/>
                </a:lnTo>
                <a:lnTo>
                  <a:pt x="1744" y="1664"/>
                </a:lnTo>
                <a:lnTo>
                  <a:pt x="1786" y="1628"/>
                </a:lnTo>
                <a:lnTo>
                  <a:pt x="1829" y="1594"/>
                </a:lnTo>
                <a:lnTo>
                  <a:pt x="1874" y="1562"/>
                </a:lnTo>
                <a:lnTo>
                  <a:pt x="1922" y="1532"/>
                </a:lnTo>
                <a:lnTo>
                  <a:pt x="1970" y="1504"/>
                </a:lnTo>
                <a:lnTo>
                  <a:pt x="2020" y="1479"/>
                </a:lnTo>
                <a:lnTo>
                  <a:pt x="2070" y="1456"/>
                </a:lnTo>
                <a:lnTo>
                  <a:pt x="2123" y="1435"/>
                </a:lnTo>
                <a:lnTo>
                  <a:pt x="2177" y="1416"/>
                </a:lnTo>
                <a:lnTo>
                  <a:pt x="2232" y="1401"/>
                </a:lnTo>
                <a:lnTo>
                  <a:pt x="2287" y="1388"/>
                </a:lnTo>
                <a:lnTo>
                  <a:pt x="2344" y="1378"/>
                </a:lnTo>
                <a:lnTo>
                  <a:pt x="2402" y="1370"/>
                </a:lnTo>
                <a:lnTo>
                  <a:pt x="2461" y="1366"/>
                </a:lnTo>
                <a:lnTo>
                  <a:pt x="2520" y="1364"/>
                </a:lnTo>
                <a:lnTo>
                  <a:pt x="2579" y="1366"/>
                </a:lnTo>
                <a:lnTo>
                  <a:pt x="2638" y="1370"/>
                </a:lnTo>
                <a:lnTo>
                  <a:pt x="2696" y="1378"/>
                </a:lnTo>
                <a:lnTo>
                  <a:pt x="2753" y="1388"/>
                </a:lnTo>
                <a:lnTo>
                  <a:pt x="2809" y="1401"/>
                </a:lnTo>
                <a:lnTo>
                  <a:pt x="2863" y="1416"/>
                </a:lnTo>
                <a:lnTo>
                  <a:pt x="2918" y="1435"/>
                </a:lnTo>
                <a:lnTo>
                  <a:pt x="2970" y="1456"/>
                </a:lnTo>
                <a:lnTo>
                  <a:pt x="3021" y="1479"/>
                </a:lnTo>
                <a:lnTo>
                  <a:pt x="3070" y="1504"/>
                </a:lnTo>
                <a:lnTo>
                  <a:pt x="3119" y="1532"/>
                </a:lnTo>
                <a:lnTo>
                  <a:pt x="3166" y="1562"/>
                </a:lnTo>
                <a:lnTo>
                  <a:pt x="3211" y="1594"/>
                </a:lnTo>
                <a:lnTo>
                  <a:pt x="3255" y="1628"/>
                </a:lnTo>
                <a:lnTo>
                  <a:pt x="3297" y="1664"/>
                </a:lnTo>
                <a:lnTo>
                  <a:pt x="3337" y="1703"/>
                </a:lnTo>
                <a:lnTo>
                  <a:pt x="3375" y="1743"/>
                </a:lnTo>
                <a:lnTo>
                  <a:pt x="3412" y="1785"/>
                </a:lnTo>
                <a:lnTo>
                  <a:pt x="3446" y="1829"/>
                </a:lnTo>
                <a:lnTo>
                  <a:pt x="3478" y="1874"/>
                </a:lnTo>
                <a:lnTo>
                  <a:pt x="3508" y="1920"/>
                </a:lnTo>
                <a:lnTo>
                  <a:pt x="3536" y="1970"/>
                </a:lnTo>
                <a:lnTo>
                  <a:pt x="3561" y="2019"/>
                </a:lnTo>
                <a:lnTo>
                  <a:pt x="3584" y="2070"/>
                </a:lnTo>
                <a:lnTo>
                  <a:pt x="3605" y="2122"/>
                </a:lnTo>
                <a:lnTo>
                  <a:pt x="3623" y="2176"/>
                </a:lnTo>
                <a:lnTo>
                  <a:pt x="3638" y="2231"/>
                </a:lnTo>
                <a:lnTo>
                  <a:pt x="3651" y="2287"/>
                </a:lnTo>
                <a:lnTo>
                  <a:pt x="3662" y="2344"/>
                </a:lnTo>
                <a:lnTo>
                  <a:pt x="3670" y="2401"/>
                </a:lnTo>
                <a:lnTo>
                  <a:pt x="3674" y="2460"/>
                </a:lnTo>
                <a:lnTo>
                  <a:pt x="3676" y="2520"/>
                </a:lnTo>
                <a:lnTo>
                  <a:pt x="5040" y="2520"/>
                </a:lnTo>
                <a:lnTo>
                  <a:pt x="5037" y="2390"/>
                </a:lnTo>
                <a:lnTo>
                  <a:pt x="5027" y="2262"/>
                </a:lnTo>
                <a:lnTo>
                  <a:pt x="5011" y="2136"/>
                </a:lnTo>
                <a:lnTo>
                  <a:pt x="4989" y="2012"/>
                </a:lnTo>
                <a:lnTo>
                  <a:pt x="4961" y="1890"/>
                </a:lnTo>
                <a:lnTo>
                  <a:pt x="4927" y="1771"/>
                </a:lnTo>
                <a:lnTo>
                  <a:pt x="4887" y="1653"/>
                </a:lnTo>
                <a:lnTo>
                  <a:pt x="4842" y="1539"/>
                </a:lnTo>
                <a:lnTo>
                  <a:pt x="4791" y="1428"/>
                </a:lnTo>
                <a:lnTo>
                  <a:pt x="4736" y="1319"/>
                </a:lnTo>
                <a:lnTo>
                  <a:pt x="4676" y="1213"/>
                </a:lnTo>
                <a:lnTo>
                  <a:pt x="4609" y="1111"/>
                </a:lnTo>
                <a:lnTo>
                  <a:pt x="4539" y="1012"/>
                </a:lnTo>
                <a:lnTo>
                  <a:pt x="4465" y="917"/>
                </a:lnTo>
                <a:lnTo>
                  <a:pt x="4385" y="825"/>
                </a:lnTo>
                <a:lnTo>
                  <a:pt x="4302" y="738"/>
                </a:lnTo>
                <a:lnTo>
                  <a:pt x="4215" y="655"/>
                </a:lnTo>
                <a:lnTo>
                  <a:pt x="4123" y="575"/>
                </a:lnTo>
                <a:lnTo>
                  <a:pt x="4028" y="501"/>
                </a:lnTo>
                <a:lnTo>
                  <a:pt x="3929" y="431"/>
                </a:lnTo>
                <a:lnTo>
                  <a:pt x="3827" y="364"/>
                </a:lnTo>
                <a:lnTo>
                  <a:pt x="3721" y="304"/>
                </a:lnTo>
                <a:lnTo>
                  <a:pt x="3612" y="249"/>
                </a:lnTo>
                <a:lnTo>
                  <a:pt x="3501" y="198"/>
                </a:lnTo>
                <a:lnTo>
                  <a:pt x="3386" y="153"/>
                </a:lnTo>
                <a:lnTo>
                  <a:pt x="3269" y="113"/>
                </a:lnTo>
                <a:lnTo>
                  <a:pt x="3149" y="79"/>
                </a:lnTo>
                <a:lnTo>
                  <a:pt x="3028" y="51"/>
                </a:lnTo>
                <a:lnTo>
                  <a:pt x="2903" y="29"/>
                </a:lnTo>
                <a:lnTo>
                  <a:pt x="2778" y="13"/>
                </a:lnTo>
                <a:lnTo>
                  <a:pt x="2649" y="3"/>
                </a:lnTo>
                <a:lnTo>
                  <a:pt x="2520" y="0"/>
                </a:lnTo>
                <a:close/>
              </a:path>
            </a:pathLst>
          </a:custGeom>
          <a:solidFill>
            <a:srgbClr val="EEF0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4" name="Freeform 30"/>
          <p:cNvSpPr>
            <a:spLocks/>
          </p:cNvSpPr>
          <p:nvPr/>
        </p:nvSpPr>
        <p:spPr bwMode="auto">
          <a:xfrm>
            <a:off x="4437930" y="2753226"/>
            <a:ext cx="3828049" cy="191402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40" h="2520">
                <a:moveTo>
                  <a:pt x="2520" y="0"/>
                </a:moveTo>
                <a:lnTo>
                  <a:pt x="2390" y="3"/>
                </a:lnTo>
                <a:lnTo>
                  <a:pt x="2262" y="13"/>
                </a:lnTo>
                <a:lnTo>
                  <a:pt x="2136" y="29"/>
                </a:lnTo>
                <a:lnTo>
                  <a:pt x="2012" y="51"/>
                </a:lnTo>
                <a:lnTo>
                  <a:pt x="1890" y="79"/>
                </a:lnTo>
                <a:lnTo>
                  <a:pt x="1771" y="113"/>
                </a:lnTo>
                <a:lnTo>
                  <a:pt x="1653" y="153"/>
                </a:lnTo>
                <a:lnTo>
                  <a:pt x="1539" y="198"/>
                </a:lnTo>
                <a:lnTo>
                  <a:pt x="1427" y="249"/>
                </a:lnTo>
                <a:lnTo>
                  <a:pt x="1319" y="304"/>
                </a:lnTo>
                <a:lnTo>
                  <a:pt x="1213" y="364"/>
                </a:lnTo>
                <a:lnTo>
                  <a:pt x="1111" y="431"/>
                </a:lnTo>
                <a:lnTo>
                  <a:pt x="1012" y="501"/>
                </a:lnTo>
                <a:lnTo>
                  <a:pt x="917" y="575"/>
                </a:lnTo>
                <a:lnTo>
                  <a:pt x="825" y="655"/>
                </a:lnTo>
                <a:lnTo>
                  <a:pt x="738" y="738"/>
                </a:lnTo>
                <a:lnTo>
                  <a:pt x="654" y="825"/>
                </a:lnTo>
                <a:lnTo>
                  <a:pt x="575" y="917"/>
                </a:lnTo>
                <a:lnTo>
                  <a:pt x="501" y="1012"/>
                </a:lnTo>
                <a:lnTo>
                  <a:pt x="430" y="1111"/>
                </a:lnTo>
                <a:lnTo>
                  <a:pt x="365" y="1213"/>
                </a:lnTo>
                <a:lnTo>
                  <a:pt x="304" y="1319"/>
                </a:lnTo>
                <a:lnTo>
                  <a:pt x="249" y="1428"/>
                </a:lnTo>
                <a:lnTo>
                  <a:pt x="197" y="1539"/>
                </a:lnTo>
                <a:lnTo>
                  <a:pt x="152" y="1653"/>
                </a:lnTo>
                <a:lnTo>
                  <a:pt x="113" y="1771"/>
                </a:lnTo>
                <a:lnTo>
                  <a:pt x="79" y="1890"/>
                </a:lnTo>
                <a:lnTo>
                  <a:pt x="51" y="2012"/>
                </a:lnTo>
                <a:lnTo>
                  <a:pt x="29" y="2136"/>
                </a:lnTo>
                <a:lnTo>
                  <a:pt x="13" y="2262"/>
                </a:lnTo>
                <a:lnTo>
                  <a:pt x="3" y="2390"/>
                </a:lnTo>
                <a:lnTo>
                  <a:pt x="0" y="2520"/>
                </a:lnTo>
                <a:lnTo>
                  <a:pt x="1365" y="2520"/>
                </a:lnTo>
                <a:lnTo>
                  <a:pt x="1366" y="2460"/>
                </a:lnTo>
                <a:lnTo>
                  <a:pt x="1371" y="2401"/>
                </a:lnTo>
                <a:lnTo>
                  <a:pt x="1378" y="2344"/>
                </a:lnTo>
                <a:lnTo>
                  <a:pt x="1388" y="2287"/>
                </a:lnTo>
                <a:lnTo>
                  <a:pt x="1401" y="2231"/>
                </a:lnTo>
                <a:lnTo>
                  <a:pt x="1416" y="2176"/>
                </a:lnTo>
                <a:lnTo>
                  <a:pt x="1434" y="2122"/>
                </a:lnTo>
                <a:lnTo>
                  <a:pt x="1455" y="2070"/>
                </a:lnTo>
                <a:lnTo>
                  <a:pt x="1479" y="2019"/>
                </a:lnTo>
                <a:lnTo>
                  <a:pt x="1504" y="1970"/>
                </a:lnTo>
                <a:lnTo>
                  <a:pt x="1532" y="1920"/>
                </a:lnTo>
                <a:lnTo>
                  <a:pt x="1562" y="1874"/>
                </a:lnTo>
                <a:lnTo>
                  <a:pt x="1594" y="1829"/>
                </a:lnTo>
                <a:lnTo>
                  <a:pt x="1628" y="1785"/>
                </a:lnTo>
                <a:lnTo>
                  <a:pt x="1664" y="1743"/>
                </a:lnTo>
                <a:lnTo>
                  <a:pt x="1703" y="1703"/>
                </a:lnTo>
                <a:lnTo>
                  <a:pt x="1744" y="1664"/>
                </a:lnTo>
                <a:lnTo>
                  <a:pt x="1785" y="1628"/>
                </a:lnTo>
                <a:lnTo>
                  <a:pt x="1829" y="1594"/>
                </a:lnTo>
                <a:lnTo>
                  <a:pt x="1874" y="1562"/>
                </a:lnTo>
                <a:lnTo>
                  <a:pt x="1920" y="1532"/>
                </a:lnTo>
                <a:lnTo>
                  <a:pt x="1969" y="1504"/>
                </a:lnTo>
                <a:lnTo>
                  <a:pt x="2019" y="1479"/>
                </a:lnTo>
                <a:lnTo>
                  <a:pt x="2070" y="1456"/>
                </a:lnTo>
                <a:lnTo>
                  <a:pt x="2122" y="1435"/>
                </a:lnTo>
                <a:lnTo>
                  <a:pt x="2176" y="1416"/>
                </a:lnTo>
                <a:lnTo>
                  <a:pt x="2231" y="1401"/>
                </a:lnTo>
                <a:lnTo>
                  <a:pt x="2287" y="1388"/>
                </a:lnTo>
                <a:lnTo>
                  <a:pt x="2344" y="1378"/>
                </a:lnTo>
                <a:lnTo>
                  <a:pt x="2401" y="1370"/>
                </a:lnTo>
                <a:lnTo>
                  <a:pt x="2460" y="1366"/>
                </a:lnTo>
                <a:lnTo>
                  <a:pt x="2520" y="1364"/>
                </a:lnTo>
                <a:lnTo>
                  <a:pt x="2579" y="1366"/>
                </a:lnTo>
                <a:lnTo>
                  <a:pt x="2638" y="1370"/>
                </a:lnTo>
                <a:lnTo>
                  <a:pt x="2695" y="1378"/>
                </a:lnTo>
                <a:lnTo>
                  <a:pt x="2753" y="1388"/>
                </a:lnTo>
                <a:lnTo>
                  <a:pt x="2808" y="1401"/>
                </a:lnTo>
                <a:lnTo>
                  <a:pt x="2863" y="1416"/>
                </a:lnTo>
                <a:lnTo>
                  <a:pt x="2916" y="1435"/>
                </a:lnTo>
                <a:lnTo>
                  <a:pt x="2969" y="1456"/>
                </a:lnTo>
                <a:lnTo>
                  <a:pt x="3021" y="1479"/>
                </a:lnTo>
                <a:lnTo>
                  <a:pt x="3070" y="1504"/>
                </a:lnTo>
                <a:lnTo>
                  <a:pt x="3118" y="1532"/>
                </a:lnTo>
                <a:lnTo>
                  <a:pt x="3165" y="1562"/>
                </a:lnTo>
                <a:lnTo>
                  <a:pt x="3210" y="1594"/>
                </a:lnTo>
                <a:lnTo>
                  <a:pt x="3255" y="1628"/>
                </a:lnTo>
                <a:lnTo>
                  <a:pt x="3296" y="1664"/>
                </a:lnTo>
                <a:lnTo>
                  <a:pt x="3336" y="1703"/>
                </a:lnTo>
                <a:lnTo>
                  <a:pt x="3374" y="1743"/>
                </a:lnTo>
                <a:lnTo>
                  <a:pt x="3411" y="1785"/>
                </a:lnTo>
                <a:lnTo>
                  <a:pt x="3445" y="1829"/>
                </a:lnTo>
                <a:lnTo>
                  <a:pt x="3477" y="1874"/>
                </a:lnTo>
                <a:lnTo>
                  <a:pt x="3508" y="1920"/>
                </a:lnTo>
                <a:lnTo>
                  <a:pt x="3535" y="1970"/>
                </a:lnTo>
                <a:lnTo>
                  <a:pt x="3561" y="2019"/>
                </a:lnTo>
                <a:lnTo>
                  <a:pt x="3584" y="2070"/>
                </a:lnTo>
                <a:lnTo>
                  <a:pt x="3604" y="2122"/>
                </a:lnTo>
                <a:lnTo>
                  <a:pt x="3623" y="2176"/>
                </a:lnTo>
                <a:lnTo>
                  <a:pt x="3638" y="2231"/>
                </a:lnTo>
                <a:lnTo>
                  <a:pt x="3651" y="2287"/>
                </a:lnTo>
                <a:lnTo>
                  <a:pt x="3661" y="2344"/>
                </a:lnTo>
                <a:lnTo>
                  <a:pt x="3668" y="2401"/>
                </a:lnTo>
                <a:lnTo>
                  <a:pt x="3673" y="2460"/>
                </a:lnTo>
                <a:lnTo>
                  <a:pt x="3674" y="2520"/>
                </a:lnTo>
                <a:lnTo>
                  <a:pt x="5040" y="2520"/>
                </a:lnTo>
                <a:lnTo>
                  <a:pt x="5036" y="2390"/>
                </a:lnTo>
                <a:lnTo>
                  <a:pt x="5027" y="2262"/>
                </a:lnTo>
                <a:lnTo>
                  <a:pt x="5011" y="2136"/>
                </a:lnTo>
                <a:lnTo>
                  <a:pt x="4989" y="2012"/>
                </a:lnTo>
                <a:lnTo>
                  <a:pt x="4960" y="1890"/>
                </a:lnTo>
                <a:lnTo>
                  <a:pt x="4926" y="1771"/>
                </a:lnTo>
                <a:lnTo>
                  <a:pt x="4886" y="1653"/>
                </a:lnTo>
                <a:lnTo>
                  <a:pt x="4841" y="1539"/>
                </a:lnTo>
                <a:lnTo>
                  <a:pt x="4791" y="1428"/>
                </a:lnTo>
                <a:lnTo>
                  <a:pt x="4736" y="1319"/>
                </a:lnTo>
                <a:lnTo>
                  <a:pt x="4674" y="1213"/>
                </a:lnTo>
                <a:lnTo>
                  <a:pt x="4609" y="1111"/>
                </a:lnTo>
                <a:lnTo>
                  <a:pt x="4539" y="1012"/>
                </a:lnTo>
                <a:lnTo>
                  <a:pt x="4464" y="917"/>
                </a:lnTo>
                <a:lnTo>
                  <a:pt x="4385" y="825"/>
                </a:lnTo>
                <a:lnTo>
                  <a:pt x="4302" y="738"/>
                </a:lnTo>
                <a:lnTo>
                  <a:pt x="4213" y="655"/>
                </a:lnTo>
                <a:lnTo>
                  <a:pt x="4122" y="575"/>
                </a:lnTo>
                <a:lnTo>
                  <a:pt x="4027" y="501"/>
                </a:lnTo>
                <a:lnTo>
                  <a:pt x="3928" y="431"/>
                </a:lnTo>
                <a:lnTo>
                  <a:pt x="3826" y="364"/>
                </a:lnTo>
                <a:lnTo>
                  <a:pt x="3720" y="304"/>
                </a:lnTo>
                <a:lnTo>
                  <a:pt x="3612" y="249"/>
                </a:lnTo>
                <a:lnTo>
                  <a:pt x="3501" y="198"/>
                </a:lnTo>
                <a:lnTo>
                  <a:pt x="3386" y="153"/>
                </a:lnTo>
                <a:lnTo>
                  <a:pt x="3269" y="113"/>
                </a:lnTo>
                <a:lnTo>
                  <a:pt x="3149" y="79"/>
                </a:lnTo>
                <a:lnTo>
                  <a:pt x="3028" y="51"/>
                </a:lnTo>
                <a:lnTo>
                  <a:pt x="2903" y="29"/>
                </a:lnTo>
                <a:lnTo>
                  <a:pt x="2777" y="13"/>
                </a:lnTo>
                <a:lnTo>
                  <a:pt x="2649" y="3"/>
                </a:lnTo>
                <a:lnTo>
                  <a:pt x="2520" y="0"/>
                </a:lnTo>
                <a:close/>
              </a:path>
            </a:pathLst>
          </a:custGeom>
          <a:solidFill>
            <a:srgbClr val="EEF0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" name="Freeform 32"/>
          <p:cNvSpPr>
            <a:spLocks/>
          </p:cNvSpPr>
          <p:nvPr/>
        </p:nvSpPr>
        <p:spPr bwMode="auto">
          <a:xfrm>
            <a:off x="7229977" y="4667250"/>
            <a:ext cx="3828049" cy="191402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40" h="2519">
                <a:moveTo>
                  <a:pt x="2520" y="2519"/>
                </a:moveTo>
                <a:lnTo>
                  <a:pt x="2650" y="2515"/>
                </a:lnTo>
                <a:lnTo>
                  <a:pt x="2778" y="2506"/>
                </a:lnTo>
                <a:lnTo>
                  <a:pt x="2904" y="2490"/>
                </a:lnTo>
                <a:lnTo>
                  <a:pt x="3028" y="2468"/>
                </a:lnTo>
                <a:lnTo>
                  <a:pt x="3150" y="2440"/>
                </a:lnTo>
                <a:lnTo>
                  <a:pt x="3269" y="2406"/>
                </a:lnTo>
                <a:lnTo>
                  <a:pt x="3387" y="2366"/>
                </a:lnTo>
                <a:lnTo>
                  <a:pt x="3501" y="2321"/>
                </a:lnTo>
                <a:lnTo>
                  <a:pt x="3613" y="2270"/>
                </a:lnTo>
                <a:lnTo>
                  <a:pt x="3721" y="2215"/>
                </a:lnTo>
                <a:lnTo>
                  <a:pt x="3827" y="2154"/>
                </a:lnTo>
                <a:lnTo>
                  <a:pt x="3929" y="2089"/>
                </a:lnTo>
                <a:lnTo>
                  <a:pt x="4028" y="2019"/>
                </a:lnTo>
                <a:lnTo>
                  <a:pt x="4123" y="1943"/>
                </a:lnTo>
                <a:lnTo>
                  <a:pt x="4215" y="1864"/>
                </a:lnTo>
                <a:lnTo>
                  <a:pt x="4302" y="1781"/>
                </a:lnTo>
                <a:lnTo>
                  <a:pt x="4386" y="1693"/>
                </a:lnTo>
                <a:lnTo>
                  <a:pt x="4465" y="1602"/>
                </a:lnTo>
                <a:lnTo>
                  <a:pt x="4539" y="1507"/>
                </a:lnTo>
                <a:lnTo>
                  <a:pt x="4610" y="1408"/>
                </a:lnTo>
                <a:lnTo>
                  <a:pt x="4675" y="1306"/>
                </a:lnTo>
                <a:lnTo>
                  <a:pt x="4736" y="1200"/>
                </a:lnTo>
                <a:lnTo>
                  <a:pt x="4791" y="1092"/>
                </a:lnTo>
                <a:lnTo>
                  <a:pt x="4843" y="981"/>
                </a:lnTo>
                <a:lnTo>
                  <a:pt x="4888" y="866"/>
                </a:lnTo>
                <a:lnTo>
                  <a:pt x="4927" y="749"/>
                </a:lnTo>
                <a:lnTo>
                  <a:pt x="4961" y="629"/>
                </a:lnTo>
                <a:lnTo>
                  <a:pt x="4989" y="508"/>
                </a:lnTo>
                <a:lnTo>
                  <a:pt x="5011" y="383"/>
                </a:lnTo>
                <a:lnTo>
                  <a:pt x="5027" y="257"/>
                </a:lnTo>
                <a:lnTo>
                  <a:pt x="5037" y="129"/>
                </a:lnTo>
                <a:lnTo>
                  <a:pt x="5040" y="0"/>
                </a:lnTo>
                <a:lnTo>
                  <a:pt x="3675" y="0"/>
                </a:lnTo>
                <a:lnTo>
                  <a:pt x="3674" y="59"/>
                </a:lnTo>
                <a:lnTo>
                  <a:pt x="3669" y="117"/>
                </a:lnTo>
                <a:lnTo>
                  <a:pt x="3662" y="175"/>
                </a:lnTo>
                <a:lnTo>
                  <a:pt x="3652" y="233"/>
                </a:lnTo>
                <a:lnTo>
                  <a:pt x="3639" y="288"/>
                </a:lnTo>
                <a:lnTo>
                  <a:pt x="3624" y="343"/>
                </a:lnTo>
                <a:lnTo>
                  <a:pt x="3606" y="396"/>
                </a:lnTo>
                <a:lnTo>
                  <a:pt x="3585" y="449"/>
                </a:lnTo>
                <a:lnTo>
                  <a:pt x="3561" y="500"/>
                </a:lnTo>
                <a:lnTo>
                  <a:pt x="3536" y="550"/>
                </a:lnTo>
                <a:lnTo>
                  <a:pt x="3508" y="598"/>
                </a:lnTo>
                <a:lnTo>
                  <a:pt x="3478" y="645"/>
                </a:lnTo>
                <a:lnTo>
                  <a:pt x="3446" y="690"/>
                </a:lnTo>
                <a:lnTo>
                  <a:pt x="3412" y="734"/>
                </a:lnTo>
                <a:lnTo>
                  <a:pt x="3376" y="776"/>
                </a:lnTo>
                <a:lnTo>
                  <a:pt x="3337" y="816"/>
                </a:lnTo>
                <a:lnTo>
                  <a:pt x="3296" y="854"/>
                </a:lnTo>
                <a:lnTo>
                  <a:pt x="3255" y="890"/>
                </a:lnTo>
                <a:lnTo>
                  <a:pt x="3211" y="925"/>
                </a:lnTo>
                <a:lnTo>
                  <a:pt x="3166" y="957"/>
                </a:lnTo>
                <a:lnTo>
                  <a:pt x="3120" y="988"/>
                </a:lnTo>
                <a:lnTo>
                  <a:pt x="3071" y="1015"/>
                </a:lnTo>
                <a:lnTo>
                  <a:pt x="3021" y="1041"/>
                </a:lnTo>
                <a:lnTo>
                  <a:pt x="2970" y="1064"/>
                </a:lnTo>
                <a:lnTo>
                  <a:pt x="2918" y="1084"/>
                </a:lnTo>
                <a:lnTo>
                  <a:pt x="2864" y="1102"/>
                </a:lnTo>
                <a:lnTo>
                  <a:pt x="2809" y="1118"/>
                </a:lnTo>
                <a:lnTo>
                  <a:pt x="2753" y="1131"/>
                </a:lnTo>
                <a:lnTo>
                  <a:pt x="2696" y="1141"/>
                </a:lnTo>
                <a:lnTo>
                  <a:pt x="2639" y="1148"/>
                </a:lnTo>
                <a:lnTo>
                  <a:pt x="2580" y="1153"/>
                </a:lnTo>
                <a:lnTo>
                  <a:pt x="2520" y="1154"/>
                </a:lnTo>
                <a:lnTo>
                  <a:pt x="2461" y="1153"/>
                </a:lnTo>
                <a:lnTo>
                  <a:pt x="2402" y="1148"/>
                </a:lnTo>
                <a:lnTo>
                  <a:pt x="2345" y="1141"/>
                </a:lnTo>
                <a:lnTo>
                  <a:pt x="2287" y="1131"/>
                </a:lnTo>
                <a:lnTo>
                  <a:pt x="2232" y="1118"/>
                </a:lnTo>
                <a:lnTo>
                  <a:pt x="2177" y="1102"/>
                </a:lnTo>
                <a:lnTo>
                  <a:pt x="2124" y="1084"/>
                </a:lnTo>
                <a:lnTo>
                  <a:pt x="2071" y="1064"/>
                </a:lnTo>
                <a:lnTo>
                  <a:pt x="2019" y="1041"/>
                </a:lnTo>
                <a:lnTo>
                  <a:pt x="1970" y="1015"/>
                </a:lnTo>
                <a:lnTo>
                  <a:pt x="1922" y="988"/>
                </a:lnTo>
                <a:lnTo>
                  <a:pt x="1875" y="957"/>
                </a:lnTo>
                <a:lnTo>
                  <a:pt x="1830" y="925"/>
                </a:lnTo>
                <a:lnTo>
                  <a:pt x="1785" y="890"/>
                </a:lnTo>
                <a:lnTo>
                  <a:pt x="1744" y="854"/>
                </a:lnTo>
                <a:lnTo>
                  <a:pt x="1704" y="816"/>
                </a:lnTo>
                <a:lnTo>
                  <a:pt x="1666" y="776"/>
                </a:lnTo>
                <a:lnTo>
                  <a:pt x="1629" y="734"/>
                </a:lnTo>
                <a:lnTo>
                  <a:pt x="1595" y="690"/>
                </a:lnTo>
                <a:lnTo>
                  <a:pt x="1563" y="645"/>
                </a:lnTo>
                <a:lnTo>
                  <a:pt x="1532" y="598"/>
                </a:lnTo>
                <a:lnTo>
                  <a:pt x="1505" y="550"/>
                </a:lnTo>
                <a:lnTo>
                  <a:pt x="1479" y="500"/>
                </a:lnTo>
                <a:lnTo>
                  <a:pt x="1456" y="449"/>
                </a:lnTo>
                <a:lnTo>
                  <a:pt x="1436" y="396"/>
                </a:lnTo>
                <a:lnTo>
                  <a:pt x="1417" y="343"/>
                </a:lnTo>
                <a:lnTo>
                  <a:pt x="1402" y="288"/>
                </a:lnTo>
                <a:lnTo>
                  <a:pt x="1389" y="233"/>
                </a:lnTo>
                <a:lnTo>
                  <a:pt x="1379" y="175"/>
                </a:lnTo>
                <a:lnTo>
                  <a:pt x="1372" y="117"/>
                </a:lnTo>
                <a:lnTo>
                  <a:pt x="1367" y="59"/>
                </a:lnTo>
                <a:lnTo>
                  <a:pt x="1366" y="0"/>
                </a:lnTo>
                <a:lnTo>
                  <a:pt x="0" y="0"/>
                </a:lnTo>
                <a:lnTo>
                  <a:pt x="4" y="129"/>
                </a:lnTo>
                <a:lnTo>
                  <a:pt x="13" y="257"/>
                </a:lnTo>
                <a:lnTo>
                  <a:pt x="29" y="383"/>
                </a:lnTo>
                <a:lnTo>
                  <a:pt x="51" y="508"/>
                </a:lnTo>
                <a:lnTo>
                  <a:pt x="80" y="629"/>
                </a:lnTo>
                <a:lnTo>
                  <a:pt x="114" y="749"/>
                </a:lnTo>
                <a:lnTo>
                  <a:pt x="154" y="866"/>
                </a:lnTo>
                <a:lnTo>
                  <a:pt x="199" y="981"/>
                </a:lnTo>
                <a:lnTo>
                  <a:pt x="249" y="1092"/>
                </a:lnTo>
                <a:lnTo>
                  <a:pt x="304" y="1200"/>
                </a:lnTo>
                <a:lnTo>
                  <a:pt x="366" y="1306"/>
                </a:lnTo>
                <a:lnTo>
                  <a:pt x="431" y="1408"/>
                </a:lnTo>
                <a:lnTo>
                  <a:pt x="501" y="1507"/>
                </a:lnTo>
                <a:lnTo>
                  <a:pt x="576" y="1602"/>
                </a:lnTo>
                <a:lnTo>
                  <a:pt x="655" y="1693"/>
                </a:lnTo>
                <a:lnTo>
                  <a:pt x="738" y="1781"/>
                </a:lnTo>
                <a:lnTo>
                  <a:pt x="827" y="1864"/>
                </a:lnTo>
                <a:lnTo>
                  <a:pt x="918" y="1943"/>
                </a:lnTo>
                <a:lnTo>
                  <a:pt x="1013" y="2019"/>
                </a:lnTo>
                <a:lnTo>
                  <a:pt x="1112" y="2089"/>
                </a:lnTo>
                <a:lnTo>
                  <a:pt x="1214" y="2154"/>
                </a:lnTo>
                <a:lnTo>
                  <a:pt x="1320" y="2215"/>
                </a:lnTo>
                <a:lnTo>
                  <a:pt x="1428" y="2270"/>
                </a:lnTo>
                <a:lnTo>
                  <a:pt x="1539" y="2321"/>
                </a:lnTo>
                <a:lnTo>
                  <a:pt x="1654" y="2366"/>
                </a:lnTo>
                <a:lnTo>
                  <a:pt x="1771" y="2406"/>
                </a:lnTo>
                <a:lnTo>
                  <a:pt x="1891" y="2440"/>
                </a:lnTo>
                <a:lnTo>
                  <a:pt x="2012" y="2468"/>
                </a:lnTo>
                <a:lnTo>
                  <a:pt x="2137" y="2490"/>
                </a:lnTo>
                <a:lnTo>
                  <a:pt x="2262" y="2506"/>
                </a:lnTo>
                <a:lnTo>
                  <a:pt x="2391" y="2515"/>
                </a:lnTo>
                <a:lnTo>
                  <a:pt x="2520" y="2519"/>
                </a:lnTo>
                <a:close/>
              </a:path>
            </a:pathLst>
          </a:custGeom>
          <a:solidFill>
            <a:srgbClr val="EEF0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6" name="Freeform 34"/>
          <p:cNvSpPr>
            <a:spLocks/>
          </p:cNvSpPr>
          <p:nvPr/>
        </p:nvSpPr>
        <p:spPr bwMode="auto">
          <a:xfrm>
            <a:off x="1647402" y="4667250"/>
            <a:ext cx="3828049" cy="191402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40" h="2519">
                <a:moveTo>
                  <a:pt x="2520" y="2519"/>
                </a:moveTo>
                <a:lnTo>
                  <a:pt x="2650" y="2515"/>
                </a:lnTo>
                <a:lnTo>
                  <a:pt x="2777" y="2506"/>
                </a:lnTo>
                <a:lnTo>
                  <a:pt x="2904" y="2490"/>
                </a:lnTo>
                <a:lnTo>
                  <a:pt x="3028" y="2468"/>
                </a:lnTo>
                <a:lnTo>
                  <a:pt x="3150" y="2440"/>
                </a:lnTo>
                <a:lnTo>
                  <a:pt x="3269" y="2406"/>
                </a:lnTo>
                <a:lnTo>
                  <a:pt x="3386" y="2366"/>
                </a:lnTo>
                <a:lnTo>
                  <a:pt x="3501" y="2321"/>
                </a:lnTo>
                <a:lnTo>
                  <a:pt x="3612" y="2270"/>
                </a:lnTo>
                <a:lnTo>
                  <a:pt x="3721" y="2215"/>
                </a:lnTo>
                <a:lnTo>
                  <a:pt x="3826" y="2154"/>
                </a:lnTo>
                <a:lnTo>
                  <a:pt x="3929" y="2089"/>
                </a:lnTo>
                <a:lnTo>
                  <a:pt x="4027" y="2019"/>
                </a:lnTo>
                <a:lnTo>
                  <a:pt x="4122" y="1943"/>
                </a:lnTo>
                <a:lnTo>
                  <a:pt x="4214" y="1864"/>
                </a:lnTo>
                <a:lnTo>
                  <a:pt x="4301" y="1781"/>
                </a:lnTo>
                <a:lnTo>
                  <a:pt x="4385" y="1693"/>
                </a:lnTo>
                <a:lnTo>
                  <a:pt x="4464" y="1602"/>
                </a:lnTo>
                <a:lnTo>
                  <a:pt x="4539" y="1507"/>
                </a:lnTo>
                <a:lnTo>
                  <a:pt x="4609" y="1408"/>
                </a:lnTo>
                <a:lnTo>
                  <a:pt x="4675" y="1306"/>
                </a:lnTo>
                <a:lnTo>
                  <a:pt x="4736" y="1200"/>
                </a:lnTo>
                <a:lnTo>
                  <a:pt x="4791" y="1092"/>
                </a:lnTo>
                <a:lnTo>
                  <a:pt x="4841" y="981"/>
                </a:lnTo>
                <a:lnTo>
                  <a:pt x="4886" y="866"/>
                </a:lnTo>
                <a:lnTo>
                  <a:pt x="4927" y="749"/>
                </a:lnTo>
                <a:lnTo>
                  <a:pt x="4961" y="629"/>
                </a:lnTo>
                <a:lnTo>
                  <a:pt x="4989" y="508"/>
                </a:lnTo>
                <a:lnTo>
                  <a:pt x="5011" y="383"/>
                </a:lnTo>
                <a:lnTo>
                  <a:pt x="5027" y="257"/>
                </a:lnTo>
                <a:lnTo>
                  <a:pt x="5036" y="129"/>
                </a:lnTo>
                <a:lnTo>
                  <a:pt x="5040" y="0"/>
                </a:lnTo>
                <a:lnTo>
                  <a:pt x="3675" y="0"/>
                </a:lnTo>
                <a:lnTo>
                  <a:pt x="3674" y="59"/>
                </a:lnTo>
                <a:lnTo>
                  <a:pt x="3669" y="117"/>
                </a:lnTo>
                <a:lnTo>
                  <a:pt x="3662" y="175"/>
                </a:lnTo>
                <a:lnTo>
                  <a:pt x="3652" y="233"/>
                </a:lnTo>
                <a:lnTo>
                  <a:pt x="3638" y="288"/>
                </a:lnTo>
                <a:lnTo>
                  <a:pt x="3622" y="343"/>
                </a:lnTo>
                <a:lnTo>
                  <a:pt x="3604" y="396"/>
                </a:lnTo>
                <a:lnTo>
                  <a:pt x="3584" y="449"/>
                </a:lnTo>
                <a:lnTo>
                  <a:pt x="3561" y="500"/>
                </a:lnTo>
                <a:lnTo>
                  <a:pt x="3535" y="550"/>
                </a:lnTo>
                <a:lnTo>
                  <a:pt x="3508" y="598"/>
                </a:lnTo>
                <a:lnTo>
                  <a:pt x="3478" y="645"/>
                </a:lnTo>
                <a:lnTo>
                  <a:pt x="3446" y="690"/>
                </a:lnTo>
                <a:lnTo>
                  <a:pt x="3411" y="734"/>
                </a:lnTo>
                <a:lnTo>
                  <a:pt x="3374" y="776"/>
                </a:lnTo>
                <a:lnTo>
                  <a:pt x="3336" y="816"/>
                </a:lnTo>
                <a:lnTo>
                  <a:pt x="3296" y="854"/>
                </a:lnTo>
                <a:lnTo>
                  <a:pt x="3254" y="890"/>
                </a:lnTo>
                <a:lnTo>
                  <a:pt x="3211" y="925"/>
                </a:lnTo>
                <a:lnTo>
                  <a:pt x="3166" y="957"/>
                </a:lnTo>
                <a:lnTo>
                  <a:pt x="3118" y="988"/>
                </a:lnTo>
                <a:lnTo>
                  <a:pt x="3070" y="1015"/>
                </a:lnTo>
                <a:lnTo>
                  <a:pt x="3020" y="1041"/>
                </a:lnTo>
                <a:lnTo>
                  <a:pt x="2970" y="1064"/>
                </a:lnTo>
                <a:lnTo>
                  <a:pt x="2917" y="1084"/>
                </a:lnTo>
                <a:lnTo>
                  <a:pt x="2863" y="1102"/>
                </a:lnTo>
                <a:lnTo>
                  <a:pt x="2808" y="1118"/>
                </a:lnTo>
                <a:lnTo>
                  <a:pt x="2753" y="1131"/>
                </a:lnTo>
                <a:lnTo>
                  <a:pt x="2696" y="1141"/>
                </a:lnTo>
                <a:lnTo>
                  <a:pt x="2638" y="1148"/>
                </a:lnTo>
                <a:lnTo>
                  <a:pt x="2579" y="1153"/>
                </a:lnTo>
                <a:lnTo>
                  <a:pt x="2520" y="1154"/>
                </a:lnTo>
                <a:lnTo>
                  <a:pt x="2461" y="1153"/>
                </a:lnTo>
                <a:lnTo>
                  <a:pt x="2402" y="1148"/>
                </a:lnTo>
                <a:lnTo>
                  <a:pt x="2344" y="1141"/>
                </a:lnTo>
                <a:lnTo>
                  <a:pt x="2287" y="1131"/>
                </a:lnTo>
                <a:lnTo>
                  <a:pt x="2231" y="1118"/>
                </a:lnTo>
                <a:lnTo>
                  <a:pt x="2177" y="1102"/>
                </a:lnTo>
                <a:lnTo>
                  <a:pt x="2122" y="1084"/>
                </a:lnTo>
                <a:lnTo>
                  <a:pt x="2070" y="1064"/>
                </a:lnTo>
                <a:lnTo>
                  <a:pt x="2019" y="1041"/>
                </a:lnTo>
                <a:lnTo>
                  <a:pt x="1970" y="1015"/>
                </a:lnTo>
                <a:lnTo>
                  <a:pt x="1921" y="988"/>
                </a:lnTo>
                <a:lnTo>
                  <a:pt x="1874" y="957"/>
                </a:lnTo>
                <a:lnTo>
                  <a:pt x="1829" y="925"/>
                </a:lnTo>
                <a:lnTo>
                  <a:pt x="1785" y="890"/>
                </a:lnTo>
                <a:lnTo>
                  <a:pt x="1743" y="854"/>
                </a:lnTo>
                <a:lnTo>
                  <a:pt x="1703" y="816"/>
                </a:lnTo>
                <a:lnTo>
                  <a:pt x="1665" y="776"/>
                </a:lnTo>
                <a:lnTo>
                  <a:pt x="1628" y="734"/>
                </a:lnTo>
                <a:lnTo>
                  <a:pt x="1594" y="690"/>
                </a:lnTo>
                <a:lnTo>
                  <a:pt x="1562" y="645"/>
                </a:lnTo>
                <a:lnTo>
                  <a:pt x="1532" y="598"/>
                </a:lnTo>
                <a:lnTo>
                  <a:pt x="1504" y="550"/>
                </a:lnTo>
                <a:lnTo>
                  <a:pt x="1479" y="500"/>
                </a:lnTo>
                <a:lnTo>
                  <a:pt x="1456" y="449"/>
                </a:lnTo>
                <a:lnTo>
                  <a:pt x="1435" y="396"/>
                </a:lnTo>
                <a:lnTo>
                  <a:pt x="1417" y="343"/>
                </a:lnTo>
                <a:lnTo>
                  <a:pt x="1402" y="288"/>
                </a:lnTo>
                <a:lnTo>
                  <a:pt x="1389" y="233"/>
                </a:lnTo>
                <a:lnTo>
                  <a:pt x="1378" y="175"/>
                </a:lnTo>
                <a:lnTo>
                  <a:pt x="1370" y="117"/>
                </a:lnTo>
                <a:lnTo>
                  <a:pt x="1366" y="59"/>
                </a:lnTo>
                <a:lnTo>
                  <a:pt x="1364" y="0"/>
                </a:lnTo>
                <a:lnTo>
                  <a:pt x="0" y="0"/>
                </a:lnTo>
                <a:lnTo>
                  <a:pt x="3" y="129"/>
                </a:lnTo>
                <a:lnTo>
                  <a:pt x="13" y="257"/>
                </a:lnTo>
                <a:lnTo>
                  <a:pt x="29" y="383"/>
                </a:lnTo>
                <a:lnTo>
                  <a:pt x="51" y="508"/>
                </a:lnTo>
                <a:lnTo>
                  <a:pt x="79" y="629"/>
                </a:lnTo>
                <a:lnTo>
                  <a:pt x="113" y="749"/>
                </a:lnTo>
                <a:lnTo>
                  <a:pt x="153" y="866"/>
                </a:lnTo>
                <a:lnTo>
                  <a:pt x="198" y="981"/>
                </a:lnTo>
                <a:lnTo>
                  <a:pt x="249" y="1092"/>
                </a:lnTo>
                <a:lnTo>
                  <a:pt x="304" y="1200"/>
                </a:lnTo>
                <a:lnTo>
                  <a:pt x="364" y="1306"/>
                </a:lnTo>
                <a:lnTo>
                  <a:pt x="431" y="1408"/>
                </a:lnTo>
                <a:lnTo>
                  <a:pt x="501" y="1507"/>
                </a:lnTo>
                <a:lnTo>
                  <a:pt x="575" y="1602"/>
                </a:lnTo>
                <a:lnTo>
                  <a:pt x="655" y="1693"/>
                </a:lnTo>
                <a:lnTo>
                  <a:pt x="738" y="1781"/>
                </a:lnTo>
                <a:lnTo>
                  <a:pt x="825" y="1864"/>
                </a:lnTo>
                <a:lnTo>
                  <a:pt x="917" y="1943"/>
                </a:lnTo>
                <a:lnTo>
                  <a:pt x="1012" y="2019"/>
                </a:lnTo>
                <a:lnTo>
                  <a:pt x="1111" y="2089"/>
                </a:lnTo>
                <a:lnTo>
                  <a:pt x="1213" y="2154"/>
                </a:lnTo>
                <a:lnTo>
                  <a:pt x="1319" y="2215"/>
                </a:lnTo>
                <a:lnTo>
                  <a:pt x="1428" y="2270"/>
                </a:lnTo>
                <a:lnTo>
                  <a:pt x="1539" y="2321"/>
                </a:lnTo>
                <a:lnTo>
                  <a:pt x="1654" y="2366"/>
                </a:lnTo>
                <a:lnTo>
                  <a:pt x="1771" y="2406"/>
                </a:lnTo>
                <a:lnTo>
                  <a:pt x="1891" y="2440"/>
                </a:lnTo>
                <a:lnTo>
                  <a:pt x="2012" y="2468"/>
                </a:lnTo>
                <a:lnTo>
                  <a:pt x="2137" y="2490"/>
                </a:lnTo>
                <a:lnTo>
                  <a:pt x="2262" y="2506"/>
                </a:lnTo>
                <a:lnTo>
                  <a:pt x="2391" y="2515"/>
                </a:lnTo>
                <a:lnTo>
                  <a:pt x="2520" y="2519"/>
                </a:lnTo>
                <a:close/>
              </a:path>
            </a:pathLst>
          </a:custGeom>
          <a:solidFill>
            <a:srgbClr val="EEF0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7" name="Freeform 36"/>
          <p:cNvSpPr>
            <a:spLocks/>
          </p:cNvSpPr>
          <p:nvPr/>
        </p:nvSpPr>
        <p:spPr bwMode="auto">
          <a:xfrm>
            <a:off x="1647402" y="2753226"/>
            <a:ext cx="3828049" cy="191402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40" h="2520">
                <a:moveTo>
                  <a:pt x="2520" y="0"/>
                </a:moveTo>
                <a:lnTo>
                  <a:pt x="2650" y="3"/>
                </a:lnTo>
                <a:lnTo>
                  <a:pt x="2777" y="13"/>
                </a:lnTo>
                <a:lnTo>
                  <a:pt x="2904" y="29"/>
                </a:lnTo>
                <a:lnTo>
                  <a:pt x="3028" y="51"/>
                </a:lnTo>
                <a:lnTo>
                  <a:pt x="3150" y="79"/>
                </a:lnTo>
                <a:lnTo>
                  <a:pt x="3269" y="113"/>
                </a:lnTo>
                <a:lnTo>
                  <a:pt x="3386" y="153"/>
                </a:lnTo>
                <a:lnTo>
                  <a:pt x="3501" y="198"/>
                </a:lnTo>
                <a:lnTo>
                  <a:pt x="3612" y="249"/>
                </a:lnTo>
                <a:lnTo>
                  <a:pt x="3721" y="304"/>
                </a:lnTo>
                <a:lnTo>
                  <a:pt x="3826" y="364"/>
                </a:lnTo>
                <a:lnTo>
                  <a:pt x="3929" y="431"/>
                </a:lnTo>
                <a:lnTo>
                  <a:pt x="4027" y="501"/>
                </a:lnTo>
                <a:lnTo>
                  <a:pt x="4122" y="575"/>
                </a:lnTo>
                <a:lnTo>
                  <a:pt x="4214" y="655"/>
                </a:lnTo>
                <a:lnTo>
                  <a:pt x="4301" y="738"/>
                </a:lnTo>
                <a:lnTo>
                  <a:pt x="4385" y="825"/>
                </a:lnTo>
                <a:lnTo>
                  <a:pt x="4464" y="917"/>
                </a:lnTo>
                <a:lnTo>
                  <a:pt x="4539" y="1012"/>
                </a:lnTo>
                <a:lnTo>
                  <a:pt x="4609" y="1111"/>
                </a:lnTo>
                <a:lnTo>
                  <a:pt x="4675" y="1213"/>
                </a:lnTo>
                <a:lnTo>
                  <a:pt x="4736" y="1319"/>
                </a:lnTo>
                <a:lnTo>
                  <a:pt x="4791" y="1428"/>
                </a:lnTo>
                <a:lnTo>
                  <a:pt x="4841" y="1539"/>
                </a:lnTo>
                <a:lnTo>
                  <a:pt x="4886" y="1653"/>
                </a:lnTo>
                <a:lnTo>
                  <a:pt x="4927" y="1771"/>
                </a:lnTo>
                <a:lnTo>
                  <a:pt x="4961" y="1890"/>
                </a:lnTo>
                <a:lnTo>
                  <a:pt x="4989" y="2012"/>
                </a:lnTo>
                <a:lnTo>
                  <a:pt x="5011" y="2136"/>
                </a:lnTo>
                <a:lnTo>
                  <a:pt x="5027" y="2262"/>
                </a:lnTo>
                <a:lnTo>
                  <a:pt x="5036" y="2390"/>
                </a:lnTo>
                <a:lnTo>
                  <a:pt x="5040" y="2520"/>
                </a:lnTo>
                <a:lnTo>
                  <a:pt x="3675" y="2520"/>
                </a:lnTo>
                <a:lnTo>
                  <a:pt x="3674" y="2460"/>
                </a:lnTo>
                <a:lnTo>
                  <a:pt x="3669" y="2401"/>
                </a:lnTo>
                <a:lnTo>
                  <a:pt x="3662" y="2344"/>
                </a:lnTo>
                <a:lnTo>
                  <a:pt x="3652" y="2287"/>
                </a:lnTo>
                <a:lnTo>
                  <a:pt x="3638" y="2231"/>
                </a:lnTo>
                <a:lnTo>
                  <a:pt x="3622" y="2176"/>
                </a:lnTo>
                <a:lnTo>
                  <a:pt x="3604" y="2122"/>
                </a:lnTo>
                <a:lnTo>
                  <a:pt x="3584" y="2070"/>
                </a:lnTo>
                <a:lnTo>
                  <a:pt x="3561" y="2019"/>
                </a:lnTo>
                <a:lnTo>
                  <a:pt x="3535" y="1970"/>
                </a:lnTo>
                <a:lnTo>
                  <a:pt x="3508" y="1920"/>
                </a:lnTo>
                <a:lnTo>
                  <a:pt x="3478" y="1874"/>
                </a:lnTo>
                <a:lnTo>
                  <a:pt x="3446" y="1829"/>
                </a:lnTo>
                <a:lnTo>
                  <a:pt x="3411" y="1785"/>
                </a:lnTo>
                <a:lnTo>
                  <a:pt x="3374" y="1743"/>
                </a:lnTo>
                <a:lnTo>
                  <a:pt x="3336" y="1703"/>
                </a:lnTo>
                <a:lnTo>
                  <a:pt x="3296" y="1664"/>
                </a:lnTo>
                <a:lnTo>
                  <a:pt x="3254" y="1628"/>
                </a:lnTo>
                <a:lnTo>
                  <a:pt x="3211" y="1594"/>
                </a:lnTo>
                <a:lnTo>
                  <a:pt x="3166" y="1562"/>
                </a:lnTo>
                <a:lnTo>
                  <a:pt x="3118" y="1532"/>
                </a:lnTo>
                <a:lnTo>
                  <a:pt x="3070" y="1504"/>
                </a:lnTo>
                <a:lnTo>
                  <a:pt x="3020" y="1479"/>
                </a:lnTo>
                <a:lnTo>
                  <a:pt x="2970" y="1456"/>
                </a:lnTo>
                <a:lnTo>
                  <a:pt x="2917" y="1435"/>
                </a:lnTo>
                <a:lnTo>
                  <a:pt x="2863" y="1416"/>
                </a:lnTo>
                <a:lnTo>
                  <a:pt x="2808" y="1401"/>
                </a:lnTo>
                <a:lnTo>
                  <a:pt x="2753" y="1388"/>
                </a:lnTo>
                <a:lnTo>
                  <a:pt x="2696" y="1378"/>
                </a:lnTo>
                <a:lnTo>
                  <a:pt x="2638" y="1370"/>
                </a:lnTo>
                <a:lnTo>
                  <a:pt x="2579" y="1366"/>
                </a:lnTo>
                <a:lnTo>
                  <a:pt x="2520" y="1364"/>
                </a:lnTo>
                <a:lnTo>
                  <a:pt x="2461" y="1366"/>
                </a:lnTo>
                <a:lnTo>
                  <a:pt x="2402" y="1370"/>
                </a:lnTo>
                <a:lnTo>
                  <a:pt x="2344" y="1378"/>
                </a:lnTo>
                <a:lnTo>
                  <a:pt x="2287" y="1388"/>
                </a:lnTo>
                <a:lnTo>
                  <a:pt x="2231" y="1401"/>
                </a:lnTo>
                <a:lnTo>
                  <a:pt x="2177" y="1416"/>
                </a:lnTo>
                <a:lnTo>
                  <a:pt x="2122" y="1435"/>
                </a:lnTo>
                <a:lnTo>
                  <a:pt x="2070" y="1456"/>
                </a:lnTo>
                <a:lnTo>
                  <a:pt x="2019" y="1479"/>
                </a:lnTo>
                <a:lnTo>
                  <a:pt x="1970" y="1504"/>
                </a:lnTo>
                <a:lnTo>
                  <a:pt x="1921" y="1532"/>
                </a:lnTo>
                <a:lnTo>
                  <a:pt x="1874" y="1562"/>
                </a:lnTo>
                <a:lnTo>
                  <a:pt x="1829" y="1594"/>
                </a:lnTo>
                <a:lnTo>
                  <a:pt x="1785" y="1628"/>
                </a:lnTo>
                <a:lnTo>
                  <a:pt x="1743" y="1664"/>
                </a:lnTo>
                <a:lnTo>
                  <a:pt x="1703" y="1703"/>
                </a:lnTo>
                <a:lnTo>
                  <a:pt x="1665" y="1743"/>
                </a:lnTo>
                <a:lnTo>
                  <a:pt x="1628" y="1785"/>
                </a:lnTo>
                <a:lnTo>
                  <a:pt x="1594" y="1829"/>
                </a:lnTo>
                <a:lnTo>
                  <a:pt x="1562" y="1874"/>
                </a:lnTo>
                <a:lnTo>
                  <a:pt x="1532" y="1920"/>
                </a:lnTo>
                <a:lnTo>
                  <a:pt x="1504" y="1970"/>
                </a:lnTo>
                <a:lnTo>
                  <a:pt x="1479" y="2019"/>
                </a:lnTo>
                <a:lnTo>
                  <a:pt x="1456" y="2070"/>
                </a:lnTo>
                <a:lnTo>
                  <a:pt x="1435" y="2122"/>
                </a:lnTo>
                <a:lnTo>
                  <a:pt x="1417" y="2176"/>
                </a:lnTo>
                <a:lnTo>
                  <a:pt x="1402" y="2231"/>
                </a:lnTo>
                <a:lnTo>
                  <a:pt x="1389" y="2287"/>
                </a:lnTo>
                <a:lnTo>
                  <a:pt x="1378" y="2344"/>
                </a:lnTo>
                <a:lnTo>
                  <a:pt x="1370" y="2401"/>
                </a:lnTo>
                <a:lnTo>
                  <a:pt x="1366" y="2460"/>
                </a:lnTo>
                <a:lnTo>
                  <a:pt x="1364" y="2520"/>
                </a:lnTo>
                <a:lnTo>
                  <a:pt x="0" y="2520"/>
                </a:lnTo>
                <a:lnTo>
                  <a:pt x="3" y="2390"/>
                </a:lnTo>
                <a:lnTo>
                  <a:pt x="13" y="2262"/>
                </a:lnTo>
                <a:lnTo>
                  <a:pt x="29" y="2136"/>
                </a:lnTo>
                <a:lnTo>
                  <a:pt x="51" y="2012"/>
                </a:lnTo>
                <a:lnTo>
                  <a:pt x="79" y="1890"/>
                </a:lnTo>
                <a:lnTo>
                  <a:pt x="113" y="1771"/>
                </a:lnTo>
                <a:lnTo>
                  <a:pt x="153" y="1653"/>
                </a:lnTo>
                <a:lnTo>
                  <a:pt x="198" y="1539"/>
                </a:lnTo>
                <a:lnTo>
                  <a:pt x="249" y="1428"/>
                </a:lnTo>
                <a:lnTo>
                  <a:pt x="304" y="1319"/>
                </a:lnTo>
                <a:lnTo>
                  <a:pt x="364" y="1213"/>
                </a:lnTo>
                <a:lnTo>
                  <a:pt x="431" y="1111"/>
                </a:lnTo>
                <a:lnTo>
                  <a:pt x="501" y="1012"/>
                </a:lnTo>
                <a:lnTo>
                  <a:pt x="575" y="917"/>
                </a:lnTo>
                <a:lnTo>
                  <a:pt x="655" y="825"/>
                </a:lnTo>
                <a:lnTo>
                  <a:pt x="738" y="738"/>
                </a:lnTo>
                <a:lnTo>
                  <a:pt x="825" y="655"/>
                </a:lnTo>
                <a:lnTo>
                  <a:pt x="917" y="575"/>
                </a:lnTo>
                <a:lnTo>
                  <a:pt x="1012" y="501"/>
                </a:lnTo>
                <a:lnTo>
                  <a:pt x="1111" y="431"/>
                </a:lnTo>
                <a:lnTo>
                  <a:pt x="1213" y="364"/>
                </a:lnTo>
                <a:lnTo>
                  <a:pt x="1319" y="304"/>
                </a:lnTo>
                <a:lnTo>
                  <a:pt x="1428" y="249"/>
                </a:lnTo>
                <a:lnTo>
                  <a:pt x="1539" y="198"/>
                </a:lnTo>
                <a:lnTo>
                  <a:pt x="1654" y="153"/>
                </a:lnTo>
                <a:lnTo>
                  <a:pt x="1771" y="113"/>
                </a:lnTo>
                <a:lnTo>
                  <a:pt x="1891" y="79"/>
                </a:lnTo>
                <a:lnTo>
                  <a:pt x="2012" y="51"/>
                </a:lnTo>
                <a:lnTo>
                  <a:pt x="2137" y="29"/>
                </a:lnTo>
                <a:lnTo>
                  <a:pt x="2262" y="13"/>
                </a:lnTo>
                <a:lnTo>
                  <a:pt x="2391" y="3"/>
                </a:lnTo>
                <a:lnTo>
                  <a:pt x="2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8" name="Freeform 38"/>
          <p:cNvSpPr>
            <a:spLocks/>
          </p:cNvSpPr>
          <p:nvPr/>
        </p:nvSpPr>
        <p:spPr bwMode="auto">
          <a:xfrm>
            <a:off x="7229977" y="2753226"/>
            <a:ext cx="3828049" cy="191402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40" h="2520">
                <a:moveTo>
                  <a:pt x="2520" y="0"/>
                </a:moveTo>
                <a:lnTo>
                  <a:pt x="2650" y="3"/>
                </a:lnTo>
                <a:lnTo>
                  <a:pt x="2778" y="13"/>
                </a:lnTo>
                <a:lnTo>
                  <a:pt x="2904" y="29"/>
                </a:lnTo>
                <a:lnTo>
                  <a:pt x="3028" y="51"/>
                </a:lnTo>
                <a:lnTo>
                  <a:pt x="3150" y="79"/>
                </a:lnTo>
                <a:lnTo>
                  <a:pt x="3269" y="113"/>
                </a:lnTo>
                <a:lnTo>
                  <a:pt x="3387" y="153"/>
                </a:lnTo>
                <a:lnTo>
                  <a:pt x="3501" y="198"/>
                </a:lnTo>
                <a:lnTo>
                  <a:pt x="3613" y="249"/>
                </a:lnTo>
                <a:lnTo>
                  <a:pt x="3721" y="304"/>
                </a:lnTo>
                <a:lnTo>
                  <a:pt x="3827" y="364"/>
                </a:lnTo>
                <a:lnTo>
                  <a:pt x="3929" y="431"/>
                </a:lnTo>
                <a:lnTo>
                  <a:pt x="4028" y="501"/>
                </a:lnTo>
                <a:lnTo>
                  <a:pt x="4123" y="575"/>
                </a:lnTo>
                <a:lnTo>
                  <a:pt x="4215" y="655"/>
                </a:lnTo>
                <a:lnTo>
                  <a:pt x="4302" y="738"/>
                </a:lnTo>
                <a:lnTo>
                  <a:pt x="4386" y="825"/>
                </a:lnTo>
                <a:lnTo>
                  <a:pt x="4465" y="917"/>
                </a:lnTo>
                <a:lnTo>
                  <a:pt x="4539" y="1012"/>
                </a:lnTo>
                <a:lnTo>
                  <a:pt x="4610" y="1111"/>
                </a:lnTo>
                <a:lnTo>
                  <a:pt x="4675" y="1213"/>
                </a:lnTo>
                <a:lnTo>
                  <a:pt x="4736" y="1319"/>
                </a:lnTo>
                <a:lnTo>
                  <a:pt x="4791" y="1428"/>
                </a:lnTo>
                <a:lnTo>
                  <a:pt x="4843" y="1539"/>
                </a:lnTo>
                <a:lnTo>
                  <a:pt x="4888" y="1653"/>
                </a:lnTo>
                <a:lnTo>
                  <a:pt x="4927" y="1771"/>
                </a:lnTo>
                <a:lnTo>
                  <a:pt x="4961" y="1890"/>
                </a:lnTo>
                <a:lnTo>
                  <a:pt x="4989" y="2012"/>
                </a:lnTo>
                <a:lnTo>
                  <a:pt x="5011" y="2136"/>
                </a:lnTo>
                <a:lnTo>
                  <a:pt x="5027" y="2262"/>
                </a:lnTo>
                <a:lnTo>
                  <a:pt x="5037" y="2390"/>
                </a:lnTo>
                <a:lnTo>
                  <a:pt x="5040" y="2520"/>
                </a:lnTo>
                <a:lnTo>
                  <a:pt x="3675" y="2520"/>
                </a:lnTo>
                <a:lnTo>
                  <a:pt x="3674" y="2460"/>
                </a:lnTo>
                <a:lnTo>
                  <a:pt x="3669" y="2401"/>
                </a:lnTo>
                <a:lnTo>
                  <a:pt x="3662" y="2344"/>
                </a:lnTo>
                <a:lnTo>
                  <a:pt x="3652" y="2287"/>
                </a:lnTo>
                <a:lnTo>
                  <a:pt x="3639" y="2231"/>
                </a:lnTo>
                <a:lnTo>
                  <a:pt x="3624" y="2176"/>
                </a:lnTo>
                <a:lnTo>
                  <a:pt x="3606" y="2122"/>
                </a:lnTo>
                <a:lnTo>
                  <a:pt x="3585" y="2070"/>
                </a:lnTo>
                <a:lnTo>
                  <a:pt x="3561" y="2019"/>
                </a:lnTo>
                <a:lnTo>
                  <a:pt x="3536" y="1970"/>
                </a:lnTo>
                <a:lnTo>
                  <a:pt x="3508" y="1920"/>
                </a:lnTo>
                <a:lnTo>
                  <a:pt x="3478" y="1874"/>
                </a:lnTo>
                <a:lnTo>
                  <a:pt x="3446" y="1829"/>
                </a:lnTo>
                <a:lnTo>
                  <a:pt x="3412" y="1785"/>
                </a:lnTo>
                <a:lnTo>
                  <a:pt x="3376" y="1743"/>
                </a:lnTo>
                <a:lnTo>
                  <a:pt x="3337" y="1703"/>
                </a:lnTo>
                <a:lnTo>
                  <a:pt x="3296" y="1664"/>
                </a:lnTo>
                <a:lnTo>
                  <a:pt x="3255" y="1628"/>
                </a:lnTo>
                <a:lnTo>
                  <a:pt x="3211" y="1594"/>
                </a:lnTo>
                <a:lnTo>
                  <a:pt x="3166" y="1562"/>
                </a:lnTo>
                <a:lnTo>
                  <a:pt x="3119" y="1532"/>
                </a:lnTo>
                <a:lnTo>
                  <a:pt x="3071" y="1504"/>
                </a:lnTo>
                <a:lnTo>
                  <a:pt x="3021" y="1479"/>
                </a:lnTo>
                <a:lnTo>
                  <a:pt x="2970" y="1456"/>
                </a:lnTo>
                <a:lnTo>
                  <a:pt x="2918" y="1435"/>
                </a:lnTo>
                <a:lnTo>
                  <a:pt x="2864" y="1416"/>
                </a:lnTo>
                <a:lnTo>
                  <a:pt x="2809" y="1401"/>
                </a:lnTo>
                <a:lnTo>
                  <a:pt x="2753" y="1388"/>
                </a:lnTo>
                <a:lnTo>
                  <a:pt x="2696" y="1378"/>
                </a:lnTo>
                <a:lnTo>
                  <a:pt x="2639" y="1370"/>
                </a:lnTo>
                <a:lnTo>
                  <a:pt x="2580" y="1366"/>
                </a:lnTo>
                <a:lnTo>
                  <a:pt x="2520" y="1364"/>
                </a:lnTo>
                <a:lnTo>
                  <a:pt x="2461" y="1366"/>
                </a:lnTo>
                <a:lnTo>
                  <a:pt x="2402" y="1370"/>
                </a:lnTo>
                <a:lnTo>
                  <a:pt x="2345" y="1378"/>
                </a:lnTo>
                <a:lnTo>
                  <a:pt x="2287" y="1388"/>
                </a:lnTo>
                <a:lnTo>
                  <a:pt x="2232" y="1401"/>
                </a:lnTo>
                <a:lnTo>
                  <a:pt x="2177" y="1416"/>
                </a:lnTo>
                <a:lnTo>
                  <a:pt x="2124" y="1435"/>
                </a:lnTo>
                <a:lnTo>
                  <a:pt x="2071" y="1456"/>
                </a:lnTo>
                <a:lnTo>
                  <a:pt x="2019" y="1479"/>
                </a:lnTo>
                <a:lnTo>
                  <a:pt x="1970" y="1504"/>
                </a:lnTo>
                <a:lnTo>
                  <a:pt x="1922" y="1532"/>
                </a:lnTo>
                <a:lnTo>
                  <a:pt x="1875" y="1562"/>
                </a:lnTo>
                <a:lnTo>
                  <a:pt x="1830" y="1594"/>
                </a:lnTo>
                <a:lnTo>
                  <a:pt x="1785" y="1628"/>
                </a:lnTo>
                <a:lnTo>
                  <a:pt x="1744" y="1664"/>
                </a:lnTo>
                <a:lnTo>
                  <a:pt x="1704" y="1703"/>
                </a:lnTo>
                <a:lnTo>
                  <a:pt x="1666" y="1743"/>
                </a:lnTo>
                <a:lnTo>
                  <a:pt x="1629" y="1785"/>
                </a:lnTo>
                <a:lnTo>
                  <a:pt x="1595" y="1829"/>
                </a:lnTo>
                <a:lnTo>
                  <a:pt x="1563" y="1874"/>
                </a:lnTo>
                <a:lnTo>
                  <a:pt x="1532" y="1920"/>
                </a:lnTo>
                <a:lnTo>
                  <a:pt x="1505" y="1970"/>
                </a:lnTo>
                <a:lnTo>
                  <a:pt x="1479" y="2019"/>
                </a:lnTo>
                <a:lnTo>
                  <a:pt x="1456" y="2070"/>
                </a:lnTo>
                <a:lnTo>
                  <a:pt x="1436" y="2122"/>
                </a:lnTo>
                <a:lnTo>
                  <a:pt x="1417" y="2176"/>
                </a:lnTo>
                <a:lnTo>
                  <a:pt x="1402" y="2231"/>
                </a:lnTo>
                <a:lnTo>
                  <a:pt x="1389" y="2287"/>
                </a:lnTo>
                <a:lnTo>
                  <a:pt x="1379" y="2344"/>
                </a:lnTo>
                <a:lnTo>
                  <a:pt x="1372" y="2401"/>
                </a:lnTo>
                <a:lnTo>
                  <a:pt x="1367" y="2460"/>
                </a:lnTo>
                <a:lnTo>
                  <a:pt x="1366" y="2520"/>
                </a:lnTo>
                <a:lnTo>
                  <a:pt x="0" y="2520"/>
                </a:lnTo>
                <a:lnTo>
                  <a:pt x="4" y="2390"/>
                </a:lnTo>
                <a:lnTo>
                  <a:pt x="13" y="2262"/>
                </a:lnTo>
                <a:lnTo>
                  <a:pt x="29" y="2136"/>
                </a:lnTo>
                <a:lnTo>
                  <a:pt x="51" y="2012"/>
                </a:lnTo>
                <a:lnTo>
                  <a:pt x="80" y="1890"/>
                </a:lnTo>
                <a:lnTo>
                  <a:pt x="114" y="1771"/>
                </a:lnTo>
                <a:lnTo>
                  <a:pt x="154" y="1653"/>
                </a:lnTo>
                <a:lnTo>
                  <a:pt x="199" y="1539"/>
                </a:lnTo>
                <a:lnTo>
                  <a:pt x="249" y="1428"/>
                </a:lnTo>
                <a:lnTo>
                  <a:pt x="304" y="1319"/>
                </a:lnTo>
                <a:lnTo>
                  <a:pt x="366" y="1213"/>
                </a:lnTo>
                <a:lnTo>
                  <a:pt x="431" y="1111"/>
                </a:lnTo>
                <a:lnTo>
                  <a:pt x="501" y="1012"/>
                </a:lnTo>
                <a:lnTo>
                  <a:pt x="576" y="917"/>
                </a:lnTo>
                <a:lnTo>
                  <a:pt x="655" y="825"/>
                </a:lnTo>
                <a:lnTo>
                  <a:pt x="738" y="738"/>
                </a:lnTo>
                <a:lnTo>
                  <a:pt x="827" y="655"/>
                </a:lnTo>
                <a:lnTo>
                  <a:pt x="918" y="575"/>
                </a:lnTo>
                <a:lnTo>
                  <a:pt x="1012" y="501"/>
                </a:lnTo>
                <a:lnTo>
                  <a:pt x="1112" y="431"/>
                </a:lnTo>
                <a:lnTo>
                  <a:pt x="1214" y="364"/>
                </a:lnTo>
                <a:lnTo>
                  <a:pt x="1320" y="304"/>
                </a:lnTo>
                <a:lnTo>
                  <a:pt x="1428" y="249"/>
                </a:lnTo>
                <a:lnTo>
                  <a:pt x="1539" y="198"/>
                </a:lnTo>
                <a:lnTo>
                  <a:pt x="1654" y="153"/>
                </a:lnTo>
                <a:lnTo>
                  <a:pt x="1771" y="113"/>
                </a:lnTo>
                <a:lnTo>
                  <a:pt x="1891" y="79"/>
                </a:lnTo>
                <a:lnTo>
                  <a:pt x="2012" y="51"/>
                </a:lnTo>
                <a:lnTo>
                  <a:pt x="2137" y="29"/>
                </a:lnTo>
                <a:lnTo>
                  <a:pt x="2262" y="13"/>
                </a:lnTo>
                <a:lnTo>
                  <a:pt x="2391" y="3"/>
                </a:lnTo>
                <a:lnTo>
                  <a:pt x="25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9" name="Freeform 40"/>
          <p:cNvSpPr>
            <a:spLocks/>
          </p:cNvSpPr>
          <p:nvPr/>
        </p:nvSpPr>
        <p:spPr bwMode="auto">
          <a:xfrm>
            <a:off x="4437930" y="4667250"/>
            <a:ext cx="3828049" cy="191402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40" h="2519">
                <a:moveTo>
                  <a:pt x="2520" y="2519"/>
                </a:moveTo>
                <a:lnTo>
                  <a:pt x="2390" y="2515"/>
                </a:lnTo>
                <a:lnTo>
                  <a:pt x="2262" y="2506"/>
                </a:lnTo>
                <a:lnTo>
                  <a:pt x="2136" y="2490"/>
                </a:lnTo>
                <a:lnTo>
                  <a:pt x="2012" y="2468"/>
                </a:lnTo>
                <a:lnTo>
                  <a:pt x="1890" y="2440"/>
                </a:lnTo>
                <a:lnTo>
                  <a:pt x="1771" y="2406"/>
                </a:lnTo>
                <a:lnTo>
                  <a:pt x="1653" y="2366"/>
                </a:lnTo>
                <a:lnTo>
                  <a:pt x="1539" y="2321"/>
                </a:lnTo>
                <a:lnTo>
                  <a:pt x="1427" y="2270"/>
                </a:lnTo>
                <a:lnTo>
                  <a:pt x="1319" y="2215"/>
                </a:lnTo>
                <a:lnTo>
                  <a:pt x="1213" y="2154"/>
                </a:lnTo>
                <a:lnTo>
                  <a:pt x="1111" y="2089"/>
                </a:lnTo>
                <a:lnTo>
                  <a:pt x="1012" y="2019"/>
                </a:lnTo>
                <a:lnTo>
                  <a:pt x="917" y="1943"/>
                </a:lnTo>
                <a:lnTo>
                  <a:pt x="825" y="1864"/>
                </a:lnTo>
                <a:lnTo>
                  <a:pt x="738" y="1781"/>
                </a:lnTo>
                <a:lnTo>
                  <a:pt x="654" y="1693"/>
                </a:lnTo>
                <a:lnTo>
                  <a:pt x="575" y="1602"/>
                </a:lnTo>
                <a:lnTo>
                  <a:pt x="501" y="1507"/>
                </a:lnTo>
                <a:lnTo>
                  <a:pt x="430" y="1408"/>
                </a:lnTo>
                <a:lnTo>
                  <a:pt x="365" y="1306"/>
                </a:lnTo>
                <a:lnTo>
                  <a:pt x="304" y="1200"/>
                </a:lnTo>
                <a:lnTo>
                  <a:pt x="249" y="1092"/>
                </a:lnTo>
                <a:lnTo>
                  <a:pt x="197" y="981"/>
                </a:lnTo>
                <a:lnTo>
                  <a:pt x="152" y="866"/>
                </a:lnTo>
                <a:lnTo>
                  <a:pt x="113" y="749"/>
                </a:lnTo>
                <a:lnTo>
                  <a:pt x="79" y="629"/>
                </a:lnTo>
                <a:lnTo>
                  <a:pt x="51" y="508"/>
                </a:lnTo>
                <a:lnTo>
                  <a:pt x="29" y="383"/>
                </a:lnTo>
                <a:lnTo>
                  <a:pt x="13" y="257"/>
                </a:lnTo>
                <a:lnTo>
                  <a:pt x="3" y="129"/>
                </a:lnTo>
                <a:lnTo>
                  <a:pt x="0" y="0"/>
                </a:lnTo>
                <a:lnTo>
                  <a:pt x="1365" y="0"/>
                </a:lnTo>
                <a:lnTo>
                  <a:pt x="1366" y="59"/>
                </a:lnTo>
                <a:lnTo>
                  <a:pt x="1371" y="117"/>
                </a:lnTo>
                <a:lnTo>
                  <a:pt x="1378" y="175"/>
                </a:lnTo>
                <a:lnTo>
                  <a:pt x="1388" y="233"/>
                </a:lnTo>
                <a:lnTo>
                  <a:pt x="1401" y="288"/>
                </a:lnTo>
                <a:lnTo>
                  <a:pt x="1416" y="343"/>
                </a:lnTo>
                <a:lnTo>
                  <a:pt x="1434" y="396"/>
                </a:lnTo>
                <a:lnTo>
                  <a:pt x="1455" y="449"/>
                </a:lnTo>
                <a:lnTo>
                  <a:pt x="1479" y="500"/>
                </a:lnTo>
                <a:lnTo>
                  <a:pt x="1504" y="550"/>
                </a:lnTo>
                <a:lnTo>
                  <a:pt x="1532" y="598"/>
                </a:lnTo>
                <a:lnTo>
                  <a:pt x="1562" y="645"/>
                </a:lnTo>
                <a:lnTo>
                  <a:pt x="1594" y="690"/>
                </a:lnTo>
                <a:lnTo>
                  <a:pt x="1628" y="734"/>
                </a:lnTo>
                <a:lnTo>
                  <a:pt x="1664" y="776"/>
                </a:lnTo>
                <a:lnTo>
                  <a:pt x="1703" y="816"/>
                </a:lnTo>
                <a:lnTo>
                  <a:pt x="1744" y="854"/>
                </a:lnTo>
                <a:lnTo>
                  <a:pt x="1785" y="890"/>
                </a:lnTo>
                <a:lnTo>
                  <a:pt x="1829" y="925"/>
                </a:lnTo>
                <a:lnTo>
                  <a:pt x="1874" y="957"/>
                </a:lnTo>
                <a:lnTo>
                  <a:pt x="1920" y="988"/>
                </a:lnTo>
                <a:lnTo>
                  <a:pt x="1969" y="1015"/>
                </a:lnTo>
                <a:lnTo>
                  <a:pt x="2019" y="1041"/>
                </a:lnTo>
                <a:lnTo>
                  <a:pt x="2070" y="1064"/>
                </a:lnTo>
                <a:lnTo>
                  <a:pt x="2122" y="1084"/>
                </a:lnTo>
                <a:lnTo>
                  <a:pt x="2176" y="1102"/>
                </a:lnTo>
                <a:lnTo>
                  <a:pt x="2231" y="1118"/>
                </a:lnTo>
                <a:lnTo>
                  <a:pt x="2287" y="1131"/>
                </a:lnTo>
                <a:lnTo>
                  <a:pt x="2344" y="1141"/>
                </a:lnTo>
                <a:lnTo>
                  <a:pt x="2401" y="1148"/>
                </a:lnTo>
                <a:lnTo>
                  <a:pt x="2460" y="1153"/>
                </a:lnTo>
                <a:lnTo>
                  <a:pt x="2520" y="1154"/>
                </a:lnTo>
                <a:lnTo>
                  <a:pt x="2579" y="1153"/>
                </a:lnTo>
                <a:lnTo>
                  <a:pt x="2638" y="1148"/>
                </a:lnTo>
                <a:lnTo>
                  <a:pt x="2695" y="1141"/>
                </a:lnTo>
                <a:lnTo>
                  <a:pt x="2753" y="1131"/>
                </a:lnTo>
                <a:lnTo>
                  <a:pt x="2808" y="1118"/>
                </a:lnTo>
                <a:lnTo>
                  <a:pt x="2863" y="1102"/>
                </a:lnTo>
                <a:lnTo>
                  <a:pt x="2916" y="1084"/>
                </a:lnTo>
                <a:lnTo>
                  <a:pt x="2969" y="1064"/>
                </a:lnTo>
                <a:lnTo>
                  <a:pt x="3021" y="1041"/>
                </a:lnTo>
                <a:lnTo>
                  <a:pt x="3070" y="1015"/>
                </a:lnTo>
                <a:lnTo>
                  <a:pt x="3118" y="988"/>
                </a:lnTo>
                <a:lnTo>
                  <a:pt x="3165" y="957"/>
                </a:lnTo>
                <a:lnTo>
                  <a:pt x="3210" y="925"/>
                </a:lnTo>
                <a:lnTo>
                  <a:pt x="3255" y="890"/>
                </a:lnTo>
                <a:lnTo>
                  <a:pt x="3296" y="854"/>
                </a:lnTo>
                <a:lnTo>
                  <a:pt x="3336" y="816"/>
                </a:lnTo>
                <a:lnTo>
                  <a:pt x="3374" y="776"/>
                </a:lnTo>
                <a:lnTo>
                  <a:pt x="3411" y="734"/>
                </a:lnTo>
                <a:lnTo>
                  <a:pt x="3445" y="690"/>
                </a:lnTo>
                <a:lnTo>
                  <a:pt x="3477" y="645"/>
                </a:lnTo>
                <a:lnTo>
                  <a:pt x="3508" y="598"/>
                </a:lnTo>
                <a:lnTo>
                  <a:pt x="3535" y="550"/>
                </a:lnTo>
                <a:lnTo>
                  <a:pt x="3561" y="500"/>
                </a:lnTo>
                <a:lnTo>
                  <a:pt x="3584" y="449"/>
                </a:lnTo>
                <a:lnTo>
                  <a:pt x="3604" y="396"/>
                </a:lnTo>
                <a:lnTo>
                  <a:pt x="3623" y="343"/>
                </a:lnTo>
                <a:lnTo>
                  <a:pt x="3638" y="288"/>
                </a:lnTo>
                <a:lnTo>
                  <a:pt x="3651" y="233"/>
                </a:lnTo>
                <a:lnTo>
                  <a:pt x="3661" y="175"/>
                </a:lnTo>
                <a:lnTo>
                  <a:pt x="3668" y="117"/>
                </a:lnTo>
                <a:lnTo>
                  <a:pt x="3673" y="59"/>
                </a:lnTo>
                <a:lnTo>
                  <a:pt x="3674" y="0"/>
                </a:lnTo>
                <a:lnTo>
                  <a:pt x="5040" y="0"/>
                </a:lnTo>
                <a:lnTo>
                  <a:pt x="5036" y="129"/>
                </a:lnTo>
                <a:lnTo>
                  <a:pt x="5027" y="257"/>
                </a:lnTo>
                <a:lnTo>
                  <a:pt x="5011" y="383"/>
                </a:lnTo>
                <a:lnTo>
                  <a:pt x="4989" y="508"/>
                </a:lnTo>
                <a:lnTo>
                  <a:pt x="4960" y="629"/>
                </a:lnTo>
                <a:lnTo>
                  <a:pt x="4926" y="749"/>
                </a:lnTo>
                <a:lnTo>
                  <a:pt x="4886" y="866"/>
                </a:lnTo>
                <a:lnTo>
                  <a:pt x="4841" y="981"/>
                </a:lnTo>
                <a:lnTo>
                  <a:pt x="4791" y="1092"/>
                </a:lnTo>
                <a:lnTo>
                  <a:pt x="4736" y="1200"/>
                </a:lnTo>
                <a:lnTo>
                  <a:pt x="4674" y="1306"/>
                </a:lnTo>
                <a:lnTo>
                  <a:pt x="4609" y="1408"/>
                </a:lnTo>
                <a:lnTo>
                  <a:pt x="4539" y="1507"/>
                </a:lnTo>
                <a:lnTo>
                  <a:pt x="4464" y="1602"/>
                </a:lnTo>
                <a:lnTo>
                  <a:pt x="4385" y="1693"/>
                </a:lnTo>
                <a:lnTo>
                  <a:pt x="4302" y="1781"/>
                </a:lnTo>
                <a:lnTo>
                  <a:pt x="4213" y="1864"/>
                </a:lnTo>
                <a:lnTo>
                  <a:pt x="4122" y="1943"/>
                </a:lnTo>
                <a:lnTo>
                  <a:pt x="4027" y="2019"/>
                </a:lnTo>
                <a:lnTo>
                  <a:pt x="3928" y="2089"/>
                </a:lnTo>
                <a:lnTo>
                  <a:pt x="3826" y="2154"/>
                </a:lnTo>
                <a:lnTo>
                  <a:pt x="3720" y="2215"/>
                </a:lnTo>
                <a:lnTo>
                  <a:pt x="3612" y="2270"/>
                </a:lnTo>
                <a:lnTo>
                  <a:pt x="3501" y="2321"/>
                </a:lnTo>
                <a:lnTo>
                  <a:pt x="3386" y="2366"/>
                </a:lnTo>
                <a:lnTo>
                  <a:pt x="3269" y="2406"/>
                </a:lnTo>
                <a:lnTo>
                  <a:pt x="3149" y="2440"/>
                </a:lnTo>
                <a:lnTo>
                  <a:pt x="3028" y="2468"/>
                </a:lnTo>
                <a:lnTo>
                  <a:pt x="2903" y="2490"/>
                </a:lnTo>
                <a:lnTo>
                  <a:pt x="2778" y="2506"/>
                </a:lnTo>
                <a:lnTo>
                  <a:pt x="2649" y="2515"/>
                </a:lnTo>
                <a:lnTo>
                  <a:pt x="2520" y="251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10" name="Freeform 42"/>
          <p:cNvSpPr>
            <a:spLocks/>
          </p:cNvSpPr>
          <p:nvPr/>
        </p:nvSpPr>
        <p:spPr bwMode="auto">
          <a:xfrm>
            <a:off x="10020504" y="4667250"/>
            <a:ext cx="3828049" cy="191402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40" h="2519">
                <a:moveTo>
                  <a:pt x="2520" y="2519"/>
                </a:moveTo>
                <a:lnTo>
                  <a:pt x="2390" y="2515"/>
                </a:lnTo>
                <a:lnTo>
                  <a:pt x="2263" y="2506"/>
                </a:lnTo>
                <a:lnTo>
                  <a:pt x="2136" y="2490"/>
                </a:lnTo>
                <a:lnTo>
                  <a:pt x="2012" y="2468"/>
                </a:lnTo>
                <a:lnTo>
                  <a:pt x="1890" y="2440"/>
                </a:lnTo>
                <a:lnTo>
                  <a:pt x="1771" y="2406"/>
                </a:lnTo>
                <a:lnTo>
                  <a:pt x="1654" y="2366"/>
                </a:lnTo>
                <a:lnTo>
                  <a:pt x="1539" y="2321"/>
                </a:lnTo>
                <a:lnTo>
                  <a:pt x="1428" y="2270"/>
                </a:lnTo>
                <a:lnTo>
                  <a:pt x="1319" y="2215"/>
                </a:lnTo>
                <a:lnTo>
                  <a:pt x="1214" y="2154"/>
                </a:lnTo>
                <a:lnTo>
                  <a:pt x="1111" y="2089"/>
                </a:lnTo>
                <a:lnTo>
                  <a:pt x="1013" y="2019"/>
                </a:lnTo>
                <a:lnTo>
                  <a:pt x="918" y="1943"/>
                </a:lnTo>
                <a:lnTo>
                  <a:pt x="826" y="1864"/>
                </a:lnTo>
                <a:lnTo>
                  <a:pt x="739" y="1781"/>
                </a:lnTo>
                <a:lnTo>
                  <a:pt x="655" y="1693"/>
                </a:lnTo>
                <a:lnTo>
                  <a:pt x="576" y="1602"/>
                </a:lnTo>
                <a:lnTo>
                  <a:pt x="501" y="1507"/>
                </a:lnTo>
                <a:lnTo>
                  <a:pt x="431" y="1408"/>
                </a:lnTo>
                <a:lnTo>
                  <a:pt x="365" y="1306"/>
                </a:lnTo>
                <a:lnTo>
                  <a:pt x="304" y="1200"/>
                </a:lnTo>
                <a:lnTo>
                  <a:pt x="249" y="1092"/>
                </a:lnTo>
                <a:lnTo>
                  <a:pt x="199" y="981"/>
                </a:lnTo>
                <a:lnTo>
                  <a:pt x="154" y="866"/>
                </a:lnTo>
                <a:lnTo>
                  <a:pt x="113" y="749"/>
                </a:lnTo>
                <a:lnTo>
                  <a:pt x="79" y="629"/>
                </a:lnTo>
                <a:lnTo>
                  <a:pt x="51" y="508"/>
                </a:lnTo>
                <a:lnTo>
                  <a:pt x="29" y="383"/>
                </a:lnTo>
                <a:lnTo>
                  <a:pt x="13" y="257"/>
                </a:lnTo>
                <a:lnTo>
                  <a:pt x="4" y="129"/>
                </a:lnTo>
                <a:lnTo>
                  <a:pt x="0" y="0"/>
                </a:lnTo>
                <a:lnTo>
                  <a:pt x="1365" y="0"/>
                </a:lnTo>
                <a:lnTo>
                  <a:pt x="1366" y="59"/>
                </a:lnTo>
                <a:lnTo>
                  <a:pt x="1371" y="117"/>
                </a:lnTo>
                <a:lnTo>
                  <a:pt x="1378" y="175"/>
                </a:lnTo>
                <a:lnTo>
                  <a:pt x="1388" y="233"/>
                </a:lnTo>
                <a:lnTo>
                  <a:pt x="1402" y="288"/>
                </a:lnTo>
                <a:lnTo>
                  <a:pt x="1418" y="343"/>
                </a:lnTo>
                <a:lnTo>
                  <a:pt x="1436" y="396"/>
                </a:lnTo>
                <a:lnTo>
                  <a:pt x="1456" y="449"/>
                </a:lnTo>
                <a:lnTo>
                  <a:pt x="1479" y="500"/>
                </a:lnTo>
                <a:lnTo>
                  <a:pt x="1505" y="550"/>
                </a:lnTo>
                <a:lnTo>
                  <a:pt x="1532" y="598"/>
                </a:lnTo>
                <a:lnTo>
                  <a:pt x="1562" y="645"/>
                </a:lnTo>
                <a:lnTo>
                  <a:pt x="1594" y="690"/>
                </a:lnTo>
                <a:lnTo>
                  <a:pt x="1629" y="734"/>
                </a:lnTo>
                <a:lnTo>
                  <a:pt x="1666" y="776"/>
                </a:lnTo>
                <a:lnTo>
                  <a:pt x="1704" y="816"/>
                </a:lnTo>
                <a:lnTo>
                  <a:pt x="1744" y="854"/>
                </a:lnTo>
                <a:lnTo>
                  <a:pt x="1786" y="890"/>
                </a:lnTo>
                <a:lnTo>
                  <a:pt x="1829" y="925"/>
                </a:lnTo>
                <a:lnTo>
                  <a:pt x="1874" y="957"/>
                </a:lnTo>
                <a:lnTo>
                  <a:pt x="1922" y="988"/>
                </a:lnTo>
                <a:lnTo>
                  <a:pt x="1970" y="1015"/>
                </a:lnTo>
                <a:lnTo>
                  <a:pt x="2020" y="1041"/>
                </a:lnTo>
                <a:lnTo>
                  <a:pt x="2070" y="1064"/>
                </a:lnTo>
                <a:lnTo>
                  <a:pt x="2123" y="1084"/>
                </a:lnTo>
                <a:lnTo>
                  <a:pt x="2177" y="1102"/>
                </a:lnTo>
                <a:lnTo>
                  <a:pt x="2232" y="1118"/>
                </a:lnTo>
                <a:lnTo>
                  <a:pt x="2287" y="1131"/>
                </a:lnTo>
                <a:lnTo>
                  <a:pt x="2344" y="1141"/>
                </a:lnTo>
                <a:lnTo>
                  <a:pt x="2402" y="1148"/>
                </a:lnTo>
                <a:lnTo>
                  <a:pt x="2461" y="1153"/>
                </a:lnTo>
                <a:lnTo>
                  <a:pt x="2520" y="1154"/>
                </a:lnTo>
                <a:lnTo>
                  <a:pt x="2579" y="1153"/>
                </a:lnTo>
                <a:lnTo>
                  <a:pt x="2638" y="1148"/>
                </a:lnTo>
                <a:lnTo>
                  <a:pt x="2696" y="1141"/>
                </a:lnTo>
                <a:lnTo>
                  <a:pt x="2753" y="1131"/>
                </a:lnTo>
                <a:lnTo>
                  <a:pt x="2809" y="1118"/>
                </a:lnTo>
                <a:lnTo>
                  <a:pt x="2863" y="1102"/>
                </a:lnTo>
                <a:lnTo>
                  <a:pt x="2918" y="1084"/>
                </a:lnTo>
                <a:lnTo>
                  <a:pt x="2970" y="1064"/>
                </a:lnTo>
                <a:lnTo>
                  <a:pt x="3021" y="1041"/>
                </a:lnTo>
                <a:lnTo>
                  <a:pt x="3070" y="1015"/>
                </a:lnTo>
                <a:lnTo>
                  <a:pt x="3119" y="988"/>
                </a:lnTo>
                <a:lnTo>
                  <a:pt x="3166" y="957"/>
                </a:lnTo>
                <a:lnTo>
                  <a:pt x="3211" y="925"/>
                </a:lnTo>
                <a:lnTo>
                  <a:pt x="3255" y="890"/>
                </a:lnTo>
                <a:lnTo>
                  <a:pt x="3297" y="854"/>
                </a:lnTo>
                <a:lnTo>
                  <a:pt x="3337" y="816"/>
                </a:lnTo>
                <a:lnTo>
                  <a:pt x="3375" y="776"/>
                </a:lnTo>
                <a:lnTo>
                  <a:pt x="3412" y="734"/>
                </a:lnTo>
                <a:lnTo>
                  <a:pt x="3446" y="690"/>
                </a:lnTo>
                <a:lnTo>
                  <a:pt x="3478" y="645"/>
                </a:lnTo>
                <a:lnTo>
                  <a:pt x="3508" y="598"/>
                </a:lnTo>
                <a:lnTo>
                  <a:pt x="3536" y="550"/>
                </a:lnTo>
                <a:lnTo>
                  <a:pt x="3561" y="500"/>
                </a:lnTo>
                <a:lnTo>
                  <a:pt x="3584" y="449"/>
                </a:lnTo>
                <a:lnTo>
                  <a:pt x="3605" y="396"/>
                </a:lnTo>
                <a:lnTo>
                  <a:pt x="3623" y="343"/>
                </a:lnTo>
                <a:lnTo>
                  <a:pt x="3638" y="288"/>
                </a:lnTo>
                <a:lnTo>
                  <a:pt x="3651" y="233"/>
                </a:lnTo>
                <a:lnTo>
                  <a:pt x="3662" y="175"/>
                </a:lnTo>
                <a:lnTo>
                  <a:pt x="3670" y="117"/>
                </a:lnTo>
                <a:lnTo>
                  <a:pt x="3674" y="59"/>
                </a:lnTo>
                <a:lnTo>
                  <a:pt x="3676" y="0"/>
                </a:lnTo>
                <a:lnTo>
                  <a:pt x="5040" y="0"/>
                </a:lnTo>
                <a:lnTo>
                  <a:pt x="5037" y="129"/>
                </a:lnTo>
                <a:lnTo>
                  <a:pt x="5027" y="257"/>
                </a:lnTo>
                <a:lnTo>
                  <a:pt x="5011" y="383"/>
                </a:lnTo>
                <a:lnTo>
                  <a:pt x="4989" y="508"/>
                </a:lnTo>
                <a:lnTo>
                  <a:pt x="4961" y="629"/>
                </a:lnTo>
                <a:lnTo>
                  <a:pt x="4927" y="749"/>
                </a:lnTo>
                <a:lnTo>
                  <a:pt x="4887" y="866"/>
                </a:lnTo>
                <a:lnTo>
                  <a:pt x="4842" y="981"/>
                </a:lnTo>
                <a:lnTo>
                  <a:pt x="4791" y="1092"/>
                </a:lnTo>
                <a:lnTo>
                  <a:pt x="4736" y="1200"/>
                </a:lnTo>
                <a:lnTo>
                  <a:pt x="4676" y="1306"/>
                </a:lnTo>
                <a:lnTo>
                  <a:pt x="4609" y="1408"/>
                </a:lnTo>
                <a:lnTo>
                  <a:pt x="4539" y="1507"/>
                </a:lnTo>
                <a:lnTo>
                  <a:pt x="4465" y="1602"/>
                </a:lnTo>
                <a:lnTo>
                  <a:pt x="4385" y="1693"/>
                </a:lnTo>
                <a:lnTo>
                  <a:pt x="4302" y="1781"/>
                </a:lnTo>
                <a:lnTo>
                  <a:pt x="4215" y="1864"/>
                </a:lnTo>
                <a:lnTo>
                  <a:pt x="4123" y="1943"/>
                </a:lnTo>
                <a:lnTo>
                  <a:pt x="4028" y="2019"/>
                </a:lnTo>
                <a:lnTo>
                  <a:pt x="3929" y="2089"/>
                </a:lnTo>
                <a:lnTo>
                  <a:pt x="3827" y="2154"/>
                </a:lnTo>
                <a:lnTo>
                  <a:pt x="3721" y="2215"/>
                </a:lnTo>
                <a:lnTo>
                  <a:pt x="3612" y="2270"/>
                </a:lnTo>
                <a:lnTo>
                  <a:pt x="3501" y="2321"/>
                </a:lnTo>
                <a:lnTo>
                  <a:pt x="3386" y="2366"/>
                </a:lnTo>
                <a:lnTo>
                  <a:pt x="3269" y="2406"/>
                </a:lnTo>
                <a:lnTo>
                  <a:pt x="3149" y="2440"/>
                </a:lnTo>
                <a:lnTo>
                  <a:pt x="3028" y="2468"/>
                </a:lnTo>
                <a:lnTo>
                  <a:pt x="2903" y="2490"/>
                </a:lnTo>
                <a:lnTo>
                  <a:pt x="2778" y="2506"/>
                </a:lnTo>
                <a:lnTo>
                  <a:pt x="2649" y="2515"/>
                </a:lnTo>
                <a:lnTo>
                  <a:pt x="2520" y="25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1" name="Freeform 38">
            <a:extLst>
              <a:ext uri="{FF2B5EF4-FFF2-40B4-BE49-F238E27FC236}">
                <a16:creationId xmlns:a16="http://schemas.microsoft.com/office/drawing/2014/main" id="{0822612A-8324-4B06-A880-0C680B06B4E6}"/>
              </a:ext>
            </a:extLst>
          </p:cNvPr>
          <p:cNvSpPr>
            <a:spLocks/>
          </p:cNvSpPr>
          <p:nvPr/>
        </p:nvSpPr>
        <p:spPr bwMode="auto">
          <a:xfrm>
            <a:off x="12812551" y="2753226"/>
            <a:ext cx="3828049" cy="1914024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040" h="2520">
                <a:moveTo>
                  <a:pt x="2520" y="0"/>
                </a:moveTo>
                <a:lnTo>
                  <a:pt x="2650" y="3"/>
                </a:lnTo>
                <a:lnTo>
                  <a:pt x="2778" y="13"/>
                </a:lnTo>
                <a:lnTo>
                  <a:pt x="2904" y="29"/>
                </a:lnTo>
                <a:lnTo>
                  <a:pt x="3028" y="51"/>
                </a:lnTo>
                <a:lnTo>
                  <a:pt x="3150" y="79"/>
                </a:lnTo>
                <a:lnTo>
                  <a:pt x="3269" y="113"/>
                </a:lnTo>
                <a:lnTo>
                  <a:pt x="3387" y="153"/>
                </a:lnTo>
                <a:lnTo>
                  <a:pt x="3501" y="198"/>
                </a:lnTo>
                <a:lnTo>
                  <a:pt x="3613" y="249"/>
                </a:lnTo>
                <a:lnTo>
                  <a:pt x="3721" y="304"/>
                </a:lnTo>
                <a:lnTo>
                  <a:pt x="3827" y="364"/>
                </a:lnTo>
                <a:lnTo>
                  <a:pt x="3929" y="431"/>
                </a:lnTo>
                <a:lnTo>
                  <a:pt x="4028" y="501"/>
                </a:lnTo>
                <a:lnTo>
                  <a:pt x="4123" y="575"/>
                </a:lnTo>
                <a:lnTo>
                  <a:pt x="4215" y="655"/>
                </a:lnTo>
                <a:lnTo>
                  <a:pt x="4302" y="738"/>
                </a:lnTo>
                <a:lnTo>
                  <a:pt x="4386" y="825"/>
                </a:lnTo>
                <a:lnTo>
                  <a:pt x="4465" y="917"/>
                </a:lnTo>
                <a:lnTo>
                  <a:pt x="4539" y="1012"/>
                </a:lnTo>
                <a:lnTo>
                  <a:pt x="4610" y="1111"/>
                </a:lnTo>
                <a:lnTo>
                  <a:pt x="4675" y="1213"/>
                </a:lnTo>
                <a:lnTo>
                  <a:pt x="4736" y="1319"/>
                </a:lnTo>
                <a:lnTo>
                  <a:pt x="4791" y="1428"/>
                </a:lnTo>
                <a:lnTo>
                  <a:pt x="4843" y="1539"/>
                </a:lnTo>
                <a:lnTo>
                  <a:pt x="4888" y="1653"/>
                </a:lnTo>
                <a:lnTo>
                  <a:pt x="4927" y="1771"/>
                </a:lnTo>
                <a:lnTo>
                  <a:pt x="4961" y="1890"/>
                </a:lnTo>
                <a:lnTo>
                  <a:pt x="4989" y="2012"/>
                </a:lnTo>
                <a:lnTo>
                  <a:pt x="5011" y="2136"/>
                </a:lnTo>
                <a:lnTo>
                  <a:pt x="5027" y="2262"/>
                </a:lnTo>
                <a:lnTo>
                  <a:pt x="5037" y="2390"/>
                </a:lnTo>
                <a:lnTo>
                  <a:pt x="5040" y="2520"/>
                </a:lnTo>
                <a:lnTo>
                  <a:pt x="3675" y="2520"/>
                </a:lnTo>
                <a:lnTo>
                  <a:pt x="3674" y="2460"/>
                </a:lnTo>
                <a:lnTo>
                  <a:pt x="3669" y="2401"/>
                </a:lnTo>
                <a:lnTo>
                  <a:pt x="3662" y="2344"/>
                </a:lnTo>
                <a:lnTo>
                  <a:pt x="3652" y="2287"/>
                </a:lnTo>
                <a:lnTo>
                  <a:pt x="3639" y="2231"/>
                </a:lnTo>
                <a:lnTo>
                  <a:pt x="3624" y="2176"/>
                </a:lnTo>
                <a:lnTo>
                  <a:pt x="3606" y="2122"/>
                </a:lnTo>
                <a:lnTo>
                  <a:pt x="3585" y="2070"/>
                </a:lnTo>
                <a:lnTo>
                  <a:pt x="3561" y="2019"/>
                </a:lnTo>
                <a:lnTo>
                  <a:pt x="3536" y="1970"/>
                </a:lnTo>
                <a:lnTo>
                  <a:pt x="3508" y="1920"/>
                </a:lnTo>
                <a:lnTo>
                  <a:pt x="3478" y="1874"/>
                </a:lnTo>
                <a:lnTo>
                  <a:pt x="3446" y="1829"/>
                </a:lnTo>
                <a:lnTo>
                  <a:pt x="3412" y="1785"/>
                </a:lnTo>
                <a:lnTo>
                  <a:pt x="3376" y="1743"/>
                </a:lnTo>
                <a:lnTo>
                  <a:pt x="3337" y="1703"/>
                </a:lnTo>
                <a:lnTo>
                  <a:pt x="3296" y="1664"/>
                </a:lnTo>
                <a:lnTo>
                  <a:pt x="3255" y="1628"/>
                </a:lnTo>
                <a:lnTo>
                  <a:pt x="3211" y="1594"/>
                </a:lnTo>
                <a:lnTo>
                  <a:pt x="3166" y="1562"/>
                </a:lnTo>
                <a:lnTo>
                  <a:pt x="3119" y="1532"/>
                </a:lnTo>
                <a:lnTo>
                  <a:pt x="3071" y="1504"/>
                </a:lnTo>
                <a:lnTo>
                  <a:pt x="3021" y="1479"/>
                </a:lnTo>
                <a:lnTo>
                  <a:pt x="2970" y="1456"/>
                </a:lnTo>
                <a:lnTo>
                  <a:pt x="2918" y="1435"/>
                </a:lnTo>
                <a:lnTo>
                  <a:pt x="2864" y="1416"/>
                </a:lnTo>
                <a:lnTo>
                  <a:pt x="2809" y="1401"/>
                </a:lnTo>
                <a:lnTo>
                  <a:pt x="2753" y="1388"/>
                </a:lnTo>
                <a:lnTo>
                  <a:pt x="2696" y="1378"/>
                </a:lnTo>
                <a:lnTo>
                  <a:pt x="2639" y="1370"/>
                </a:lnTo>
                <a:lnTo>
                  <a:pt x="2580" y="1366"/>
                </a:lnTo>
                <a:lnTo>
                  <a:pt x="2520" y="1364"/>
                </a:lnTo>
                <a:lnTo>
                  <a:pt x="2461" y="1366"/>
                </a:lnTo>
                <a:lnTo>
                  <a:pt x="2402" y="1370"/>
                </a:lnTo>
                <a:lnTo>
                  <a:pt x="2345" y="1378"/>
                </a:lnTo>
                <a:lnTo>
                  <a:pt x="2287" y="1388"/>
                </a:lnTo>
                <a:lnTo>
                  <a:pt x="2232" y="1401"/>
                </a:lnTo>
                <a:lnTo>
                  <a:pt x="2177" y="1416"/>
                </a:lnTo>
                <a:lnTo>
                  <a:pt x="2124" y="1435"/>
                </a:lnTo>
                <a:lnTo>
                  <a:pt x="2071" y="1456"/>
                </a:lnTo>
                <a:lnTo>
                  <a:pt x="2019" y="1479"/>
                </a:lnTo>
                <a:lnTo>
                  <a:pt x="1970" y="1504"/>
                </a:lnTo>
                <a:lnTo>
                  <a:pt x="1922" y="1532"/>
                </a:lnTo>
                <a:lnTo>
                  <a:pt x="1875" y="1562"/>
                </a:lnTo>
                <a:lnTo>
                  <a:pt x="1830" y="1594"/>
                </a:lnTo>
                <a:lnTo>
                  <a:pt x="1785" y="1628"/>
                </a:lnTo>
                <a:lnTo>
                  <a:pt x="1744" y="1664"/>
                </a:lnTo>
                <a:lnTo>
                  <a:pt x="1704" y="1703"/>
                </a:lnTo>
                <a:lnTo>
                  <a:pt x="1666" y="1743"/>
                </a:lnTo>
                <a:lnTo>
                  <a:pt x="1629" y="1785"/>
                </a:lnTo>
                <a:lnTo>
                  <a:pt x="1595" y="1829"/>
                </a:lnTo>
                <a:lnTo>
                  <a:pt x="1563" y="1874"/>
                </a:lnTo>
                <a:lnTo>
                  <a:pt x="1532" y="1920"/>
                </a:lnTo>
                <a:lnTo>
                  <a:pt x="1505" y="1970"/>
                </a:lnTo>
                <a:lnTo>
                  <a:pt x="1479" y="2019"/>
                </a:lnTo>
                <a:lnTo>
                  <a:pt x="1456" y="2070"/>
                </a:lnTo>
                <a:lnTo>
                  <a:pt x="1436" y="2122"/>
                </a:lnTo>
                <a:lnTo>
                  <a:pt x="1417" y="2176"/>
                </a:lnTo>
                <a:lnTo>
                  <a:pt x="1402" y="2231"/>
                </a:lnTo>
                <a:lnTo>
                  <a:pt x="1389" y="2287"/>
                </a:lnTo>
                <a:lnTo>
                  <a:pt x="1379" y="2344"/>
                </a:lnTo>
                <a:lnTo>
                  <a:pt x="1372" y="2401"/>
                </a:lnTo>
                <a:lnTo>
                  <a:pt x="1367" y="2460"/>
                </a:lnTo>
                <a:lnTo>
                  <a:pt x="1366" y="2520"/>
                </a:lnTo>
                <a:lnTo>
                  <a:pt x="0" y="2520"/>
                </a:lnTo>
                <a:lnTo>
                  <a:pt x="4" y="2390"/>
                </a:lnTo>
                <a:lnTo>
                  <a:pt x="13" y="2262"/>
                </a:lnTo>
                <a:lnTo>
                  <a:pt x="29" y="2136"/>
                </a:lnTo>
                <a:lnTo>
                  <a:pt x="51" y="2012"/>
                </a:lnTo>
                <a:lnTo>
                  <a:pt x="80" y="1890"/>
                </a:lnTo>
                <a:lnTo>
                  <a:pt x="114" y="1771"/>
                </a:lnTo>
                <a:lnTo>
                  <a:pt x="154" y="1653"/>
                </a:lnTo>
                <a:lnTo>
                  <a:pt x="199" y="1539"/>
                </a:lnTo>
                <a:lnTo>
                  <a:pt x="249" y="1428"/>
                </a:lnTo>
                <a:lnTo>
                  <a:pt x="304" y="1319"/>
                </a:lnTo>
                <a:lnTo>
                  <a:pt x="366" y="1213"/>
                </a:lnTo>
                <a:lnTo>
                  <a:pt x="431" y="1111"/>
                </a:lnTo>
                <a:lnTo>
                  <a:pt x="501" y="1012"/>
                </a:lnTo>
                <a:lnTo>
                  <a:pt x="576" y="917"/>
                </a:lnTo>
                <a:lnTo>
                  <a:pt x="655" y="825"/>
                </a:lnTo>
                <a:lnTo>
                  <a:pt x="738" y="738"/>
                </a:lnTo>
                <a:lnTo>
                  <a:pt x="827" y="655"/>
                </a:lnTo>
                <a:lnTo>
                  <a:pt x="918" y="575"/>
                </a:lnTo>
                <a:lnTo>
                  <a:pt x="1012" y="501"/>
                </a:lnTo>
                <a:lnTo>
                  <a:pt x="1112" y="431"/>
                </a:lnTo>
                <a:lnTo>
                  <a:pt x="1214" y="364"/>
                </a:lnTo>
                <a:lnTo>
                  <a:pt x="1320" y="304"/>
                </a:lnTo>
                <a:lnTo>
                  <a:pt x="1428" y="249"/>
                </a:lnTo>
                <a:lnTo>
                  <a:pt x="1539" y="198"/>
                </a:lnTo>
                <a:lnTo>
                  <a:pt x="1654" y="153"/>
                </a:lnTo>
                <a:lnTo>
                  <a:pt x="1771" y="113"/>
                </a:lnTo>
                <a:lnTo>
                  <a:pt x="1891" y="79"/>
                </a:lnTo>
                <a:lnTo>
                  <a:pt x="2012" y="51"/>
                </a:lnTo>
                <a:lnTo>
                  <a:pt x="2137" y="29"/>
                </a:lnTo>
                <a:lnTo>
                  <a:pt x="2262" y="13"/>
                </a:lnTo>
                <a:lnTo>
                  <a:pt x="2391" y="3"/>
                </a:lnTo>
                <a:lnTo>
                  <a:pt x="252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4" name="Freeform: Shape 5">
            <a:extLst>
              <a:ext uri="{FF2B5EF4-FFF2-40B4-BE49-F238E27FC236}">
                <a16:creationId xmlns:a16="http://schemas.microsoft.com/office/drawing/2014/main" id="{C1D93142-BA18-4D67-A0ED-D60E6D37C582}"/>
              </a:ext>
            </a:extLst>
          </p:cNvPr>
          <p:cNvSpPr/>
          <p:nvPr/>
        </p:nvSpPr>
        <p:spPr>
          <a:xfrm>
            <a:off x="2274315" y="7482622"/>
            <a:ext cx="274940" cy="262217"/>
          </a:xfrm>
          <a:custGeom>
            <a:avLst/>
            <a:gdLst/>
            <a:ahLst/>
            <a:cxnLst/>
            <a:rect l="l" t="t" r="r" b="b"/>
            <a:pathLst>
              <a:path w="212255" h="202432">
                <a:moveTo>
                  <a:pt x="106128" y="0"/>
                </a:moveTo>
                <a:cubicBezTo>
                  <a:pt x="107600" y="66"/>
                  <a:pt x="108865" y="635"/>
                  <a:pt x="109922" y="1705"/>
                </a:cubicBezTo>
                <a:cubicBezTo>
                  <a:pt x="110980" y="2776"/>
                  <a:pt x="111799" y="3951"/>
                  <a:pt x="112378" y="5229"/>
                </a:cubicBezTo>
                <a:lnTo>
                  <a:pt x="141078" y="63267"/>
                </a:lnTo>
                <a:lnTo>
                  <a:pt x="205112" y="72579"/>
                </a:lnTo>
                <a:cubicBezTo>
                  <a:pt x="206749" y="72808"/>
                  <a:pt x="208322" y="73371"/>
                  <a:pt x="209832" y="74269"/>
                </a:cubicBezTo>
                <a:cubicBezTo>
                  <a:pt x="211341" y="75167"/>
                  <a:pt x="212149" y="76560"/>
                  <a:pt x="212255" y="78447"/>
                </a:cubicBezTo>
                <a:cubicBezTo>
                  <a:pt x="212221" y="79603"/>
                  <a:pt x="211875" y="80703"/>
                  <a:pt x="211219" y="81747"/>
                </a:cubicBezTo>
                <a:cubicBezTo>
                  <a:pt x="210562" y="82792"/>
                  <a:pt x="209802" y="83732"/>
                  <a:pt x="208939" y="84569"/>
                </a:cubicBezTo>
                <a:lnTo>
                  <a:pt x="162635" y="129725"/>
                </a:lnTo>
                <a:lnTo>
                  <a:pt x="173605" y="193503"/>
                </a:lnTo>
                <a:cubicBezTo>
                  <a:pt x="173666" y="193944"/>
                  <a:pt x="173704" y="194370"/>
                  <a:pt x="173717" y="194779"/>
                </a:cubicBezTo>
                <a:cubicBezTo>
                  <a:pt x="173730" y="195188"/>
                  <a:pt x="173736" y="195613"/>
                  <a:pt x="173733" y="196054"/>
                </a:cubicBezTo>
                <a:cubicBezTo>
                  <a:pt x="173746" y="197771"/>
                  <a:pt x="173337" y="199249"/>
                  <a:pt x="172505" y="200487"/>
                </a:cubicBezTo>
                <a:cubicBezTo>
                  <a:pt x="171673" y="201725"/>
                  <a:pt x="170339" y="202374"/>
                  <a:pt x="168503" y="202432"/>
                </a:cubicBezTo>
                <a:cubicBezTo>
                  <a:pt x="167605" y="202424"/>
                  <a:pt x="166723" y="202281"/>
                  <a:pt x="165856" y="202002"/>
                </a:cubicBezTo>
                <a:cubicBezTo>
                  <a:pt x="164990" y="201723"/>
                  <a:pt x="164171" y="201356"/>
                  <a:pt x="163401" y="200902"/>
                </a:cubicBezTo>
                <a:lnTo>
                  <a:pt x="106128" y="170798"/>
                </a:lnTo>
                <a:lnTo>
                  <a:pt x="48854" y="200902"/>
                </a:lnTo>
                <a:cubicBezTo>
                  <a:pt x="48028" y="201356"/>
                  <a:pt x="47193" y="201723"/>
                  <a:pt x="46351" y="202002"/>
                </a:cubicBezTo>
                <a:cubicBezTo>
                  <a:pt x="45509" y="202281"/>
                  <a:pt x="44642" y="202424"/>
                  <a:pt x="43752" y="202432"/>
                </a:cubicBezTo>
                <a:cubicBezTo>
                  <a:pt x="41910" y="202374"/>
                  <a:pt x="40555" y="201725"/>
                  <a:pt x="39686" y="200487"/>
                </a:cubicBezTo>
                <a:cubicBezTo>
                  <a:pt x="38817" y="199249"/>
                  <a:pt x="38387" y="197771"/>
                  <a:pt x="38395" y="196054"/>
                </a:cubicBezTo>
                <a:cubicBezTo>
                  <a:pt x="38397" y="195613"/>
                  <a:pt x="38424" y="195188"/>
                  <a:pt x="38474" y="194779"/>
                </a:cubicBezTo>
                <a:cubicBezTo>
                  <a:pt x="38525" y="194370"/>
                  <a:pt x="38583" y="193944"/>
                  <a:pt x="38650" y="193503"/>
                </a:cubicBezTo>
                <a:lnTo>
                  <a:pt x="49620" y="129725"/>
                </a:lnTo>
                <a:lnTo>
                  <a:pt x="3189" y="84569"/>
                </a:lnTo>
                <a:cubicBezTo>
                  <a:pt x="2386" y="83732"/>
                  <a:pt x="1664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7" y="63267"/>
                </a:lnTo>
                <a:lnTo>
                  <a:pt x="99877" y="5229"/>
                </a:lnTo>
                <a:cubicBezTo>
                  <a:pt x="100457" y="3951"/>
                  <a:pt x="101275" y="2776"/>
                  <a:pt x="102333" y="1705"/>
                </a:cubicBezTo>
                <a:cubicBezTo>
                  <a:pt x="103390" y="635"/>
                  <a:pt x="104655" y="66"/>
                  <a:pt x="1061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0D9638-DD51-4309-BE26-97A277D59B17}"/>
              </a:ext>
            </a:extLst>
          </p:cNvPr>
          <p:cNvSpPr txBox="1"/>
          <p:nvPr/>
        </p:nvSpPr>
        <p:spPr>
          <a:xfrm>
            <a:off x="899214" y="8497437"/>
            <a:ext cx="30251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99A49F-4769-4AA5-8BBA-F0C5AD6AC06B}"/>
              </a:ext>
            </a:extLst>
          </p:cNvPr>
          <p:cNvSpPr txBox="1"/>
          <p:nvPr/>
        </p:nvSpPr>
        <p:spPr>
          <a:xfrm>
            <a:off x="1019803" y="8066584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Description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Here</a:t>
            </a:r>
            <a:endParaRPr lang="pt-BR" sz="2500" b="1" noProof="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Freeform: Shape 5">
            <a:extLst>
              <a:ext uri="{FF2B5EF4-FFF2-40B4-BE49-F238E27FC236}">
                <a16:creationId xmlns:a16="http://schemas.microsoft.com/office/drawing/2014/main" id="{F090C8AF-D5BF-4C08-AC8D-03FFCB23CDC4}"/>
              </a:ext>
            </a:extLst>
          </p:cNvPr>
          <p:cNvSpPr/>
          <p:nvPr/>
        </p:nvSpPr>
        <p:spPr>
          <a:xfrm>
            <a:off x="5640423" y="7482622"/>
            <a:ext cx="274940" cy="262217"/>
          </a:xfrm>
          <a:custGeom>
            <a:avLst/>
            <a:gdLst/>
            <a:ahLst/>
            <a:cxnLst/>
            <a:rect l="l" t="t" r="r" b="b"/>
            <a:pathLst>
              <a:path w="212255" h="202432">
                <a:moveTo>
                  <a:pt x="106128" y="0"/>
                </a:moveTo>
                <a:cubicBezTo>
                  <a:pt x="107600" y="66"/>
                  <a:pt x="108865" y="635"/>
                  <a:pt x="109922" y="1705"/>
                </a:cubicBezTo>
                <a:cubicBezTo>
                  <a:pt x="110980" y="2776"/>
                  <a:pt x="111799" y="3951"/>
                  <a:pt x="112378" y="5229"/>
                </a:cubicBezTo>
                <a:lnTo>
                  <a:pt x="141078" y="63267"/>
                </a:lnTo>
                <a:lnTo>
                  <a:pt x="205112" y="72579"/>
                </a:lnTo>
                <a:cubicBezTo>
                  <a:pt x="206749" y="72808"/>
                  <a:pt x="208322" y="73371"/>
                  <a:pt x="209832" y="74269"/>
                </a:cubicBezTo>
                <a:cubicBezTo>
                  <a:pt x="211341" y="75167"/>
                  <a:pt x="212149" y="76560"/>
                  <a:pt x="212255" y="78447"/>
                </a:cubicBezTo>
                <a:cubicBezTo>
                  <a:pt x="212221" y="79603"/>
                  <a:pt x="211875" y="80703"/>
                  <a:pt x="211219" y="81747"/>
                </a:cubicBezTo>
                <a:cubicBezTo>
                  <a:pt x="210562" y="82792"/>
                  <a:pt x="209802" y="83732"/>
                  <a:pt x="208939" y="84569"/>
                </a:cubicBezTo>
                <a:lnTo>
                  <a:pt x="162635" y="129725"/>
                </a:lnTo>
                <a:lnTo>
                  <a:pt x="173605" y="193503"/>
                </a:lnTo>
                <a:cubicBezTo>
                  <a:pt x="173666" y="193944"/>
                  <a:pt x="173704" y="194370"/>
                  <a:pt x="173717" y="194779"/>
                </a:cubicBezTo>
                <a:cubicBezTo>
                  <a:pt x="173730" y="195188"/>
                  <a:pt x="173736" y="195613"/>
                  <a:pt x="173733" y="196054"/>
                </a:cubicBezTo>
                <a:cubicBezTo>
                  <a:pt x="173746" y="197771"/>
                  <a:pt x="173337" y="199249"/>
                  <a:pt x="172505" y="200487"/>
                </a:cubicBezTo>
                <a:cubicBezTo>
                  <a:pt x="171673" y="201725"/>
                  <a:pt x="170339" y="202374"/>
                  <a:pt x="168503" y="202432"/>
                </a:cubicBezTo>
                <a:cubicBezTo>
                  <a:pt x="167605" y="202424"/>
                  <a:pt x="166723" y="202281"/>
                  <a:pt x="165856" y="202002"/>
                </a:cubicBezTo>
                <a:cubicBezTo>
                  <a:pt x="164990" y="201723"/>
                  <a:pt x="164171" y="201356"/>
                  <a:pt x="163401" y="200902"/>
                </a:cubicBezTo>
                <a:lnTo>
                  <a:pt x="106128" y="170798"/>
                </a:lnTo>
                <a:lnTo>
                  <a:pt x="48854" y="200902"/>
                </a:lnTo>
                <a:cubicBezTo>
                  <a:pt x="48028" y="201356"/>
                  <a:pt x="47193" y="201723"/>
                  <a:pt x="46351" y="202002"/>
                </a:cubicBezTo>
                <a:cubicBezTo>
                  <a:pt x="45509" y="202281"/>
                  <a:pt x="44642" y="202424"/>
                  <a:pt x="43752" y="202432"/>
                </a:cubicBezTo>
                <a:cubicBezTo>
                  <a:pt x="41910" y="202374"/>
                  <a:pt x="40555" y="201725"/>
                  <a:pt x="39686" y="200487"/>
                </a:cubicBezTo>
                <a:cubicBezTo>
                  <a:pt x="38817" y="199249"/>
                  <a:pt x="38387" y="197771"/>
                  <a:pt x="38395" y="196054"/>
                </a:cubicBezTo>
                <a:cubicBezTo>
                  <a:pt x="38397" y="195613"/>
                  <a:pt x="38424" y="195188"/>
                  <a:pt x="38474" y="194779"/>
                </a:cubicBezTo>
                <a:cubicBezTo>
                  <a:pt x="38525" y="194370"/>
                  <a:pt x="38583" y="193944"/>
                  <a:pt x="38650" y="193503"/>
                </a:cubicBezTo>
                <a:lnTo>
                  <a:pt x="49620" y="129725"/>
                </a:lnTo>
                <a:lnTo>
                  <a:pt x="3189" y="84569"/>
                </a:lnTo>
                <a:cubicBezTo>
                  <a:pt x="2386" y="83732"/>
                  <a:pt x="1664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7" y="63267"/>
                </a:lnTo>
                <a:lnTo>
                  <a:pt x="99877" y="5229"/>
                </a:lnTo>
                <a:cubicBezTo>
                  <a:pt x="100457" y="3951"/>
                  <a:pt x="101275" y="2776"/>
                  <a:pt x="102333" y="1705"/>
                </a:cubicBezTo>
                <a:cubicBezTo>
                  <a:pt x="103390" y="635"/>
                  <a:pt x="104655" y="66"/>
                  <a:pt x="1061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034FFB-AD2F-486C-B434-DDF5DA0107B3}"/>
              </a:ext>
            </a:extLst>
          </p:cNvPr>
          <p:cNvSpPr txBox="1"/>
          <p:nvPr/>
        </p:nvSpPr>
        <p:spPr>
          <a:xfrm>
            <a:off x="4265322" y="8497437"/>
            <a:ext cx="30251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F7E423-A5C3-4F96-9F1C-39687E179501}"/>
              </a:ext>
            </a:extLst>
          </p:cNvPr>
          <p:cNvSpPr txBox="1"/>
          <p:nvPr/>
        </p:nvSpPr>
        <p:spPr>
          <a:xfrm>
            <a:off x="4385911" y="8066584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Description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Here</a:t>
            </a:r>
            <a:endParaRPr lang="pt-BR" sz="2500" b="1" noProof="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Freeform: Shape 5">
            <a:extLst>
              <a:ext uri="{FF2B5EF4-FFF2-40B4-BE49-F238E27FC236}">
                <a16:creationId xmlns:a16="http://schemas.microsoft.com/office/drawing/2014/main" id="{1A06A6CE-1DAE-4A26-A5B1-904366F4EAAE}"/>
              </a:ext>
            </a:extLst>
          </p:cNvPr>
          <p:cNvSpPr/>
          <p:nvPr/>
        </p:nvSpPr>
        <p:spPr>
          <a:xfrm>
            <a:off x="9006531" y="7482622"/>
            <a:ext cx="274940" cy="262217"/>
          </a:xfrm>
          <a:custGeom>
            <a:avLst/>
            <a:gdLst/>
            <a:ahLst/>
            <a:cxnLst/>
            <a:rect l="l" t="t" r="r" b="b"/>
            <a:pathLst>
              <a:path w="212255" h="202432">
                <a:moveTo>
                  <a:pt x="106128" y="0"/>
                </a:moveTo>
                <a:cubicBezTo>
                  <a:pt x="107600" y="66"/>
                  <a:pt x="108865" y="635"/>
                  <a:pt x="109922" y="1705"/>
                </a:cubicBezTo>
                <a:cubicBezTo>
                  <a:pt x="110980" y="2776"/>
                  <a:pt x="111799" y="3951"/>
                  <a:pt x="112378" y="5229"/>
                </a:cubicBezTo>
                <a:lnTo>
                  <a:pt x="141078" y="63267"/>
                </a:lnTo>
                <a:lnTo>
                  <a:pt x="205112" y="72579"/>
                </a:lnTo>
                <a:cubicBezTo>
                  <a:pt x="206749" y="72808"/>
                  <a:pt x="208322" y="73371"/>
                  <a:pt x="209832" y="74269"/>
                </a:cubicBezTo>
                <a:cubicBezTo>
                  <a:pt x="211341" y="75167"/>
                  <a:pt x="212149" y="76560"/>
                  <a:pt x="212255" y="78447"/>
                </a:cubicBezTo>
                <a:cubicBezTo>
                  <a:pt x="212221" y="79603"/>
                  <a:pt x="211875" y="80703"/>
                  <a:pt x="211219" y="81747"/>
                </a:cubicBezTo>
                <a:cubicBezTo>
                  <a:pt x="210562" y="82792"/>
                  <a:pt x="209802" y="83732"/>
                  <a:pt x="208939" y="84569"/>
                </a:cubicBezTo>
                <a:lnTo>
                  <a:pt x="162635" y="129725"/>
                </a:lnTo>
                <a:lnTo>
                  <a:pt x="173605" y="193503"/>
                </a:lnTo>
                <a:cubicBezTo>
                  <a:pt x="173666" y="193944"/>
                  <a:pt x="173704" y="194370"/>
                  <a:pt x="173717" y="194779"/>
                </a:cubicBezTo>
                <a:cubicBezTo>
                  <a:pt x="173730" y="195188"/>
                  <a:pt x="173736" y="195613"/>
                  <a:pt x="173733" y="196054"/>
                </a:cubicBezTo>
                <a:cubicBezTo>
                  <a:pt x="173746" y="197771"/>
                  <a:pt x="173337" y="199249"/>
                  <a:pt x="172505" y="200487"/>
                </a:cubicBezTo>
                <a:cubicBezTo>
                  <a:pt x="171673" y="201725"/>
                  <a:pt x="170339" y="202374"/>
                  <a:pt x="168503" y="202432"/>
                </a:cubicBezTo>
                <a:cubicBezTo>
                  <a:pt x="167605" y="202424"/>
                  <a:pt x="166723" y="202281"/>
                  <a:pt x="165856" y="202002"/>
                </a:cubicBezTo>
                <a:cubicBezTo>
                  <a:pt x="164990" y="201723"/>
                  <a:pt x="164171" y="201356"/>
                  <a:pt x="163401" y="200902"/>
                </a:cubicBezTo>
                <a:lnTo>
                  <a:pt x="106128" y="170798"/>
                </a:lnTo>
                <a:lnTo>
                  <a:pt x="48854" y="200902"/>
                </a:lnTo>
                <a:cubicBezTo>
                  <a:pt x="48028" y="201356"/>
                  <a:pt x="47193" y="201723"/>
                  <a:pt x="46351" y="202002"/>
                </a:cubicBezTo>
                <a:cubicBezTo>
                  <a:pt x="45509" y="202281"/>
                  <a:pt x="44642" y="202424"/>
                  <a:pt x="43752" y="202432"/>
                </a:cubicBezTo>
                <a:cubicBezTo>
                  <a:pt x="41910" y="202374"/>
                  <a:pt x="40555" y="201725"/>
                  <a:pt x="39686" y="200487"/>
                </a:cubicBezTo>
                <a:cubicBezTo>
                  <a:pt x="38817" y="199249"/>
                  <a:pt x="38387" y="197771"/>
                  <a:pt x="38395" y="196054"/>
                </a:cubicBezTo>
                <a:cubicBezTo>
                  <a:pt x="38397" y="195613"/>
                  <a:pt x="38424" y="195188"/>
                  <a:pt x="38474" y="194779"/>
                </a:cubicBezTo>
                <a:cubicBezTo>
                  <a:pt x="38525" y="194370"/>
                  <a:pt x="38583" y="193944"/>
                  <a:pt x="38650" y="193503"/>
                </a:cubicBezTo>
                <a:lnTo>
                  <a:pt x="49620" y="129725"/>
                </a:lnTo>
                <a:lnTo>
                  <a:pt x="3189" y="84569"/>
                </a:lnTo>
                <a:cubicBezTo>
                  <a:pt x="2386" y="83732"/>
                  <a:pt x="1664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7" y="63267"/>
                </a:lnTo>
                <a:lnTo>
                  <a:pt x="99877" y="5229"/>
                </a:lnTo>
                <a:cubicBezTo>
                  <a:pt x="100457" y="3951"/>
                  <a:pt x="101275" y="2776"/>
                  <a:pt x="102333" y="1705"/>
                </a:cubicBezTo>
                <a:cubicBezTo>
                  <a:pt x="103390" y="635"/>
                  <a:pt x="104655" y="66"/>
                  <a:pt x="1061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00D49A-B772-438D-931B-1BDCBF1E4FC7}"/>
              </a:ext>
            </a:extLst>
          </p:cNvPr>
          <p:cNvSpPr txBox="1"/>
          <p:nvPr/>
        </p:nvSpPr>
        <p:spPr>
          <a:xfrm>
            <a:off x="7631430" y="8497437"/>
            <a:ext cx="30251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374915-C74C-468F-B9AE-1939D6B65E17}"/>
              </a:ext>
            </a:extLst>
          </p:cNvPr>
          <p:cNvSpPr txBox="1"/>
          <p:nvPr/>
        </p:nvSpPr>
        <p:spPr>
          <a:xfrm>
            <a:off x="7752019" y="8066584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Description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Here</a:t>
            </a:r>
            <a:endParaRPr lang="pt-BR" sz="2500" b="1" noProof="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Freeform: Shape 5">
            <a:extLst>
              <a:ext uri="{FF2B5EF4-FFF2-40B4-BE49-F238E27FC236}">
                <a16:creationId xmlns:a16="http://schemas.microsoft.com/office/drawing/2014/main" id="{4C7CD777-6948-4103-9477-9C3F4E49862F}"/>
              </a:ext>
            </a:extLst>
          </p:cNvPr>
          <p:cNvSpPr/>
          <p:nvPr/>
        </p:nvSpPr>
        <p:spPr>
          <a:xfrm>
            <a:off x="12372637" y="7482622"/>
            <a:ext cx="274940" cy="262217"/>
          </a:xfrm>
          <a:custGeom>
            <a:avLst/>
            <a:gdLst/>
            <a:ahLst/>
            <a:cxnLst/>
            <a:rect l="l" t="t" r="r" b="b"/>
            <a:pathLst>
              <a:path w="212255" h="202432">
                <a:moveTo>
                  <a:pt x="106128" y="0"/>
                </a:moveTo>
                <a:cubicBezTo>
                  <a:pt x="107600" y="66"/>
                  <a:pt x="108865" y="635"/>
                  <a:pt x="109922" y="1705"/>
                </a:cubicBezTo>
                <a:cubicBezTo>
                  <a:pt x="110980" y="2776"/>
                  <a:pt x="111799" y="3951"/>
                  <a:pt x="112378" y="5229"/>
                </a:cubicBezTo>
                <a:lnTo>
                  <a:pt x="141078" y="63267"/>
                </a:lnTo>
                <a:lnTo>
                  <a:pt x="205112" y="72579"/>
                </a:lnTo>
                <a:cubicBezTo>
                  <a:pt x="206749" y="72808"/>
                  <a:pt x="208322" y="73371"/>
                  <a:pt x="209832" y="74269"/>
                </a:cubicBezTo>
                <a:cubicBezTo>
                  <a:pt x="211341" y="75167"/>
                  <a:pt x="212149" y="76560"/>
                  <a:pt x="212255" y="78447"/>
                </a:cubicBezTo>
                <a:cubicBezTo>
                  <a:pt x="212221" y="79603"/>
                  <a:pt x="211875" y="80703"/>
                  <a:pt x="211219" y="81747"/>
                </a:cubicBezTo>
                <a:cubicBezTo>
                  <a:pt x="210562" y="82792"/>
                  <a:pt x="209802" y="83732"/>
                  <a:pt x="208939" y="84569"/>
                </a:cubicBezTo>
                <a:lnTo>
                  <a:pt x="162635" y="129725"/>
                </a:lnTo>
                <a:lnTo>
                  <a:pt x="173605" y="193503"/>
                </a:lnTo>
                <a:cubicBezTo>
                  <a:pt x="173666" y="193944"/>
                  <a:pt x="173704" y="194370"/>
                  <a:pt x="173717" y="194779"/>
                </a:cubicBezTo>
                <a:cubicBezTo>
                  <a:pt x="173730" y="195188"/>
                  <a:pt x="173736" y="195613"/>
                  <a:pt x="173733" y="196054"/>
                </a:cubicBezTo>
                <a:cubicBezTo>
                  <a:pt x="173746" y="197771"/>
                  <a:pt x="173337" y="199249"/>
                  <a:pt x="172505" y="200487"/>
                </a:cubicBezTo>
                <a:cubicBezTo>
                  <a:pt x="171673" y="201725"/>
                  <a:pt x="170339" y="202374"/>
                  <a:pt x="168503" y="202432"/>
                </a:cubicBezTo>
                <a:cubicBezTo>
                  <a:pt x="167605" y="202424"/>
                  <a:pt x="166723" y="202281"/>
                  <a:pt x="165856" y="202002"/>
                </a:cubicBezTo>
                <a:cubicBezTo>
                  <a:pt x="164990" y="201723"/>
                  <a:pt x="164171" y="201356"/>
                  <a:pt x="163401" y="200902"/>
                </a:cubicBezTo>
                <a:lnTo>
                  <a:pt x="106128" y="170798"/>
                </a:lnTo>
                <a:lnTo>
                  <a:pt x="48854" y="200902"/>
                </a:lnTo>
                <a:cubicBezTo>
                  <a:pt x="48028" y="201356"/>
                  <a:pt x="47193" y="201723"/>
                  <a:pt x="46351" y="202002"/>
                </a:cubicBezTo>
                <a:cubicBezTo>
                  <a:pt x="45509" y="202281"/>
                  <a:pt x="44642" y="202424"/>
                  <a:pt x="43752" y="202432"/>
                </a:cubicBezTo>
                <a:cubicBezTo>
                  <a:pt x="41910" y="202374"/>
                  <a:pt x="40555" y="201725"/>
                  <a:pt x="39686" y="200487"/>
                </a:cubicBezTo>
                <a:cubicBezTo>
                  <a:pt x="38817" y="199249"/>
                  <a:pt x="38387" y="197771"/>
                  <a:pt x="38395" y="196054"/>
                </a:cubicBezTo>
                <a:cubicBezTo>
                  <a:pt x="38397" y="195613"/>
                  <a:pt x="38424" y="195188"/>
                  <a:pt x="38474" y="194779"/>
                </a:cubicBezTo>
                <a:cubicBezTo>
                  <a:pt x="38525" y="194370"/>
                  <a:pt x="38583" y="193944"/>
                  <a:pt x="38650" y="193503"/>
                </a:cubicBezTo>
                <a:lnTo>
                  <a:pt x="49620" y="129725"/>
                </a:lnTo>
                <a:lnTo>
                  <a:pt x="3189" y="84569"/>
                </a:lnTo>
                <a:cubicBezTo>
                  <a:pt x="2386" y="83732"/>
                  <a:pt x="1664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7" y="63267"/>
                </a:lnTo>
                <a:lnTo>
                  <a:pt x="99877" y="5229"/>
                </a:lnTo>
                <a:cubicBezTo>
                  <a:pt x="100457" y="3951"/>
                  <a:pt x="101275" y="2776"/>
                  <a:pt x="102333" y="1705"/>
                </a:cubicBezTo>
                <a:cubicBezTo>
                  <a:pt x="103390" y="635"/>
                  <a:pt x="104655" y="66"/>
                  <a:pt x="1061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B5BA5F8-A4C7-4200-A9E3-57E7ED184F94}"/>
              </a:ext>
            </a:extLst>
          </p:cNvPr>
          <p:cNvSpPr txBox="1"/>
          <p:nvPr/>
        </p:nvSpPr>
        <p:spPr>
          <a:xfrm>
            <a:off x="10997536" y="8497437"/>
            <a:ext cx="30251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97E51B-7071-4D81-BF3A-F6328A3EC891}"/>
              </a:ext>
            </a:extLst>
          </p:cNvPr>
          <p:cNvSpPr txBox="1"/>
          <p:nvPr/>
        </p:nvSpPr>
        <p:spPr>
          <a:xfrm>
            <a:off x="11118125" y="8066584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Description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Here</a:t>
            </a:r>
            <a:endParaRPr lang="pt-BR" sz="2500" b="1" noProof="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78" name="Freeform: Shape 5">
            <a:extLst>
              <a:ext uri="{FF2B5EF4-FFF2-40B4-BE49-F238E27FC236}">
                <a16:creationId xmlns:a16="http://schemas.microsoft.com/office/drawing/2014/main" id="{672238FB-73E1-454E-A269-FAAAABD2C682}"/>
              </a:ext>
            </a:extLst>
          </p:cNvPr>
          <p:cNvSpPr/>
          <p:nvPr/>
        </p:nvSpPr>
        <p:spPr>
          <a:xfrm>
            <a:off x="15738745" y="7482622"/>
            <a:ext cx="274940" cy="262217"/>
          </a:xfrm>
          <a:custGeom>
            <a:avLst/>
            <a:gdLst/>
            <a:ahLst/>
            <a:cxnLst/>
            <a:rect l="l" t="t" r="r" b="b"/>
            <a:pathLst>
              <a:path w="212255" h="202432">
                <a:moveTo>
                  <a:pt x="106128" y="0"/>
                </a:moveTo>
                <a:cubicBezTo>
                  <a:pt x="107600" y="66"/>
                  <a:pt x="108865" y="635"/>
                  <a:pt x="109922" y="1705"/>
                </a:cubicBezTo>
                <a:cubicBezTo>
                  <a:pt x="110980" y="2776"/>
                  <a:pt x="111799" y="3951"/>
                  <a:pt x="112378" y="5229"/>
                </a:cubicBezTo>
                <a:lnTo>
                  <a:pt x="141078" y="63267"/>
                </a:lnTo>
                <a:lnTo>
                  <a:pt x="205112" y="72579"/>
                </a:lnTo>
                <a:cubicBezTo>
                  <a:pt x="206749" y="72808"/>
                  <a:pt x="208322" y="73371"/>
                  <a:pt x="209832" y="74269"/>
                </a:cubicBezTo>
                <a:cubicBezTo>
                  <a:pt x="211341" y="75167"/>
                  <a:pt x="212149" y="76560"/>
                  <a:pt x="212255" y="78447"/>
                </a:cubicBezTo>
                <a:cubicBezTo>
                  <a:pt x="212221" y="79603"/>
                  <a:pt x="211875" y="80703"/>
                  <a:pt x="211219" y="81747"/>
                </a:cubicBezTo>
                <a:cubicBezTo>
                  <a:pt x="210562" y="82792"/>
                  <a:pt x="209802" y="83732"/>
                  <a:pt x="208939" y="84569"/>
                </a:cubicBezTo>
                <a:lnTo>
                  <a:pt x="162635" y="129725"/>
                </a:lnTo>
                <a:lnTo>
                  <a:pt x="173605" y="193503"/>
                </a:lnTo>
                <a:cubicBezTo>
                  <a:pt x="173666" y="193944"/>
                  <a:pt x="173704" y="194370"/>
                  <a:pt x="173717" y="194779"/>
                </a:cubicBezTo>
                <a:cubicBezTo>
                  <a:pt x="173730" y="195188"/>
                  <a:pt x="173736" y="195613"/>
                  <a:pt x="173733" y="196054"/>
                </a:cubicBezTo>
                <a:cubicBezTo>
                  <a:pt x="173746" y="197771"/>
                  <a:pt x="173337" y="199249"/>
                  <a:pt x="172505" y="200487"/>
                </a:cubicBezTo>
                <a:cubicBezTo>
                  <a:pt x="171673" y="201725"/>
                  <a:pt x="170339" y="202374"/>
                  <a:pt x="168503" y="202432"/>
                </a:cubicBezTo>
                <a:cubicBezTo>
                  <a:pt x="167605" y="202424"/>
                  <a:pt x="166723" y="202281"/>
                  <a:pt x="165856" y="202002"/>
                </a:cubicBezTo>
                <a:cubicBezTo>
                  <a:pt x="164990" y="201723"/>
                  <a:pt x="164171" y="201356"/>
                  <a:pt x="163401" y="200902"/>
                </a:cubicBezTo>
                <a:lnTo>
                  <a:pt x="106128" y="170798"/>
                </a:lnTo>
                <a:lnTo>
                  <a:pt x="48854" y="200902"/>
                </a:lnTo>
                <a:cubicBezTo>
                  <a:pt x="48028" y="201356"/>
                  <a:pt x="47193" y="201723"/>
                  <a:pt x="46351" y="202002"/>
                </a:cubicBezTo>
                <a:cubicBezTo>
                  <a:pt x="45509" y="202281"/>
                  <a:pt x="44642" y="202424"/>
                  <a:pt x="43752" y="202432"/>
                </a:cubicBezTo>
                <a:cubicBezTo>
                  <a:pt x="41910" y="202374"/>
                  <a:pt x="40555" y="201725"/>
                  <a:pt x="39686" y="200487"/>
                </a:cubicBezTo>
                <a:cubicBezTo>
                  <a:pt x="38817" y="199249"/>
                  <a:pt x="38387" y="197771"/>
                  <a:pt x="38395" y="196054"/>
                </a:cubicBezTo>
                <a:cubicBezTo>
                  <a:pt x="38397" y="195613"/>
                  <a:pt x="38424" y="195188"/>
                  <a:pt x="38474" y="194779"/>
                </a:cubicBezTo>
                <a:cubicBezTo>
                  <a:pt x="38525" y="194370"/>
                  <a:pt x="38583" y="193944"/>
                  <a:pt x="38650" y="193503"/>
                </a:cubicBezTo>
                <a:lnTo>
                  <a:pt x="49620" y="129725"/>
                </a:lnTo>
                <a:lnTo>
                  <a:pt x="3189" y="84569"/>
                </a:lnTo>
                <a:cubicBezTo>
                  <a:pt x="2386" y="83732"/>
                  <a:pt x="1664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7" y="63267"/>
                </a:lnTo>
                <a:lnTo>
                  <a:pt x="99877" y="5229"/>
                </a:lnTo>
                <a:cubicBezTo>
                  <a:pt x="100457" y="3951"/>
                  <a:pt x="101275" y="2776"/>
                  <a:pt x="102333" y="1705"/>
                </a:cubicBezTo>
                <a:cubicBezTo>
                  <a:pt x="103390" y="635"/>
                  <a:pt x="104655" y="66"/>
                  <a:pt x="10612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B9322E-2670-4CCC-BC62-A7D4517D5ECD}"/>
              </a:ext>
            </a:extLst>
          </p:cNvPr>
          <p:cNvSpPr txBox="1"/>
          <p:nvPr/>
        </p:nvSpPr>
        <p:spPr>
          <a:xfrm>
            <a:off x="14363644" y="8497437"/>
            <a:ext cx="30251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D830F-D978-4E0D-8727-2DFE810BFA6D}"/>
              </a:ext>
            </a:extLst>
          </p:cNvPr>
          <p:cNvSpPr txBox="1"/>
          <p:nvPr/>
        </p:nvSpPr>
        <p:spPr>
          <a:xfrm>
            <a:off x="14484233" y="8066584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Description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</a:t>
            </a:r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Here</a:t>
            </a:r>
            <a:endParaRPr lang="pt-BR" sz="2500" b="1" noProof="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CCA54A-7256-4012-BC8F-BBBB8C1965F6}"/>
              </a:ext>
            </a:extLst>
          </p:cNvPr>
          <p:cNvSpPr txBox="1"/>
          <p:nvPr/>
        </p:nvSpPr>
        <p:spPr>
          <a:xfrm>
            <a:off x="2520047" y="3109004"/>
            <a:ext cx="208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/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r>
              <a:rPr lang="pt-BR" sz="2000" b="1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endParaRPr lang="pt-BR" sz="2000" b="1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AE2344-8AA3-485C-8CD9-55E2B68E5D9E}"/>
              </a:ext>
            </a:extLst>
          </p:cNvPr>
          <p:cNvSpPr txBox="1"/>
          <p:nvPr/>
        </p:nvSpPr>
        <p:spPr>
          <a:xfrm>
            <a:off x="8103379" y="3109004"/>
            <a:ext cx="208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/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r>
              <a:rPr lang="pt-BR" sz="2000" b="1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endParaRPr lang="pt-BR" sz="2000" b="1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DB1C474-B3EA-4DB1-980E-F0ED8FED83D4}"/>
              </a:ext>
            </a:extLst>
          </p:cNvPr>
          <p:cNvSpPr txBox="1"/>
          <p:nvPr/>
        </p:nvSpPr>
        <p:spPr>
          <a:xfrm>
            <a:off x="13686711" y="3109004"/>
            <a:ext cx="208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/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r>
              <a:rPr lang="pt-BR" sz="2000" b="1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endParaRPr lang="pt-BR" sz="2000" b="1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778FB63-C090-4A99-847F-67EB88F93F14}"/>
              </a:ext>
            </a:extLst>
          </p:cNvPr>
          <p:cNvSpPr txBox="1"/>
          <p:nvPr/>
        </p:nvSpPr>
        <p:spPr>
          <a:xfrm>
            <a:off x="5312093" y="5769911"/>
            <a:ext cx="208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/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r>
              <a:rPr lang="pt-BR" sz="2000" b="1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endParaRPr lang="pt-BR" sz="2000" b="1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8BC6D8-C056-440F-9CC4-2E7B67F5A112}"/>
              </a:ext>
            </a:extLst>
          </p:cNvPr>
          <p:cNvSpPr txBox="1"/>
          <p:nvPr/>
        </p:nvSpPr>
        <p:spPr>
          <a:xfrm>
            <a:off x="10894668" y="5769911"/>
            <a:ext cx="208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/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r>
              <a:rPr lang="pt-BR" sz="2000" b="1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here</a:t>
            </a:r>
            <a:endParaRPr lang="pt-BR" sz="2000" b="1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1F6650F9-ACCA-31F7-5E52-1101DC9F9DDC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2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274125"/>
              </p:ext>
            </p:extLst>
          </p:nvPr>
        </p:nvGraphicFramePr>
        <p:xfrm>
          <a:off x="984106" y="2779664"/>
          <a:ext cx="16429677" cy="6764384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5476559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5476559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5476559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</a:tblGrid>
              <a:tr h="793718">
                <a:tc>
                  <a:txBody>
                    <a:bodyPr/>
                    <a:lstStyle/>
                    <a:p>
                      <a:pPr algn="ctr"/>
                      <a:r>
                        <a:rPr lang="pt-BR" sz="2500" b="1" baseline="0" noProof="0" dirty="0" err="1">
                          <a:solidFill>
                            <a:schemeClr val="bg2"/>
                          </a:solidFill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Lorem</a:t>
                      </a:r>
                      <a:r>
                        <a:rPr lang="pt-BR" sz="2500" b="1" baseline="0" noProof="0" dirty="0">
                          <a:solidFill>
                            <a:schemeClr val="bg2"/>
                          </a:solidFill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baseline="0" noProof="0" dirty="0" err="1">
                          <a:solidFill>
                            <a:schemeClr val="bg2"/>
                          </a:solidFill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Lorem</a:t>
                      </a:r>
                      <a:r>
                        <a:rPr lang="pt-BR" sz="2500" b="1" baseline="0" noProof="0" dirty="0">
                          <a:solidFill>
                            <a:schemeClr val="bg2"/>
                          </a:solidFill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baseline="0" noProof="0" dirty="0" err="1">
                          <a:solidFill>
                            <a:schemeClr val="bg2"/>
                          </a:solidFill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Lorem</a:t>
                      </a:r>
                      <a:r>
                        <a:rPr lang="pt-BR" sz="2500" b="1" baseline="0" noProof="0" dirty="0">
                          <a:solidFill>
                            <a:schemeClr val="bg2"/>
                          </a:solidFill>
                          <a:latin typeface="Open Sans Extrabold" panose="020B0906030804020204" pitchFamily="34" charset="0"/>
                          <a:ea typeface="Open Sans Extrabold" panose="020B0906030804020204" pitchFamily="34" charset="0"/>
                          <a:cs typeface="Open Sans Extrabold" panose="020B09060308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99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99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99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  <a:tr h="99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5255528"/>
                  </a:ext>
                </a:extLst>
              </a:tr>
              <a:tr h="99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646690"/>
                  </a:ext>
                </a:extLst>
              </a:tr>
              <a:tr h="99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Lorem</a:t>
                      </a:r>
                      <a:r>
                        <a:rPr kumimoji="0" lang="pt-B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Ipsum</a:t>
                      </a:r>
                    </a:p>
                  </a:txBody>
                  <a:tcPr marL="105001" marR="105001" marT="52501" marB="52501" anchor="ctr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117077"/>
                  </a:ext>
                </a:extLst>
              </a:tr>
            </a:tbl>
          </a:graphicData>
        </a:graphic>
      </p:graphicFrame>
      <p:sp>
        <p:nvSpPr>
          <p:cNvPr id="2" name="TextBox 11">
            <a:extLst>
              <a:ext uri="{FF2B5EF4-FFF2-40B4-BE49-F238E27FC236}">
                <a16:creationId xmlns:a16="http://schemas.microsoft.com/office/drawing/2014/main" id="{66113129-7F76-EF8B-D512-3F45B3CB247F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Диаграмма 52"/>
          <p:cNvGraphicFramePr/>
          <p:nvPr/>
        </p:nvGraphicFramePr>
        <p:xfrm>
          <a:off x="783124" y="3526971"/>
          <a:ext cx="9808676" cy="5348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Freeform: Shape 5"/>
          <p:cNvSpPr/>
          <p:nvPr/>
        </p:nvSpPr>
        <p:spPr>
          <a:xfrm>
            <a:off x="11446236" y="4341101"/>
            <a:ext cx="274940" cy="262217"/>
          </a:xfrm>
          <a:custGeom>
            <a:avLst/>
            <a:gdLst/>
            <a:ahLst/>
            <a:cxnLst/>
            <a:rect l="l" t="t" r="r" b="b"/>
            <a:pathLst>
              <a:path w="212255" h="202432">
                <a:moveTo>
                  <a:pt x="106128" y="0"/>
                </a:moveTo>
                <a:cubicBezTo>
                  <a:pt x="107600" y="66"/>
                  <a:pt x="108865" y="635"/>
                  <a:pt x="109922" y="1705"/>
                </a:cubicBezTo>
                <a:cubicBezTo>
                  <a:pt x="110980" y="2776"/>
                  <a:pt x="111799" y="3951"/>
                  <a:pt x="112378" y="5229"/>
                </a:cubicBezTo>
                <a:lnTo>
                  <a:pt x="141078" y="63267"/>
                </a:lnTo>
                <a:lnTo>
                  <a:pt x="205112" y="72579"/>
                </a:lnTo>
                <a:cubicBezTo>
                  <a:pt x="206749" y="72808"/>
                  <a:pt x="208322" y="73371"/>
                  <a:pt x="209832" y="74269"/>
                </a:cubicBezTo>
                <a:cubicBezTo>
                  <a:pt x="211341" y="75167"/>
                  <a:pt x="212149" y="76560"/>
                  <a:pt x="212255" y="78447"/>
                </a:cubicBezTo>
                <a:cubicBezTo>
                  <a:pt x="212221" y="79603"/>
                  <a:pt x="211875" y="80703"/>
                  <a:pt x="211219" y="81747"/>
                </a:cubicBezTo>
                <a:cubicBezTo>
                  <a:pt x="210562" y="82792"/>
                  <a:pt x="209802" y="83732"/>
                  <a:pt x="208939" y="84569"/>
                </a:cubicBezTo>
                <a:lnTo>
                  <a:pt x="162635" y="129725"/>
                </a:lnTo>
                <a:lnTo>
                  <a:pt x="173605" y="193503"/>
                </a:lnTo>
                <a:cubicBezTo>
                  <a:pt x="173666" y="193944"/>
                  <a:pt x="173704" y="194370"/>
                  <a:pt x="173717" y="194779"/>
                </a:cubicBezTo>
                <a:cubicBezTo>
                  <a:pt x="173730" y="195188"/>
                  <a:pt x="173736" y="195613"/>
                  <a:pt x="173733" y="196054"/>
                </a:cubicBezTo>
                <a:cubicBezTo>
                  <a:pt x="173746" y="197771"/>
                  <a:pt x="173337" y="199249"/>
                  <a:pt x="172505" y="200487"/>
                </a:cubicBezTo>
                <a:cubicBezTo>
                  <a:pt x="171673" y="201725"/>
                  <a:pt x="170339" y="202374"/>
                  <a:pt x="168503" y="202432"/>
                </a:cubicBezTo>
                <a:cubicBezTo>
                  <a:pt x="167605" y="202424"/>
                  <a:pt x="166723" y="202281"/>
                  <a:pt x="165856" y="202002"/>
                </a:cubicBezTo>
                <a:cubicBezTo>
                  <a:pt x="164990" y="201723"/>
                  <a:pt x="164171" y="201356"/>
                  <a:pt x="163401" y="200902"/>
                </a:cubicBezTo>
                <a:lnTo>
                  <a:pt x="106128" y="170798"/>
                </a:lnTo>
                <a:lnTo>
                  <a:pt x="48854" y="200902"/>
                </a:lnTo>
                <a:cubicBezTo>
                  <a:pt x="48028" y="201356"/>
                  <a:pt x="47193" y="201723"/>
                  <a:pt x="46351" y="202002"/>
                </a:cubicBezTo>
                <a:cubicBezTo>
                  <a:pt x="45509" y="202281"/>
                  <a:pt x="44642" y="202424"/>
                  <a:pt x="43752" y="202432"/>
                </a:cubicBezTo>
                <a:cubicBezTo>
                  <a:pt x="41910" y="202374"/>
                  <a:pt x="40555" y="201725"/>
                  <a:pt x="39686" y="200487"/>
                </a:cubicBezTo>
                <a:cubicBezTo>
                  <a:pt x="38817" y="199249"/>
                  <a:pt x="38387" y="197771"/>
                  <a:pt x="38395" y="196054"/>
                </a:cubicBezTo>
                <a:cubicBezTo>
                  <a:pt x="38397" y="195613"/>
                  <a:pt x="38424" y="195188"/>
                  <a:pt x="38474" y="194779"/>
                </a:cubicBezTo>
                <a:cubicBezTo>
                  <a:pt x="38525" y="194370"/>
                  <a:pt x="38583" y="193944"/>
                  <a:pt x="38650" y="193503"/>
                </a:cubicBezTo>
                <a:lnTo>
                  <a:pt x="49620" y="129725"/>
                </a:lnTo>
                <a:lnTo>
                  <a:pt x="3189" y="84569"/>
                </a:lnTo>
                <a:cubicBezTo>
                  <a:pt x="2386" y="83732"/>
                  <a:pt x="1664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7" y="63267"/>
                </a:lnTo>
                <a:lnTo>
                  <a:pt x="99877" y="5229"/>
                </a:lnTo>
                <a:cubicBezTo>
                  <a:pt x="100457" y="3951"/>
                  <a:pt x="101275" y="2776"/>
                  <a:pt x="102333" y="1705"/>
                </a:cubicBezTo>
                <a:cubicBezTo>
                  <a:pt x="103390" y="635"/>
                  <a:pt x="104655" y="66"/>
                  <a:pt x="1061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11935126" y="4687763"/>
            <a:ext cx="533506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35127" y="4256910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24" name="Freeform: Shape 5"/>
          <p:cNvSpPr/>
          <p:nvPr/>
        </p:nvSpPr>
        <p:spPr>
          <a:xfrm>
            <a:off x="11446236" y="6728700"/>
            <a:ext cx="274940" cy="262217"/>
          </a:xfrm>
          <a:custGeom>
            <a:avLst/>
            <a:gdLst/>
            <a:ahLst/>
            <a:cxnLst/>
            <a:rect l="l" t="t" r="r" b="b"/>
            <a:pathLst>
              <a:path w="212255" h="202432">
                <a:moveTo>
                  <a:pt x="106128" y="0"/>
                </a:moveTo>
                <a:cubicBezTo>
                  <a:pt x="107600" y="66"/>
                  <a:pt x="108865" y="635"/>
                  <a:pt x="109922" y="1705"/>
                </a:cubicBezTo>
                <a:cubicBezTo>
                  <a:pt x="110980" y="2776"/>
                  <a:pt x="111799" y="3951"/>
                  <a:pt x="112378" y="5229"/>
                </a:cubicBezTo>
                <a:lnTo>
                  <a:pt x="141078" y="63267"/>
                </a:lnTo>
                <a:lnTo>
                  <a:pt x="205112" y="72579"/>
                </a:lnTo>
                <a:cubicBezTo>
                  <a:pt x="206749" y="72808"/>
                  <a:pt x="208322" y="73371"/>
                  <a:pt x="209832" y="74269"/>
                </a:cubicBezTo>
                <a:cubicBezTo>
                  <a:pt x="211341" y="75167"/>
                  <a:pt x="212149" y="76560"/>
                  <a:pt x="212255" y="78447"/>
                </a:cubicBezTo>
                <a:cubicBezTo>
                  <a:pt x="212221" y="79603"/>
                  <a:pt x="211875" y="80703"/>
                  <a:pt x="211219" y="81747"/>
                </a:cubicBezTo>
                <a:cubicBezTo>
                  <a:pt x="210562" y="82792"/>
                  <a:pt x="209802" y="83732"/>
                  <a:pt x="208939" y="84569"/>
                </a:cubicBezTo>
                <a:lnTo>
                  <a:pt x="162635" y="129725"/>
                </a:lnTo>
                <a:lnTo>
                  <a:pt x="173605" y="193503"/>
                </a:lnTo>
                <a:cubicBezTo>
                  <a:pt x="173666" y="193944"/>
                  <a:pt x="173704" y="194370"/>
                  <a:pt x="173717" y="194779"/>
                </a:cubicBezTo>
                <a:cubicBezTo>
                  <a:pt x="173730" y="195188"/>
                  <a:pt x="173736" y="195613"/>
                  <a:pt x="173733" y="196054"/>
                </a:cubicBezTo>
                <a:cubicBezTo>
                  <a:pt x="173746" y="197771"/>
                  <a:pt x="173337" y="199249"/>
                  <a:pt x="172505" y="200487"/>
                </a:cubicBezTo>
                <a:cubicBezTo>
                  <a:pt x="171673" y="201725"/>
                  <a:pt x="170339" y="202374"/>
                  <a:pt x="168503" y="202432"/>
                </a:cubicBezTo>
                <a:cubicBezTo>
                  <a:pt x="167605" y="202424"/>
                  <a:pt x="166723" y="202281"/>
                  <a:pt x="165856" y="202002"/>
                </a:cubicBezTo>
                <a:cubicBezTo>
                  <a:pt x="164990" y="201723"/>
                  <a:pt x="164171" y="201356"/>
                  <a:pt x="163401" y="200902"/>
                </a:cubicBezTo>
                <a:lnTo>
                  <a:pt x="106128" y="170798"/>
                </a:lnTo>
                <a:lnTo>
                  <a:pt x="48854" y="200902"/>
                </a:lnTo>
                <a:cubicBezTo>
                  <a:pt x="48028" y="201356"/>
                  <a:pt x="47193" y="201723"/>
                  <a:pt x="46351" y="202002"/>
                </a:cubicBezTo>
                <a:cubicBezTo>
                  <a:pt x="45509" y="202281"/>
                  <a:pt x="44642" y="202424"/>
                  <a:pt x="43752" y="202432"/>
                </a:cubicBezTo>
                <a:cubicBezTo>
                  <a:pt x="41910" y="202374"/>
                  <a:pt x="40555" y="201725"/>
                  <a:pt x="39686" y="200487"/>
                </a:cubicBezTo>
                <a:cubicBezTo>
                  <a:pt x="38817" y="199249"/>
                  <a:pt x="38387" y="197771"/>
                  <a:pt x="38395" y="196054"/>
                </a:cubicBezTo>
                <a:cubicBezTo>
                  <a:pt x="38397" y="195613"/>
                  <a:pt x="38424" y="195188"/>
                  <a:pt x="38474" y="194779"/>
                </a:cubicBezTo>
                <a:cubicBezTo>
                  <a:pt x="38525" y="194370"/>
                  <a:pt x="38583" y="193944"/>
                  <a:pt x="38650" y="193503"/>
                </a:cubicBezTo>
                <a:lnTo>
                  <a:pt x="49620" y="129725"/>
                </a:lnTo>
                <a:lnTo>
                  <a:pt x="3189" y="84569"/>
                </a:lnTo>
                <a:cubicBezTo>
                  <a:pt x="2386" y="83732"/>
                  <a:pt x="1664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7" y="63267"/>
                </a:lnTo>
                <a:lnTo>
                  <a:pt x="99877" y="5229"/>
                </a:lnTo>
                <a:cubicBezTo>
                  <a:pt x="100457" y="3951"/>
                  <a:pt x="101275" y="2776"/>
                  <a:pt x="102333" y="1705"/>
                </a:cubicBezTo>
                <a:cubicBezTo>
                  <a:pt x="103390" y="635"/>
                  <a:pt x="104655" y="66"/>
                  <a:pt x="1061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5" name="TextBox 24"/>
          <p:cNvSpPr txBox="1"/>
          <p:nvPr/>
        </p:nvSpPr>
        <p:spPr>
          <a:xfrm>
            <a:off x="11935126" y="7075362"/>
            <a:ext cx="5335061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935127" y="664450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noProof="0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795E46C5-849B-BC6C-FC9A-1B23DD275BDE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F56BEBB-17A1-83E9-B227-E65DF6A23BD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824E901B-B6A7-2F1F-96E3-8A5AE4DDC1F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072047CC-3D98-62D1-DEE1-C36D69043F7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83175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CABBD1-3F31-4541-B07B-1ED370E26225}"/>
              </a:ext>
            </a:extLst>
          </p:cNvPr>
          <p:cNvSpPr/>
          <p:nvPr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2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pt-BR" noProof="0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C2A7C2-D779-4727-90F3-747F90500C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28" name="Полилиния 27"/>
          <p:cNvSpPr/>
          <p:nvPr/>
        </p:nvSpPr>
        <p:spPr>
          <a:xfrm rot="10800000">
            <a:off x="3625191" y="4775651"/>
            <a:ext cx="11025872" cy="5512936"/>
          </a:xfrm>
          <a:custGeom>
            <a:avLst/>
            <a:gdLst>
              <a:gd name="connsiteX0" fmla="*/ 5512936 w 11025872"/>
              <a:gd name="connsiteY0" fmla="*/ 5512936 h 5512936"/>
              <a:gd name="connsiteX1" fmla="*/ 0 w 11025872"/>
              <a:gd name="connsiteY1" fmla="*/ 0 h 5512936"/>
              <a:gd name="connsiteX2" fmla="*/ 11025872 w 11025872"/>
              <a:gd name="connsiteY2" fmla="*/ 0 h 551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5872" h="5512936">
                <a:moveTo>
                  <a:pt x="5512936" y="5512936"/>
                </a:moveTo>
                <a:lnTo>
                  <a:pt x="0" y="0"/>
                </a:lnTo>
                <a:lnTo>
                  <a:pt x="11025872" y="0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45000"/>
                </a:schemeClr>
              </a:gs>
              <a:gs pos="10000">
                <a:schemeClr val="accent1">
                  <a:alpha val="45000"/>
                </a:schemeClr>
              </a:gs>
              <a:gs pos="90000">
                <a:schemeClr val="accent4">
                  <a:alpha val="45000"/>
                </a:schemeClr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5" name="Полилиния 25">
            <a:extLst>
              <a:ext uri="{FF2B5EF4-FFF2-40B4-BE49-F238E27FC236}">
                <a16:creationId xmlns:a16="http://schemas.microsoft.com/office/drawing/2014/main" id="{999AC46C-7CDC-48D1-BB3D-9CE5DC32A28A}"/>
              </a:ext>
            </a:extLst>
          </p:cNvPr>
          <p:cNvSpPr/>
          <p:nvPr/>
        </p:nvSpPr>
        <p:spPr>
          <a:xfrm rot="5400000">
            <a:off x="12702833" y="1"/>
            <a:ext cx="5585168" cy="5585165"/>
          </a:xfrm>
          <a:custGeom>
            <a:avLst/>
            <a:gdLst>
              <a:gd name="connsiteX0" fmla="*/ 0 w 5585168"/>
              <a:gd name="connsiteY0" fmla="*/ 5585165 h 5585165"/>
              <a:gd name="connsiteX1" fmla="*/ 1 w 5585168"/>
              <a:gd name="connsiteY1" fmla="*/ 0 h 5585165"/>
              <a:gd name="connsiteX2" fmla="*/ 5585168 w 5585168"/>
              <a:gd name="connsiteY2" fmla="*/ 0 h 55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5168" h="5585165">
                <a:moveTo>
                  <a:pt x="0" y="5585165"/>
                </a:moveTo>
                <a:lnTo>
                  <a:pt x="1" y="0"/>
                </a:lnTo>
                <a:lnTo>
                  <a:pt x="5585168" y="0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75000"/>
                </a:schemeClr>
              </a:gs>
              <a:gs pos="10000">
                <a:schemeClr val="accent1">
                  <a:alpha val="75000"/>
                </a:schemeClr>
              </a:gs>
              <a:gs pos="90000">
                <a:schemeClr val="accent4">
                  <a:alpha val="75000"/>
                </a:schemeClr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5" name="TextBox 21">
            <a:extLst>
              <a:ext uri="{FF2B5EF4-FFF2-40B4-BE49-F238E27FC236}">
                <a16:creationId xmlns:a16="http://schemas.microsoft.com/office/drawing/2014/main" id="{C3356DC4-C1B4-035A-0D1F-631B4550F16F}"/>
              </a:ext>
            </a:extLst>
          </p:cNvPr>
          <p:cNvSpPr txBox="1"/>
          <p:nvPr/>
        </p:nvSpPr>
        <p:spPr>
          <a:xfrm>
            <a:off x="1474507" y="2270721"/>
            <a:ext cx="6151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F.I.R.S.T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1BE19E3-8880-C5A8-7F83-76EFE5CAAC2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76A529D4-02AA-8A07-8FF9-7EF298B407B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Imagem 7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C4882540-A204-24F4-BF11-B7B511B5A9E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9" name="TextBox 59">
            <a:extLst>
              <a:ext uri="{FF2B5EF4-FFF2-40B4-BE49-F238E27FC236}">
                <a16:creationId xmlns:a16="http://schemas.microsoft.com/office/drawing/2014/main" id="{DFFBFE75-48E6-71D7-0825-D5E12718C428}"/>
              </a:ext>
            </a:extLst>
          </p:cNvPr>
          <p:cNvSpPr txBox="1"/>
          <p:nvPr/>
        </p:nvSpPr>
        <p:spPr>
          <a:xfrm>
            <a:off x="1474507" y="4054122"/>
            <a:ext cx="123140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pt-BR" sz="4400" b="1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</a:t>
            </a:r>
            <a:r>
              <a:rPr lang="pt-BR" sz="3600" noProof="0" dirty="0">
                <a:solidFill>
                  <a:srgbClr val="FFFFF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ast – testes são executados rapidamente</a:t>
            </a:r>
          </a:p>
          <a:p>
            <a:pPr defTabSz="360000"/>
            <a:r>
              <a:rPr lang="pt-BR" sz="4400" b="1" spc="-150" noProof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pt-BR" sz="3600" spc="-150" noProof="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ndependent – devem ser isolados</a:t>
            </a:r>
          </a:p>
          <a:p>
            <a:pPr defTabSz="360000"/>
            <a:r>
              <a:rPr lang="pt-BR" sz="4400" b="1" spc="-15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pt-BR" sz="3600" spc="-15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epeatable</a:t>
            </a:r>
            <a:r>
              <a:rPr lang="pt-BR" sz="36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devem ter comportamento constante</a:t>
            </a:r>
          </a:p>
          <a:p>
            <a:pPr defTabSz="360000"/>
            <a:r>
              <a:rPr lang="pt-BR" sz="4400" b="1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pt-BR" sz="36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elf-</a:t>
            </a:r>
            <a:r>
              <a:rPr lang="pt-BR" sz="3600" spc="-15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validating</a:t>
            </a:r>
            <a:r>
              <a:rPr lang="pt-BR" sz="36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devem passar ou falhar, sem meios termos</a:t>
            </a:r>
          </a:p>
          <a:p>
            <a:pPr defTabSz="360000"/>
            <a:r>
              <a:rPr lang="pt-BR" sz="4400" b="1" spc="-15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3600" spc="-15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horough</a:t>
            </a:r>
            <a:r>
              <a:rPr lang="pt-BR" sz="36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deve cobrir todos cenários</a:t>
            </a:r>
          </a:p>
          <a:p>
            <a:pPr defTabSz="360000"/>
            <a:endParaRPr lang="pt-BR" sz="3600" b="1" spc="-15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360000"/>
            <a:r>
              <a:rPr lang="pt-BR" sz="36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 extra T:</a:t>
            </a:r>
          </a:p>
          <a:p>
            <a:pPr defTabSz="360000"/>
            <a:r>
              <a:rPr lang="pt-BR" sz="4400" b="1" spc="-15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</a:t>
            </a:r>
            <a:r>
              <a:rPr lang="pt-BR" sz="3600" spc="-15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imely</a:t>
            </a:r>
            <a:r>
              <a:rPr lang="pt-BR" sz="36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Escrever o teste para depois produzir o código (TDD)</a:t>
            </a:r>
            <a:endParaRPr lang="pt-BR" sz="3600" b="1" spc="-15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defTabSz="360000"/>
            <a:endParaRPr lang="pt-BR" sz="28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83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E94909B-4102-4695-A276-4BB445620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011376"/>
              </p:ext>
            </p:extLst>
          </p:nvPr>
        </p:nvGraphicFramePr>
        <p:xfrm>
          <a:off x="998752" y="3200404"/>
          <a:ext cx="16290479" cy="6350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1">
            <a:extLst>
              <a:ext uri="{FF2B5EF4-FFF2-40B4-BE49-F238E27FC236}">
                <a16:creationId xmlns:a16="http://schemas.microsoft.com/office/drawing/2014/main" id="{065A8D1A-1DE0-1E03-0342-0CD8D4A8C6D4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2D90172-ACE0-926C-8A00-C644F3B3E5C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69D4A405-6F16-3FAB-CD75-546D4FA0B2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4357729E-B7F8-A2CB-2E5E-8956EE9B3BF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7831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3">
            <a:extLst>
              <a:ext uri="{FF2B5EF4-FFF2-40B4-BE49-F238E27FC236}">
                <a16:creationId xmlns:a16="http://schemas.microsoft.com/office/drawing/2014/main" id="{D38A58DE-EB27-4684-95DB-EB4C39910C23}"/>
              </a:ext>
            </a:extLst>
          </p:cNvPr>
          <p:cNvGraphicFramePr/>
          <p:nvPr/>
        </p:nvGraphicFramePr>
        <p:xfrm>
          <a:off x="998759" y="3202750"/>
          <a:ext cx="16290484" cy="63506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1">
            <a:extLst>
              <a:ext uri="{FF2B5EF4-FFF2-40B4-BE49-F238E27FC236}">
                <a16:creationId xmlns:a16="http://schemas.microsoft.com/office/drawing/2014/main" id="{5DC17F11-B45B-6608-B1A4-CD46C5CB4EB0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1A5E999-9608-150C-595E-31D4CCD817F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EB77E04C-7A24-663E-88EF-84CC2F91E65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FEC11E45-1F43-0E5C-EDB2-2DE8F16B76B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07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Прямоугольник 63"/>
          <p:cNvSpPr/>
          <p:nvPr/>
        </p:nvSpPr>
        <p:spPr>
          <a:xfrm>
            <a:off x="7316560" y="8142833"/>
            <a:ext cx="10751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Light" panose="020B0306030504020204" pitchFamily="34" charset="0"/>
              </a:rPr>
              <a:t>70%</a:t>
            </a:r>
          </a:p>
        </p:txBody>
      </p:sp>
      <p:grpSp>
        <p:nvGrpSpPr>
          <p:cNvPr id="66" name="Группа 65"/>
          <p:cNvGrpSpPr/>
          <p:nvPr/>
        </p:nvGrpSpPr>
        <p:grpSpPr>
          <a:xfrm>
            <a:off x="6929241" y="7479537"/>
            <a:ext cx="1837111" cy="1837112"/>
            <a:chOff x="4527550" y="4927600"/>
            <a:chExt cx="2260600" cy="2260601"/>
          </a:xfrm>
        </p:grpSpPr>
        <p:sp>
          <p:nvSpPr>
            <p:cNvPr id="69" name="AutoShape 7"/>
            <p:cNvSpPr>
              <a:spLocks noChangeAspect="1" noChangeArrowheads="1" noTextEdit="1"/>
            </p:cNvSpPr>
            <p:nvPr/>
          </p:nvSpPr>
          <p:spPr bwMode="auto">
            <a:xfrm>
              <a:off x="4527550" y="4927600"/>
              <a:ext cx="2260600" cy="226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4595813" y="5133975"/>
              <a:ext cx="555625" cy="623888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98" h="4707">
                  <a:moveTo>
                    <a:pt x="0" y="4055"/>
                  </a:moveTo>
                  <a:lnTo>
                    <a:pt x="57" y="3901"/>
                  </a:lnTo>
                  <a:lnTo>
                    <a:pt x="118" y="3749"/>
                  </a:lnTo>
                  <a:lnTo>
                    <a:pt x="181" y="3598"/>
                  </a:lnTo>
                  <a:lnTo>
                    <a:pt x="247" y="3449"/>
                  </a:lnTo>
                  <a:lnTo>
                    <a:pt x="317" y="3301"/>
                  </a:lnTo>
                  <a:lnTo>
                    <a:pt x="388" y="3154"/>
                  </a:lnTo>
                  <a:lnTo>
                    <a:pt x="463" y="3010"/>
                  </a:lnTo>
                  <a:lnTo>
                    <a:pt x="540" y="2866"/>
                  </a:lnTo>
                  <a:lnTo>
                    <a:pt x="619" y="2725"/>
                  </a:lnTo>
                  <a:lnTo>
                    <a:pt x="701" y="2585"/>
                  </a:lnTo>
                  <a:lnTo>
                    <a:pt x="787" y="2447"/>
                  </a:lnTo>
                  <a:lnTo>
                    <a:pt x="873" y="2310"/>
                  </a:lnTo>
                  <a:lnTo>
                    <a:pt x="963" y="2176"/>
                  </a:lnTo>
                  <a:lnTo>
                    <a:pt x="1056" y="2043"/>
                  </a:lnTo>
                  <a:lnTo>
                    <a:pt x="1151" y="1912"/>
                  </a:lnTo>
                  <a:lnTo>
                    <a:pt x="1248" y="1783"/>
                  </a:lnTo>
                  <a:lnTo>
                    <a:pt x="1348" y="1656"/>
                  </a:lnTo>
                  <a:lnTo>
                    <a:pt x="1449" y="1531"/>
                  </a:lnTo>
                  <a:lnTo>
                    <a:pt x="1553" y="1408"/>
                  </a:lnTo>
                  <a:lnTo>
                    <a:pt x="1659" y="1286"/>
                  </a:lnTo>
                  <a:lnTo>
                    <a:pt x="1768" y="1167"/>
                  </a:lnTo>
                  <a:lnTo>
                    <a:pt x="1878" y="1050"/>
                  </a:lnTo>
                  <a:lnTo>
                    <a:pt x="1992" y="935"/>
                  </a:lnTo>
                  <a:lnTo>
                    <a:pt x="2107" y="822"/>
                  </a:lnTo>
                  <a:lnTo>
                    <a:pt x="2224" y="711"/>
                  </a:lnTo>
                  <a:lnTo>
                    <a:pt x="2343" y="603"/>
                  </a:lnTo>
                  <a:lnTo>
                    <a:pt x="2465" y="497"/>
                  </a:lnTo>
                  <a:lnTo>
                    <a:pt x="2589" y="393"/>
                  </a:lnTo>
                  <a:lnTo>
                    <a:pt x="2713" y="290"/>
                  </a:lnTo>
                  <a:lnTo>
                    <a:pt x="2841" y="191"/>
                  </a:lnTo>
                  <a:lnTo>
                    <a:pt x="2970" y="95"/>
                  </a:lnTo>
                  <a:lnTo>
                    <a:pt x="3101" y="0"/>
                  </a:lnTo>
                  <a:lnTo>
                    <a:pt x="3167" y="99"/>
                  </a:lnTo>
                  <a:lnTo>
                    <a:pt x="3236" y="197"/>
                  </a:lnTo>
                  <a:lnTo>
                    <a:pt x="3304" y="297"/>
                  </a:lnTo>
                  <a:lnTo>
                    <a:pt x="3372" y="395"/>
                  </a:lnTo>
                  <a:lnTo>
                    <a:pt x="3441" y="494"/>
                  </a:lnTo>
                  <a:lnTo>
                    <a:pt x="3510" y="593"/>
                  </a:lnTo>
                  <a:lnTo>
                    <a:pt x="3579" y="691"/>
                  </a:lnTo>
                  <a:lnTo>
                    <a:pt x="3648" y="790"/>
                  </a:lnTo>
                  <a:lnTo>
                    <a:pt x="3717" y="889"/>
                  </a:lnTo>
                  <a:lnTo>
                    <a:pt x="3787" y="988"/>
                  </a:lnTo>
                  <a:lnTo>
                    <a:pt x="3856" y="1087"/>
                  </a:lnTo>
                  <a:lnTo>
                    <a:pt x="3925" y="1187"/>
                  </a:lnTo>
                  <a:lnTo>
                    <a:pt x="3994" y="1286"/>
                  </a:lnTo>
                  <a:lnTo>
                    <a:pt x="4062" y="1385"/>
                  </a:lnTo>
                  <a:lnTo>
                    <a:pt x="4131" y="1485"/>
                  </a:lnTo>
                  <a:lnTo>
                    <a:pt x="4198" y="1585"/>
                  </a:lnTo>
                  <a:lnTo>
                    <a:pt x="4098" y="1658"/>
                  </a:lnTo>
                  <a:lnTo>
                    <a:pt x="3998" y="1732"/>
                  </a:lnTo>
                  <a:lnTo>
                    <a:pt x="3901" y="1809"/>
                  </a:lnTo>
                  <a:lnTo>
                    <a:pt x="3805" y="1887"/>
                  </a:lnTo>
                  <a:lnTo>
                    <a:pt x="3710" y="1967"/>
                  </a:lnTo>
                  <a:lnTo>
                    <a:pt x="3617" y="2050"/>
                  </a:lnTo>
                  <a:lnTo>
                    <a:pt x="3525" y="2133"/>
                  </a:lnTo>
                  <a:lnTo>
                    <a:pt x="3434" y="2218"/>
                  </a:lnTo>
                  <a:lnTo>
                    <a:pt x="3347" y="2306"/>
                  </a:lnTo>
                  <a:lnTo>
                    <a:pt x="3259" y="2395"/>
                  </a:lnTo>
                  <a:lnTo>
                    <a:pt x="3175" y="2484"/>
                  </a:lnTo>
                  <a:lnTo>
                    <a:pt x="3091" y="2576"/>
                  </a:lnTo>
                  <a:lnTo>
                    <a:pt x="3009" y="2670"/>
                  </a:lnTo>
                  <a:lnTo>
                    <a:pt x="2929" y="2765"/>
                  </a:lnTo>
                  <a:lnTo>
                    <a:pt x="2851" y="2862"/>
                  </a:lnTo>
                  <a:lnTo>
                    <a:pt x="2774" y="2959"/>
                  </a:lnTo>
                  <a:lnTo>
                    <a:pt x="2700" y="3059"/>
                  </a:lnTo>
                  <a:lnTo>
                    <a:pt x="2627" y="3160"/>
                  </a:lnTo>
                  <a:lnTo>
                    <a:pt x="2555" y="3262"/>
                  </a:lnTo>
                  <a:lnTo>
                    <a:pt x="2487" y="3366"/>
                  </a:lnTo>
                  <a:lnTo>
                    <a:pt x="2420" y="3470"/>
                  </a:lnTo>
                  <a:lnTo>
                    <a:pt x="2355" y="3577"/>
                  </a:lnTo>
                  <a:lnTo>
                    <a:pt x="2291" y="3684"/>
                  </a:lnTo>
                  <a:lnTo>
                    <a:pt x="2230" y="3793"/>
                  </a:lnTo>
                  <a:lnTo>
                    <a:pt x="2171" y="3903"/>
                  </a:lnTo>
                  <a:lnTo>
                    <a:pt x="2113" y="4015"/>
                  </a:lnTo>
                  <a:lnTo>
                    <a:pt x="2058" y="4127"/>
                  </a:lnTo>
                  <a:lnTo>
                    <a:pt x="2004" y="4242"/>
                  </a:lnTo>
                  <a:lnTo>
                    <a:pt x="1954" y="4356"/>
                  </a:lnTo>
                  <a:lnTo>
                    <a:pt x="1905" y="4472"/>
                  </a:lnTo>
                  <a:lnTo>
                    <a:pt x="1858" y="4590"/>
                  </a:lnTo>
                  <a:lnTo>
                    <a:pt x="1814" y="4707"/>
                  </a:lnTo>
                  <a:lnTo>
                    <a:pt x="1699" y="4667"/>
                  </a:lnTo>
                  <a:lnTo>
                    <a:pt x="1585" y="4626"/>
                  </a:lnTo>
                  <a:lnTo>
                    <a:pt x="1470" y="4586"/>
                  </a:lnTo>
                  <a:lnTo>
                    <a:pt x="1357" y="4544"/>
                  </a:lnTo>
                  <a:lnTo>
                    <a:pt x="1244" y="4503"/>
                  </a:lnTo>
                  <a:lnTo>
                    <a:pt x="1131" y="4463"/>
                  </a:lnTo>
                  <a:lnTo>
                    <a:pt x="1018" y="4421"/>
                  </a:lnTo>
                  <a:lnTo>
                    <a:pt x="904" y="4381"/>
                  </a:lnTo>
                  <a:lnTo>
                    <a:pt x="791" y="4340"/>
                  </a:lnTo>
                  <a:lnTo>
                    <a:pt x="678" y="4298"/>
                  </a:lnTo>
                  <a:lnTo>
                    <a:pt x="566" y="4258"/>
                  </a:lnTo>
                  <a:lnTo>
                    <a:pt x="453" y="4217"/>
                  </a:lnTo>
                  <a:lnTo>
                    <a:pt x="339" y="4177"/>
                  </a:lnTo>
                  <a:lnTo>
                    <a:pt x="226" y="4136"/>
                  </a:lnTo>
                  <a:lnTo>
                    <a:pt x="113" y="4095"/>
                  </a:lnTo>
                  <a:lnTo>
                    <a:pt x="0" y="4055"/>
                  </a:lnTo>
                  <a:close/>
                </a:path>
              </a:pathLst>
            </a:custGeom>
            <a:solidFill>
              <a:srgbClr val="EE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11" name="Freeform 10"/>
            <p:cNvSpPr>
              <a:spLocks/>
            </p:cNvSpPr>
            <p:nvPr/>
          </p:nvSpPr>
          <p:spPr bwMode="auto">
            <a:xfrm>
              <a:off x="4527550" y="5703888"/>
              <a:ext cx="298450" cy="671513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  <a:gd name="T96" fmla="*/ 908 w 6953"/>
                <a:gd name="T97" fmla="*/ 908 w 6953"/>
                <a:gd name="T98" fmla="*/ 908 w 6953"/>
                <a:gd name="T99" fmla="*/ 908 w 6953"/>
                <a:gd name="T100" fmla="*/ 908 w 6953"/>
                <a:gd name="T101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1" h="5071">
                  <a:moveTo>
                    <a:pt x="342" y="5071"/>
                  </a:moveTo>
                  <a:lnTo>
                    <a:pt x="321" y="4999"/>
                  </a:lnTo>
                  <a:lnTo>
                    <a:pt x="301" y="4928"/>
                  </a:lnTo>
                  <a:lnTo>
                    <a:pt x="282" y="4856"/>
                  </a:lnTo>
                  <a:lnTo>
                    <a:pt x="264" y="4783"/>
                  </a:lnTo>
                  <a:lnTo>
                    <a:pt x="246" y="4711"/>
                  </a:lnTo>
                  <a:lnTo>
                    <a:pt x="227" y="4638"/>
                  </a:lnTo>
                  <a:lnTo>
                    <a:pt x="211" y="4565"/>
                  </a:lnTo>
                  <a:lnTo>
                    <a:pt x="194" y="4492"/>
                  </a:lnTo>
                  <a:lnTo>
                    <a:pt x="179" y="4418"/>
                  </a:lnTo>
                  <a:lnTo>
                    <a:pt x="164" y="4344"/>
                  </a:lnTo>
                  <a:lnTo>
                    <a:pt x="150" y="4271"/>
                  </a:lnTo>
                  <a:lnTo>
                    <a:pt x="136" y="4197"/>
                  </a:lnTo>
                  <a:lnTo>
                    <a:pt x="123" y="4122"/>
                  </a:lnTo>
                  <a:lnTo>
                    <a:pt x="111" y="4047"/>
                  </a:lnTo>
                  <a:lnTo>
                    <a:pt x="98" y="3973"/>
                  </a:lnTo>
                  <a:lnTo>
                    <a:pt x="88" y="3898"/>
                  </a:lnTo>
                  <a:lnTo>
                    <a:pt x="77" y="3823"/>
                  </a:lnTo>
                  <a:lnTo>
                    <a:pt x="67" y="3747"/>
                  </a:lnTo>
                  <a:lnTo>
                    <a:pt x="58" y="3671"/>
                  </a:lnTo>
                  <a:lnTo>
                    <a:pt x="49" y="3596"/>
                  </a:lnTo>
                  <a:lnTo>
                    <a:pt x="42" y="3520"/>
                  </a:lnTo>
                  <a:lnTo>
                    <a:pt x="34" y="3444"/>
                  </a:lnTo>
                  <a:lnTo>
                    <a:pt x="28" y="3367"/>
                  </a:lnTo>
                  <a:lnTo>
                    <a:pt x="22" y="3290"/>
                  </a:lnTo>
                  <a:lnTo>
                    <a:pt x="17" y="3214"/>
                  </a:lnTo>
                  <a:lnTo>
                    <a:pt x="13" y="3136"/>
                  </a:lnTo>
                  <a:lnTo>
                    <a:pt x="9" y="3059"/>
                  </a:lnTo>
                  <a:lnTo>
                    <a:pt x="5" y="2982"/>
                  </a:lnTo>
                  <a:lnTo>
                    <a:pt x="3" y="2904"/>
                  </a:lnTo>
                  <a:lnTo>
                    <a:pt x="1" y="2826"/>
                  </a:lnTo>
                  <a:lnTo>
                    <a:pt x="0" y="2750"/>
                  </a:lnTo>
                  <a:lnTo>
                    <a:pt x="0" y="2672"/>
                  </a:lnTo>
                  <a:lnTo>
                    <a:pt x="0" y="2584"/>
                  </a:lnTo>
                  <a:lnTo>
                    <a:pt x="2" y="2496"/>
                  </a:lnTo>
                  <a:lnTo>
                    <a:pt x="4" y="2410"/>
                  </a:lnTo>
                  <a:lnTo>
                    <a:pt x="7" y="2323"/>
                  </a:lnTo>
                  <a:lnTo>
                    <a:pt x="11" y="2237"/>
                  </a:lnTo>
                  <a:lnTo>
                    <a:pt x="16" y="2150"/>
                  </a:lnTo>
                  <a:lnTo>
                    <a:pt x="21" y="2065"/>
                  </a:lnTo>
                  <a:lnTo>
                    <a:pt x="28" y="1978"/>
                  </a:lnTo>
                  <a:lnTo>
                    <a:pt x="35" y="1893"/>
                  </a:lnTo>
                  <a:lnTo>
                    <a:pt x="43" y="1807"/>
                  </a:lnTo>
                  <a:lnTo>
                    <a:pt x="52" y="1723"/>
                  </a:lnTo>
                  <a:lnTo>
                    <a:pt x="62" y="1638"/>
                  </a:lnTo>
                  <a:lnTo>
                    <a:pt x="73" y="1553"/>
                  </a:lnTo>
                  <a:lnTo>
                    <a:pt x="84" y="1469"/>
                  </a:lnTo>
                  <a:lnTo>
                    <a:pt x="96" y="1385"/>
                  </a:lnTo>
                  <a:lnTo>
                    <a:pt x="110" y="1301"/>
                  </a:lnTo>
                  <a:lnTo>
                    <a:pt x="124" y="1218"/>
                  </a:lnTo>
                  <a:lnTo>
                    <a:pt x="138" y="1134"/>
                  </a:lnTo>
                  <a:lnTo>
                    <a:pt x="154" y="1051"/>
                  </a:lnTo>
                  <a:lnTo>
                    <a:pt x="170" y="969"/>
                  </a:lnTo>
                  <a:lnTo>
                    <a:pt x="187" y="887"/>
                  </a:lnTo>
                  <a:lnTo>
                    <a:pt x="205" y="804"/>
                  </a:lnTo>
                  <a:lnTo>
                    <a:pt x="223" y="722"/>
                  </a:lnTo>
                  <a:lnTo>
                    <a:pt x="244" y="641"/>
                  </a:lnTo>
                  <a:lnTo>
                    <a:pt x="264" y="560"/>
                  </a:lnTo>
                  <a:lnTo>
                    <a:pt x="284" y="480"/>
                  </a:lnTo>
                  <a:lnTo>
                    <a:pt x="307" y="398"/>
                  </a:lnTo>
                  <a:lnTo>
                    <a:pt x="329" y="318"/>
                  </a:lnTo>
                  <a:lnTo>
                    <a:pt x="351" y="238"/>
                  </a:lnTo>
                  <a:lnTo>
                    <a:pt x="376" y="159"/>
                  </a:lnTo>
                  <a:lnTo>
                    <a:pt x="401" y="79"/>
                  </a:lnTo>
                  <a:lnTo>
                    <a:pt x="426" y="0"/>
                  </a:lnTo>
                  <a:lnTo>
                    <a:pt x="539" y="41"/>
                  </a:lnTo>
                  <a:lnTo>
                    <a:pt x="653" y="79"/>
                  </a:lnTo>
                  <a:lnTo>
                    <a:pt x="766" y="119"/>
                  </a:lnTo>
                  <a:lnTo>
                    <a:pt x="879" y="157"/>
                  </a:lnTo>
                  <a:lnTo>
                    <a:pt x="993" y="195"/>
                  </a:lnTo>
                  <a:lnTo>
                    <a:pt x="1108" y="234"/>
                  </a:lnTo>
                  <a:lnTo>
                    <a:pt x="1222" y="272"/>
                  </a:lnTo>
                  <a:lnTo>
                    <a:pt x="1336" y="310"/>
                  </a:lnTo>
                  <a:lnTo>
                    <a:pt x="1450" y="348"/>
                  </a:lnTo>
                  <a:lnTo>
                    <a:pt x="1566" y="387"/>
                  </a:lnTo>
                  <a:lnTo>
                    <a:pt x="1680" y="425"/>
                  </a:lnTo>
                  <a:lnTo>
                    <a:pt x="1794" y="464"/>
                  </a:lnTo>
                  <a:lnTo>
                    <a:pt x="1909" y="503"/>
                  </a:lnTo>
                  <a:lnTo>
                    <a:pt x="2023" y="542"/>
                  </a:lnTo>
                  <a:lnTo>
                    <a:pt x="2137" y="581"/>
                  </a:lnTo>
                  <a:lnTo>
                    <a:pt x="2251" y="622"/>
                  </a:lnTo>
                  <a:lnTo>
                    <a:pt x="2232" y="683"/>
                  </a:lnTo>
                  <a:lnTo>
                    <a:pt x="2213" y="743"/>
                  </a:lnTo>
                  <a:lnTo>
                    <a:pt x="2195" y="804"/>
                  </a:lnTo>
                  <a:lnTo>
                    <a:pt x="2177" y="865"/>
                  </a:lnTo>
                  <a:lnTo>
                    <a:pt x="2159" y="927"/>
                  </a:lnTo>
                  <a:lnTo>
                    <a:pt x="2143" y="989"/>
                  </a:lnTo>
                  <a:lnTo>
                    <a:pt x="2127" y="1051"/>
                  </a:lnTo>
                  <a:lnTo>
                    <a:pt x="2113" y="1113"/>
                  </a:lnTo>
                  <a:lnTo>
                    <a:pt x="2098" y="1176"/>
                  </a:lnTo>
                  <a:lnTo>
                    <a:pt x="2083" y="1239"/>
                  </a:lnTo>
                  <a:lnTo>
                    <a:pt x="2070" y="1302"/>
                  </a:lnTo>
                  <a:lnTo>
                    <a:pt x="2057" y="1365"/>
                  </a:lnTo>
                  <a:lnTo>
                    <a:pt x="2044" y="1428"/>
                  </a:lnTo>
                  <a:lnTo>
                    <a:pt x="2032" y="1492"/>
                  </a:lnTo>
                  <a:lnTo>
                    <a:pt x="2021" y="1556"/>
                  </a:lnTo>
                  <a:lnTo>
                    <a:pt x="2011" y="1620"/>
                  </a:lnTo>
                  <a:lnTo>
                    <a:pt x="2000" y="1685"/>
                  </a:lnTo>
                  <a:lnTo>
                    <a:pt x="1991" y="1749"/>
                  </a:lnTo>
                  <a:lnTo>
                    <a:pt x="1982" y="1814"/>
                  </a:lnTo>
                  <a:lnTo>
                    <a:pt x="1975" y="1878"/>
                  </a:lnTo>
                  <a:lnTo>
                    <a:pt x="1967" y="1943"/>
                  </a:lnTo>
                  <a:lnTo>
                    <a:pt x="1960" y="2008"/>
                  </a:lnTo>
                  <a:lnTo>
                    <a:pt x="1953" y="2074"/>
                  </a:lnTo>
                  <a:lnTo>
                    <a:pt x="1948" y="2140"/>
                  </a:lnTo>
                  <a:lnTo>
                    <a:pt x="1944" y="2206"/>
                  </a:lnTo>
                  <a:lnTo>
                    <a:pt x="1939" y="2272"/>
                  </a:lnTo>
                  <a:lnTo>
                    <a:pt x="1935" y="2338"/>
                  </a:lnTo>
                  <a:lnTo>
                    <a:pt x="1932" y="2404"/>
                  </a:lnTo>
                  <a:lnTo>
                    <a:pt x="1930" y="2471"/>
                  </a:lnTo>
                  <a:lnTo>
                    <a:pt x="1929" y="2537"/>
                  </a:lnTo>
                  <a:lnTo>
                    <a:pt x="1928" y="2604"/>
                  </a:lnTo>
                  <a:lnTo>
                    <a:pt x="1928" y="2672"/>
                  </a:lnTo>
                  <a:lnTo>
                    <a:pt x="1928" y="2731"/>
                  </a:lnTo>
                  <a:lnTo>
                    <a:pt x="1929" y="2791"/>
                  </a:lnTo>
                  <a:lnTo>
                    <a:pt x="1930" y="2851"/>
                  </a:lnTo>
                  <a:lnTo>
                    <a:pt x="1932" y="2910"/>
                  </a:lnTo>
                  <a:lnTo>
                    <a:pt x="1934" y="2970"/>
                  </a:lnTo>
                  <a:lnTo>
                    <a:pt x="1936" y="3029"/>
                  </a:lnTo>
                  <a:lnTo>
                    <a:pt x="1941" y="3088"/>
                  </a:lnTo>
                  <a:lnTo>
                    <a:pt x="1944" y="3147"/>
                  </a:lnTo>
                  <a:lnTo>
                    <a:pt x="1949" y="3207"/>
                  </a:lnTo>
                  <a:lnTo>
                    <a:pt x="1953" y="3265"/>
                  </a:lnTo>
                  <a:lnTo>
                    <a:pt x="1959" y="3323"/>
                  </a:lnTo>
                  <a:lnTo>
                    <a:pt x="1965" y="3382"/>
                  </a:lnTo>
                  <a:lnTo>
                    <a:pt x="1972" y="3441"/>
                  </a:lnTo>
                  <a:lnTo>
                    <a:pt x="1979" y="3498"/>
                  </a:lnTo>
                  <a:lnTo>
                    <a:pt x="1986" y="3557"/>
                  </a:lnTo>
                  <a:lnTo>
                    <a:pt x="1994" y="3615"/>
                  </a:lnTo>
                  <a:lnTo>
                    <a:pt x="2012" y="3730"/>
                  </a:lnTo>
                  <a:lnTo>
                    <a:pt x="2031" y="3844"/>
                  </a:lnTo>
                  <a:lnTo>
                    <a:pt x="2053" y="3958"/>
                  </a:lnTo>
                  <a:lnTo>
                    <a:pt x="2076" y="4071"/>
                  </a:lnTo>
                  <a:lnTo>
                    <a:pt x="2102" y="4184"/>
                  </a:lnTo>
                  <a:lnTo>
                    <a:pt x="2129" y="4295"/>
                  </a:lnTo>
                  <a:lnTo>
                    <a:pt x="2157" y="4406"/>
                  </a:lnTo>
                  <a:lnTo>
                    <a:pt x="2188" y="4516"/>
                  </a:lnTo>
                  <a:lnTo>
                    <a:pt x="2072" y="4553"/>
                  </a:lnTo>
                  <a:lnTo>
                    <a:pt x="1956" y="4588"/>
                  </a:lnTo>
                  <a:lnTo>
                    <a:pt x="1840" y="4623"/>
                  </a:lnTo>
                  <a:lnTo>
                    <a:pt x="1725" y="4657"/>
                  </a:lnTo>
                  <a:lnTo>
                    <a:pt x="1609" y="4692"/>
                  </a:lnTo>
                  <a:lnTo>
                    <a:pt x="1494" y="4726"/>
                  </a:lnTo>
                  <a:lnTo>
                    <a:pt x="1380" y="4760"/>
                  </a:lnTo>
                  <a:lnTo>
                    <a:pt x="1266" y="4794"/>
                  </a:lnTo>
                  <a:lnTo>
                    <a:pt x="1150" y="4828"/>
                  </a:lnTo>
                  <a:lnTo>
                    <a:pt x="1036" y="4861"/>
                  </a:lnTo>
                  <a:lnTo>
                    <a:pt x="921" y="4896"/>
                  </a:lnTo>
                  <a:lnTo>
                    <a:pt x="805" y="4930"/>
                  </a:lnTo>
                  <a:lnTo>
                    <a:pt x="690" y="4965"/>
                  </a:lnTo>
                  <a:lnTo>
                    <a:pt x="575" y="4999"/>
                  </a:lnTo>
                  <a:lnTo>
                    <a:pt x="458" y="5035"/>
                  </a:lnTo>
                  <a:lnTo>
                    <a:pt x="342" y="5071"/>
                  </a:lnTo>
                  <a:close/>
                </a:path>
              </a:pathLst>
            </a:custGeom>
            <a:solidFill>
              <a:srgbClr val="EE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15" name="Freeform 11"/>
            <p:cNvSpPr>
              <a:spLocks/>
            </p:cNvSpPr>
            <p:nvPr/>
          </p:nvSpPr>
          <p:spPr bwMode="auto">
            <a:xfrm>
              <a:off x="4583113" y="6332538"/>
              <a:ext cx="565150" cy="644525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65" h="4879">
                  <a:moveTo>
                    <a:pt x="3152" y="4879"/>
                  </a:moveTo>
                  <a:lnTo>
                    <a:pt x="3016" y="4780"/>
                  </a:lnTo>
                  <a:lnTo>
                    <a:pt x="2881" y="4678"/>
                  </a:lnTo>
                  <a:lnTo>
                    <a:pt x="2750" y="4573"/>
                  </a:lnTo>
                  <a:lnTo>
                    <a:pt x="2620" y="4466"/>
                  </a:lnTo>
                  <a:lnTo>
                    <a:pt x="2492" y="4356"/>
                  </a:lnTo>
                  <a:lnTo>
                    <a:pt x="2367" y="4244"/>
                  </a:lnTo>
                  <a:lnTo>
                    <a:pt x="2244" y="4129"/>
                  </a:lnTo>
                  <a:lnTo>
                    <a:pt x="2122" y="4012"/>
                  </a:lnTo>
                  <a:lnTo>
                    <a:pt x="2003" y="3892"/>
                  </a:lnTo>
                  <a:lnTo>
                    <a:pt x="1887" y="3772"/>
                  </a:lnTo>
                  <a:lnTo>
                    <a:pt x="1774" y="3647"/>
                  </a:lnTo>
                  <a:lnTo>
                    <a:pt x="1662" y="3520"/>
                  </a:lnTo>
                  <a:lnTo>
                    <a:pt x="1553" y="3392"/>
                  </a:lnTo>
                  <a:lnTo>
                    <a:pt x="1447" y="3262"/>
                  </a:lnTo>
                  <a:lnTo>
                    <a:pt x="1342" y="3130"/>
                  </a:lnTo>
                  <a:lnTo>
                    <a:pt x="1241" y="2995"/>
                  </a:lnTo>
                  <a:lnTo>
                    <a:pt x="1143" y="2857"/>
                  </a:lnTo>
                  <a:lnTo>
                    <a:pt x="1047" y="2719"/>
                  </a:lnTo>
                  <a:lnTo>
                    <a:pt x="953" y="2578"/>
                  </a:lnTo>
                  <a:lnTo>
                    <a:pt x="862" y="2435"/>
                  </a:lnTo>
                  <a:lnTo>
                    <a:pt x="774" y="2291"/>
                  </a:lnTo>
                  <a:lnTo>
                    <a:pt x="689" y="2145"/>
                  </a:lnTo>
                  <a:lnTo>
                    <a:pt x="606" y="1996"/>
                  </a:lnTo>
                  <a:lnTo>
                    <a:pt x="527" y="1846"/>
                  </a:lnTo>
                  <a:lnTo>
                    <a:pt x="451" y="1694"/>
                  </a:lnTo>
                  <a:lnTo>
                    <a:pt x="377" y="1541"/>
                  </a:lnTo>
                  <a:lnTo>
                    <a:pt x="306" y="1385"/>
                  </a:lnTo>
                  <a:lnTo>
                    <a:pt x="239" y="1228"/>
                  </a:lnTo>
                  <a:lnTo>
                    <a:pt x="175" y="1070"/>
                  </a:lnTo>
                  <a:lnTo>
                    <a:pt x="113" y="910"/>
                  </a:lnTo>
                  <a:lnTo>
                    <a:pt x="55" y="749"/>
                  </a:lnTo>
                  <a:lnTo>
                    <a:pt x="0" y="586"/>
                  </a:lnTo>
                  <a:lnTo>
                    <a:pt x="116" y="550"/>
                  </a:lnTo>
                  <a:lnTo>
                    <a:pt x="232" y="514"/>
                  </a:lnTo>
                  <a:lnTo>
                    <a:pt x="347" y="476"/>
                  </a:lnTo>
                  <a:lnTo>
                    <a:pt x="461" y="440"/>
                  </a:lnTo>
                  <a:lnTo>
                    <a:pt x="576" y="403"/>
                  </a:lnTo>
                  <a:lnTo>
                    <a:pt x="690" y="366"/>
                  </a:lnTo>
                  <a:lnTo>
                    <a:pt x="804" y="330"/>
                  </a:lnTo>
                  <a:lnTo>
                    <a:pt x="917" y="292"/>
                  </a:lnTo>
                  <a:lnTo>
                    <a:pt x="1032" y="256"/>
                  </a:lnTo>
                  <a:lnTo>
                    <a:pt x="1146" y="219"/>
                  </a:lnTo>
                  <a:lnTo>
                    <a:pt x="1259" y="182"/>
                  </a:lnTo>
                  <a:lnTo>
                    <a:pt x="1374" y="145"/>
                  </a:lnTo>
                  <a:lnTo>
                    <a:pt x="1489" y="109"/>
                  </a:lnTo>
                  <a:lnTo>
                    <a:pt x="1604" y="72"/>
                  </a:lnTo>
                  <a:lnTo>
                    <a:pt x="1719" y="36"/>
                  </a:lnTo>
                  <a:lnTo>
                    <a:pt x="1837" y="0"/>
                  </a:lnTo>
                  <a:lnTo>
                    <a:pt x="1878" y="125"/>
                  </a:lnTo>
                  <a:lnTo>
                    <a:pt x="1924" y="250"/>
                  </a:lnTo>
                  <a:lnTo>
                    <a:pt x="1971" y="373"/>
                  </a:lnTo>
                  <a:lnTo>
                    <a:pt x="2022" y="494"/>
                  </a:lnTo>
                  <a:lnTo>
                    <a:pt x="2074" y="615"/>
                  </a:lnTo>
                  <a:lnTo>
                    <a:pt x="2128" y="735"/>
                  </a:lnTo>
                  <a:lnTo>
                    <a:pt x="2185" y="852"/>
                  </a:lnTo>
                  <a:lnTo>
                    <a:pt x="2244" y="970"/>
                  </a:lnTo>
                  <a:lnTo>
                    <a:pt x="2306" y="1085"/>
                  </a:lnTo>
                  <a:lnTo>
                    <a:pt x="2369" y="1199"/>
                  </a:lnTo>
                  <a:lnTo>
                    <a:pt x="2435" y="1311"/>
                  </a:lnTo>
                  <a:lnTo>
                    <a:pt x="2502" y="1424"/>
                  </a:lnTo>
                  <a:lnTo>
                    <a:pt x="2573" y="1533"/>
                  </a:lnTo>
                  <a:lnTo>
                    <a:pt x="2644" y="1642"/>
                  </a:lnTo>
                  <a:lnTo>
                    <a:pt x="2719" y="1748"/>
                  </a:lnTo>
                  <a:lnTo>
                    <a:pt x="2795" y="1854"/>
                  </a:lnTo>
                  <a:lnTo>
                    <a:pt x="2873" y="1958"/>
                  </a:lnTo>
                  <a:lnTo>
                    <a:pt x="2953" y="2059"/>
                  </a:lnTo>
                  <a:lnTo>
                    <a:pt x="3035" y="2160"/>
                  </a:lnTo>
                  <a:lnTo>
                    <a:pt x="3118" y="2259"/>
                  </a:lnTo>
                  <a:lnTo>
                    <a:pt x="3205" y="2356"/>
                  </a:lnTo>
                  <a:lnTo>
                    <a:pt x="3293" y="2451"/>
                  </a:lnTo>
                  <a:lnTo>
                    <a:pt x="3382" y="2545"/>
                  </a:lnTo>
                  <a:lnTo>
                    <a:pt x="3473" y="2637"/>
                  </a:lnTo>
                  <a:lnTo>
                    <a:pt x="3566" y="2728"/>
                  </a:lnTo>
                  <a:lnTo>
                    <a:pt x="3661" y="2817"/>
                  </a:lnTo>
                  <a:lnTo>
                    <a:pt x="3758" y="2903"/>
                  </a:lnTo>
                  <a:lnTo>
                    <a:pt x="3856" y="2987"/>
                  </a:lnTo>
                  <a:lnTo>
                    <a:pt x="3956" y="3070"/>
                  </a:lnTo>
                  <a:lnTo>
                    <a:pt x="4057" y="3151"/>
                  </a:lnTo>
                  <a:lnTo>
                    <a:pt x="4161" y="3230"/>
                  </a:lnTo>
                  <a:lnTo>
                    <a:pt x="4265" y="3307"/>
                  </a:lnTo>
                  <a:lnTo>
                    <a:pt x="4196" y="3406"/>
                  </a:lnTo>
                  <a:lnTo>
                    <a:pt x="4126" y="3506"/>
                  </a:lnTo>
                  <a:lnTo>
                    <a:pt x="4056" y="3604"/>
                  </a:lnTo>
                  <a:lnTo>
                    <a:pt x="3987" y="3702"/>
                  </a:lnTo>
                  <a:lnTo>
                    <a:pt x="3917" y="3800"/>
                  </a:lnTo>
                  <a:lnTo>
                    <a:pt x="3848" y="3899"/>
                  </a:lnTo>
                  <a:lnTo>
                    <a:pt x="3777" y="3996"/>
                  </a:lnTo>
                  <a:lnTo>
                    <a:pt x="3708" y="4094"/>
                  </a:lnTo>
                  <a:lnTo>
                    <a:pt x="3639" y="4191"/>
                  </a:lnTo>
                  <a:lnTo>
                    <a:pt x="3569" y="4290"/>
                  </a:lnTo>
                  <a:lnTo>
                    <a:pt x="3500" y="4387"/>
                  </a:lnTo>
                  <a:lnTo>
                    <a:pt x="3430" y="4485"/>
                  </a:lnTo>
                  <a:lnTo>
                    <a:pt x="3361" y="4583"/>
                  </a:lnTo>
                  <a:lnTo>
                    <a:pt x="3291" y="4682"/>
                  </a:lnTo>
                  <a:lnTo>
                    <a:pt x="3221" y="4780"/>
                  </a:lnTo>
                  <a:lnTo>
                    <a:pt x="3152" y="487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16" name="Freeform 12"/>
            <p:cNvSpPr>
              <a:spLocks/>
            </p:cNvSpPr>
            <p:nvPr/>
          </p:nvSpPr>
          <p:spPr bwMode="auto">
            <a:xfrm>
              <a:off x="5029201" y="6786563"/>
              <a:ext cx="611188" cy="401638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20" h="3033">
                  <a:moveTo>
                    <a:pt x="4602" y="3033"/>
                  </a:moveTo>
                  <a:lnTo>
                    <a:pt x="4442" y="3029"/>
                  </a:lnTo>
                  <a:lnTo>
                    <a:pt x="4283" y="3021"/>
                  </a:lnTo>
                  <a:lnTo>
                    <a:pt x="4126" y="3012"/>
                  </a:lnTo>
                  <a:lnTo>
                    <a:pt x="3969" y="2999"/>
                  </a:lnTo>
                  <a:lnTo>
                    <a:pt x="3813" y="2983"/>
                  </a:lnTo>
                  <a:lnTo>
                    <a:pt x="3658" y="2965"/>
                  </a:lnTo>
                  <a:lnTo>
                    <a:pt x="3504" y="2943"/>
                  </a:lnTo>
                  <a:lnTo>
                    <a:pt x="3350" y="2920"/>
                  </a:lnTo>
                  <a:lnTo>
                    <a:pt x="3197" y="2893"/>
                  </a:lnTo>
                  <a:lnTo>
                    <a:pt x="3046" y="2864"/>
                  </a:lnTo>
                  <a:lnTo>
                    <a:pt x="2895" y="2832"/>
                  </a:lnTo>
                  <a:lnTo>
                    <a:pt x="2745" y="2798"/>
                  </a:lnTo>
                  <a:lnTo>
                    <a:pt x="2597" y="2761"/>
                  </a:lnTo>
                  <a:lnTo>
                    <a:pt x="2450" y="2721"/>
                  </a:lnTo>
                  <a:lnTo>
                    <a:pt x="2303" y="2678"/>
                  </a:lnTo>
                  <a:lnTo>
                    <a:pt x="2158" y="2633"/>
                  </a:lnTo>
                  <a:lnTo>
                    <a:pt x="2013" y="2586"/>
                  </a:lnTo>
                  <a:lnTo>
                    <a:pt x="1870" y="2536"/>
                  </a:lnTo>
                  <a:lnTo>
                    <a:pt x="1728" y="2484"/>
                  </a:lnTo>
                  <a:lnTo>
                    <a:pt x="1587" y="2429"/>
                  </a:lnTo>
                  <a:lnTo>
                    <a:pt x="1448" y="2373"/>
                  </a:lnTo>
                  <a:lnTo>
                    <a:pt x="1309" y="2313"/>
                  </a:lnTo>
                  <a:lnTo>
                    <a:pt x="1172" y="2251"/>
                  </a:lnTo>
                  <a:lnTo>
                    <a:pt x="1037" y="2187"/>
                  </a:lnTo>
                  <a:lnTo>
                    <a:pt x="902" y="2121"/>
                  </a:lnTo>
                  <a:lnTo>
                    <a:pt x="769" y="2051"/>
                  </a:lnTo>
                  <a:lnTo>
                    <a:pt x="637" y="1981"/>
                  </a:lnTo>
                  <a:lnTo>
                    <a:pt x="507" y="1907"/>
                  </a:lnTo>
                  <a:lnTo>
                    <a:pt x="378" y="1832"/>
                  </a:lnTo>
                  <a:lnTo>
                    <a:pt x="251" y="1754"/>
                  </a:lnTo>
                  <a:lnTo>
                    <a:pt x="125" y="1675"/>
                  </a:lnTo>
                  <a:lnTo>
                    <a:pt x="0" y="1593"/>
                  </a:lnTo>
                  <a:lnTo>
                    <a:pt x="69" y="1493"/>
                  </a:lnTo>
                  <a:lnTo>
                    <a:pt x="138" y="1393"/>
                  </a:lnTo>
                  <a:lnTo>
                    <a:pt x="207" y="1293"/>
                  </a:lnTo>
                  <a:lnTo>
                    <a:pt x="274" y="1194"/>
                  </a:lnTo>
                  <a:lnTo>
                    <a:pt x="342" y="1094"/>
                  </a:lnTo>
                  <a:lnTo>
                    <a:pt x="409" y="995"/>
                  </a:lnTo>
                  <a:lnTo>
                    <a:pt x="476" y="897"/>
                  </a:lnTo>
                  <a:lnTo>
                    <a:pt x="542" y="797"/>
                  </a:lnTo>
                  <a:lnTo>
                    <a:pt x="609" y="698"/>
                  </a:lnTo>
                  <a:lnTo>
                    <a:pt x="677" y="599"/>
                  </a:lnTo>
                  <a:lnTo>
                    <a:pt x="743" y="499"/>
                  </a:lnTo>
                  <a:lnTo>
                    <a:pt x="811" y="400"/>
                  </a:lnTo>
                  <a:lnTo>
                    <a:pt x="879" y="301"/>
                  </a:lnTo>
                  <a:lnTo>
                    <a:pt x="947" y="201"/>
                  </a:lnTo>
                  <a:lnTo>
                    <a:pt x="1016" y="101"/>
                  </a:lnTo>
                  <a:lnTo>
                    <a:pt x="1086" y="0"/>
                  </a:lnTo>
                  <a:lnTo>
                    <a:pt x="1182" y="63"/>
                  </a:lnTo>
                  <a:lnTo>
                    <a:pt x="1279" y="124"/>
                  </a:lnTo>
                  <a:lnTo>
                    <a:pt x="1376" y="183"/>
                  </a:lnTo>
                  <a:lnTo>
                    <a:pt x="1476" y="241"/>
                  </a:lnTo>
                  <a:lnTo>
                    <a:pt x="1576" y="297"/>
                  </a:lnTo>
                  <a:lnTo>
                    <a:pt x="1677" y="352"/>
                  </a:lnTo>
                  <a:lnTo>
                    <a:pt x="1780" y="404"/>
                  </a:lnTo>
                  <a:lnTo>
                    <a:pt x="1882" y="455"/>
                  </a:lnTo>
                  <a:lnTo>
                    <a:pt x="1987" y="505"/>
                  </a:lnTo>
                  <a:lnTo>
                    <a:pt x="2093" y="552"/>
                  </a:lnTo>
                  <a:lnTo>
                    <a:pt x="2199" y="596"/>
                  </a:lnTo>
                  <a:lnTo>
                    <a:pt x="2306" y="640"/>
                  </a:lnTo>
                  <a:lnTo>
                    <a:pt x="2414" y="683"/>
                  </a:lnTo>
                  <a:lnTo>
                    <a:pt x="2523" y="722"/>
                  </a:lnTo>
                  <a:lnTo>
                    <a:pt x="2633" y="761"/>
                  </a:lnTo>
                  <a:lnTo>
                    <a:pt x="2744" y="797"/>
                  </a:lnTo>
                  <a:lnTo>
                    <a:pt x="2855" y="831"/>
                  </a:lnTo>
                  <a:lnTo>
                    <a:pt x="2969" y="863"/>
                  </a:lnTo>
                  <a:lnTo>
                    <a:pt x="3082" y="894"/>
                  </a:lnTo>
                  <a:lnTo>
                    <a:pt x="3196" y="923"/>
                  </a:lnTo>
                  <a:lnTo>
                    <a:pt x="3310" y="950"/>
                  </a:lnTo>
                  <a:lnTo>
                    <a:pt x="3426" y="975"/>
                  </a:lnTo>
                  <a:lnTo>
                    <a:pt x="3542" y="997"/>
                  </a:lnTo>
                  <a:lnTo>
                    <a:pt x="3660" y="1017"/>
                  </a:lnTo>
                  <a:lnTo>
                    <a:pt x="3777" y="1035"/>
                  </a:lnTo>
                  <a:lnTo>
                    <a:pt x="3896" y="1051"/>
                  </a:lnTo>
                  <a:lnTo>
                    <a:pt x="4015" y="1066"/>
                  </a:lnTo>
                  <a:lnTo>
                    <a:pt x="4135" y="1078"/>
                  </a:lnTo>
                  <a:lnTo>
                    <a:pt x="4256" y="1089"/>
                  </a:lnTo>
                  <a:lnTo>
                    <a:pt x="4376" y="1096"/>
                  </a:lnTo>
                  <a:lnTo>
                    <a:pt x="4498" y="1102"/>
                  </a:lnTo>
                  <a:lnTo>
                    <a:pt x="4620" y="1105"/>
                  </a:lnTo>
                  <a:lnTo>
                    <a:pt x="4620" y="1228"/>
                  </a:lnTo>
                  <a:lnTo>
                    <a:pt x="4619" y="1351"/>
                  </a:lnTo>
                  <a:lnTo>
                    <a:pt x="4618" y="1472"/>
                  </a:lnTo>
                  <a:lnTo>
                    <a:pt x="4617" y="1593"/>
                  </a:lnTo>
                  <a:lnTo>
                    <a:pt x="4616" y="1714"/>
                  </a:lnTo>
                  <a:lnTo>
                    <a:pt x="4613" y="1834"/>
                  </a:lnTo>
                  <a:lnTo>
                    <a:pt x="4612" y="1955"/>
                  </a:lnTo>
                  <a:lnTo>
                    <a:pt x="4610" y="2075"/>
                  </a:lnTo>
                  <a:lnTo>
                    <a:pt x="4609" y="2194"/>
                  </a:lnTo>
                  <a:lnTo>
                    <a:pt x="4607" y="2314"/>
                  </a:lnTo>
                  <a:lnTo>
                    <a:pt x="4606" y="2434"/>
                  </a:lnTo>
                  <a:lnTo>
                    <a:pt x="4604" y="2553"/>
                  </a:lnTo>
                  <a:lnTo>
                    <a:pt x="4603" y="2673"/>
                  </a:lnTo>
                  <a:lnTo>
                    <a:pt x="4602" y="2793"/>
                  </a:lnTo>
                  <a:lnTo>
                    <a:pt x="4602" y="2912"/>
                  </a:lnTo>
                  <a:lnTo>
                    <a:pt x="4602" y="30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17" name="Freeform 13"/>
            <p:cNvSpPr>
              <a:spLocks/>
            </p:cNvSpPr>
            <p:nvPr/>
          </p:nvSpPr>
          <p:spPr bwMode="auto">
            <a:xfrm>
              <a:off x="5672138" y="6794500"/>
              <a:ext cx="600075" cy="393700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39" h="2980">
                  <a:moveTo>
                    <a:pt x="4539" y="1608"/>
                  </a:moveTo>
                  <a:lnTo>
                    <a:pt x="4416" y="1687"/>
                  </a:lnTo>
                  <a:lnTo>
                    <a:pt x="4291" y="1763"/>
                  </a:lnTo>
                  <a:lnTo>
                    <a:pt x="4165" y="1838"/>
                  </a:lnTo>
                  <a:lnTo>
                    <a:pt x="4038" y="1910"/>
                  </a:lnTo>
                  <a:lnTo>
                    <a:pt x="3910" y="1980"/>
                  </a:lnTo>
                  <a:lnTo>
                    <a:pt x="3779" y="2049"/>
                  </a:lnTo>
                  <a:lnTo>
                    <a:pt x="3648" y="2114"/>
                  </a:lnTo>
                  <a:lnTo>
                    <a:pt x="3516" y="2178"/>
                  </a:lnTo>
                  <a:lnTo>
                    <a:pt x="3382" y="2239"/>
                  </a:lnTo>
                  <a:lnTo>
                    <a:pt x="3246" y="2297"/>
                  </a:lnTo>
                  <a:lnTo>
                    <a:pt x="3111" y="2354"/>
                  </a:lnTo>
                  <a:lnTo>
                    <a:pt x="2973" y="2409"/>
                  </a:lnTo>
                  <a:lnTo>
                    <a:pt x="2834" y="2461"/>
                  </a:lnTo>
                  <a:lnTo>
                    <a:pt x="2695" y="2511"/>
                  </a:lnTo>
                  <a:lnTo>
                    <a:pt x="2554" y="2558"/>
                  </a:lnTo>
                  <a:lnTo>
                    <a:pt x="2412" y="2604"/>
                  </a:lnTo>
                  <a:lnTo>
                    <a:pt x="2269" y="2647"/>
                  </a:lnTo>
                  <a:lnTo>
                    <a:pt x="2125" y="2686"/>
                  </a:lnTo>
                  <a:lnTo>
                    <a:pt x="1981" y="2725"/>
                  </a:lnTo>
                  <a:lnTo>
                    <a:pt x="1835" y="2760"/>
                  </a:lnTo>
                  <a:lnTo>
                    <a:pt x="1688" y="2792"/>
                  </a:lnTo>
                  <a:lnTo>
                    <a:pt x="1540" y="2822"/>
                  </a:lnTo>
                  <a:lnTo>
                    <a:pt x="1391" y="2850"/>
                  </a:lnTo>
                  <a:lnTo>
                    <a:pt x="1242" y="2875"/>
                  </a:lnTo>
                  <a:lnTo>
                    <a:pt x="1091" y="2898"/>
                  </a:lnTo>
                  <a:lnTo>
                    <a:pt x="940" y="2917"/>
                  </a:lnTo>
                  <a:lnTo>
                    <a:pt x="788" y="2935"/>
                  </a:lnTo>
                  <a:lnTo>
                    <a:pt x="634" y="2949"/>
                  </a:lnTo>
                  <a:lnTo>
                    <a:pt x="480" y="2961"/>
                  </a:lnTo>
                  <a:lnTo>
                    <a:pt x="327" y="2970"/>
                  </a:lnTo>
                  <a:lnTo>
                    <a:pt x="171" y="2977"/>
                  </a:lnTo>
                  <a:lnTo>
                    <a:pt x="16" y="2980"/>
                  </a:lnTo>
                  <a:lnTo>
                    <a:pt x="15" y="2860"/>
                  </a:lnTo>
                  <a:lnTo>
                    <a:pt x="15" y="2740"/>
                  </a:lnTo>
                  <a:lnTo>
                    <a:pt x="14" y="2620"/>
                  </a:lnTo>
                  <a:lnTo>
                    <a:pt x="13" y="2500"/>
                  </a:lnTo>
                  <a:lnTo>
                    <a:pt x="11" y="2381"/>
                  </a:lnTo>
                  <a:lnTo>
                    <a:pt x="10" y="2261"/>
                  </a:lnTo>
                  <a:lnTo>
                    <a:pt x="9" y="2141"/>
                  </a:lnTo>
                  <a:lnTo>
                    <a:pt x="7" y="2021"/>
                  </a:lnTo>
                  <a:lnTo>
                    <a:pt x="6" y="1901"/>
                  </a:lnTo>
                  <a:lnTo>
                    <a:pt x="5" y="1780"/>
                  </a:lnTo>
                  <a:lnTo>
                    <a:pt x="4" y="1661"/>
                  </a:lnTo>
                  <a:lnTo>
                    <a:pt x="3" y="1540"/>
                  </a:lnTo>
                  <a:lnTo>
                    <a:pt x="2" y="1418"/>
                  </a:lnTo>
                  <a:lnTo>
                    <a:pt x="1" y="1297"/>
                  </a:lnTo>
                  <a:lnTo>
                    <a:pt x="0" y="1175"/>
                  </a:lnTo>
                  <a:lnTo>
                    <a:pt x="0" y="1053"/>
                  </a:lnTo>
                  <a:lnTo>
                    <a:pt x="119" y="1050"/>
                  </a:lnTo>
                  <a:lnTo>
                    <a:pt x="239" y="1044"/>
                  </a:lnTo>
                  <a:lnTo>
                    <a:pt x="358" y="1037"/>
                  </a:lnTo>
                  <a:lnTo>
                    <a:pt x="476" y="1028"/>
                  </a:lnTo>
                  <a:lnTo>
                    <a:pt x="594" y="1017"/>
                  </a:lnTo>
                  <a:lnTo>
                    <a:pt x="710" y="1004"/>
                  </a:lnTo>
                  <a:lnTo>
                    <a:pt x="826" y="988"/>
                  </a:lnTo>
                  <a:lnTo>
                    <a:pt x="942" y="971"/>
                  </a:lnTo>
                  <a:lnTo>
                    <a:pt x="1057" y="951"/>
                  </a:lnTo>
                  <a:lnTo>
                    <a:pt x="1171" y="930"/>
                  </a:lnTo>
                  <a:lnTo>
                    <a:pt x="1285" y="907"/>
                  </a:lnTo>
                  <a:lnTo>
                    <a:pt x="1398" y="882"/>
                  </a:lnTo>
                  <a:lnTo>
                    <a:pt x="1510" y="854"/>
                  </a:lnTo>
                  <a:lnTo>
                    <a:pt x="1621" y="825"/>
                  </a:lnTo>
                  <a:lnTo>
                    <a:pt x="1732" y="794"/>
                  </a:lnTo>
                  <a:lnTo>
                    <a:pt x="1841" y="762"/>
                  </a:lnTo>
                  <a:lnTo>
                    <a:pt x="1951" y="727"/>
                  </a:lnTo>
                  <a:lnTo>
                    <a:pt x="2059" y="691"/>
                  </a:lnTo>
                  <a:lnTo>
                    <a:pt x="2166" y="653"/>
                  </a:lnTo>
                  <a:lnTo>
                    <a:pt x="2272" y="613"/>
                  </a:lnTo>
                  <a:lnTo>
                    <a:pt x="2378" y="571"/>
                  </a:lnTo>
                  <a:lnTo>
                    <a:pt x="2483" y="527"/>
                  </a:lnTo>
                  <a:lnTo>
                    <a:pt x="2586" y="483"/>
                  </a:lnTo>
                  <a:lnTo>
                    <a:pt x="2689" y="436"/>
                  </a:lnTo>
                  <a:lnTo>
                    <a:pt x="2791" y="387"/>
                  </a:lnTo>
                  <a:lnTo>
                    <a:pt x="2892" y="336"/>
                  </a:lnTo>
                  <a:lnTo>
                    <a:pt x="2992" y="285"/>
                  </a:lnTo>
                  <a:lnTo>
                    <a:pt x="3092" y="230"/>
                  </a:lnTo>
                  <a:lnTo>
                    <a:pt x="3189" y="176"/>
                  </a:lnTo>
                  <a:lnTo>
                    <a:pt x="3286" y="118"/>
                  </a:lnTo>
                  <a:lnTo>
                    <a:pt x="3382" y="61"/>
                  </a:lnTo>
                  <a:lnTo>
                    <a:pt x="3476" y="0"/>
                  </a:lnTo>
                  <a:lnTo>
                    <a:pt x="3545" y="102"/>
                  </a:lnTo>
                  <a:lnTo>
                    <a:pt x="3614" y="205"/>
                  </a:lnTo>
                  <a:lnTo>
                    <a:pt x="3681" y="306"/>
                  </a:lnTo>
                  <a:lnTo>
                    <a:pt x="3747" y="408"/>
                  </a:lnTo>
                  <a:lnTo>
                    <a:pt x="3815" y="508"/>
                  </a:lnTo>
                  <a:lnTo>
                    <a:pt x="3880" y="609"/>
                  </a:lnTo>
                  <a:lnTo>
                    <a:pt x="3946" y="710"/>
                  </a:lnTo>
                  <a:lnTo>
                    <a:pt x="4011" y="810"/>
                  </a:lnTo>
                  <a:lnTo>
                    <a:pt x="4077" y="911"/>
                  </a:lnTo>
                  <a:lnTo>
                    <a:pt x="4143" y="1010"/>
                  </a:lnTo>
                  <a:lnTo>
                    <a:pt x="4208" y="1111"/>
                  </a:lnTo>
                  <a:lnTo>
                    <a:pt x="4273" y="1210"/>
                  </a:lnTo>
                  <a:lnTo>
                    <a:pt x="4339" y="1310"/>
                  </a:lnTo>
                  <a:lnTo>
                    <a:pt x="4405" y="1410"/>
                  </a:lnTo>
                  <a:lnTo>
                    <a:pt x="4471" y="1509"/>
                  </a:lnTo>
                  <a:lnTo>
                    <a:pt x="4539" y="160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18" name="Freeform 14"/>
            <p:cNvSpPr>
              <a:spLocks/>
            </p:cNvSpPr>
            <p:nvPr/>
          </p:nvSpPr>
          <p:spPr bwMode="auto">
            <a:xfrm>
              <a:off x="6157913" y="6372225"/>
              <a:ext cx="557213" cy="614362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10" h="4651">
                  <a:moveTo>
                    <a:pt x="4210" y="666"/>
                  </a:moveTo>
                  <a:lnTo>
                    <a:pt x="4150" y="818"/>
                  </a:lnTo>
                  <a:lnTo>
                    <a:pt x="4088" y="968"/>
                  </a:lnTo>
                  <a:lnTo>
                    <a:pt x="4023" y="1116"/>
                  </a:lnTo>
                  <a:lnTo>
                    <a:pt x="3955" y="1264"/>
                  </a:lnTo>
                  <a:lnTo>
                    <a:pt x="3885" y="1409"/>
                  </a:lnTo>
                  <a:lnTo>
                    <a:pt x="3812" y="1553"/>
                  </a:lnTo>
                  <a:lnTo>
                    <a:pt x="3736" y="1696"/>
                  </a:lnTo>
                  <a:lnTo>
                    <a:pt x="3658" y="1836"/>
                  </a:lnTo>
                  <a:lnTo>
                    <a:pt x="3578" y="1976"/>
                  </a:lnTo>
                  <a:lnTo>
                    <a:pt x="3495" y="2113"/>
                  </a:lnTo>
                  <a:lnTo>
                    <a:pt x="3409" y="2249"/>
                  </a:lnTo>
                  <a:lnTo>
                    <a:pt x="3321" y="2383"/>
                  </a:lnTo>
                  <a:lnTo>
                    <a:pt x="3230" y="2516"/>
                  </a:lnTo>
                  <a:lnTo>
                    <a:pt x="3137" y="2646"/>
                  </a:lnTo>
                  <a:lnTo>
                    <a:pt x="3042" y="2774"/>
                  </a:lnTo>
                  <a:lnTo>
                    <a:pt x="2944" y="2901"/>
                  </a:lnTo>
                  <a:lnTo>
                    <a:pt x="2845" y="3026"/>
                  </a:lnTo>
                  <a:lnTo>
                    <a:pt x="2742" y="3149"/>
                  </a:lnTo>
                  <a:lnTo>
                    <a:pt x="2637" y="3270"/>
                  </a:lnTo>
                  <a:lnTo>
                    <a:pt x="2531" y="3389"/>
                  </a:lnTo>
                  <a:lnTo>
                    <a:pt x="2422" y="3506"/>
                  </a:lnTo>
                  <a:lnTo>
                    <a:pt x="2311" y="3621"/>
                  </a:lnTo>
                  <a:lnTo>
                    <a:pt x="2197" y="3734"/>
                  </a:lnTo>
                  <a:lnTo>
                    <a:pt x="2083" y="3844"/>
                  </a:lnTo>
                  <a:lnTo>
                    <a:pt x="1966" y="3953"/>
                  </a:lnTo>
                  <a:lnTo>
                    <a:pt x="1846" y="4059"/>
                  </a:lnTo>
                  <a:lnTo>
                    <a:pt x="1725" y="4164"/>
                  </a:lnTo>
                  <a:lnTo>
                    <a:pt x="1602" y="4265"/>
                  </a:lnTo>
                  <a:lnTo>
                    <a:pt x="1477" y="4366"/>
                  </a:lnTo>
                  <a:lnTo>
                    <a:pt x="1349" y="4463"/>
                  </a:lnTo>
                  <a:lnTo>
                    <a:pt x="1220" y="4558"/>
                  </a:lnTo>
                  <a:lnTo>
                    <a:pt x="1090" y="4651"/>
                  </a:lnTo>
                  <a:lnTo>
                    <a:pt x="1023" y="4550"/>
                  </a:lnTo>
                  <a:lnTo>
                    <a:pt x="955" y="4452"/>
                  </a:lnTo>
                  <a:lnTo>
                    <a:pt x="887" y="4353"/>
                  </a:lnTo>
                  <a:lnTo>
                    <a:pt x="820" y="4254"/>
                  </a:lnTo>
                  <a:lnTo>
                    <a:pt x="751" y="4155"/>
                  </a:lnTo>
                  <a:lnTo>
                    <a:pt x="683" y="4056"/>
                  </a:lnTo>
                  <a:lnTo>
                    <a:pt x="616" y="3958"/>
                  </a:lnTo>
                  <a:lnTo>
                    <a:pt x="547" y="3859"/>
                  </a:lnTo>
                  <a:lnTo>
                    <a:pt x="479" y="3760"/>
                  </a:lnTo>
                  <a:lnTo>
                    <a:pt x="411" y="3661"/>
                  </a:lnTo>
                  <a:lnTo>
                    <a:pt x="342" y="3561"/>
                  </a:lnTo>
                  <a:lnTo>
                    <a:pt x="274" y="3462"/>
                  </a:lnTo>
                  <a:lnTo>
                    <a:pt x="206" y="3363"/>
                  </a:lnTo>
                  <a:lnTo>
                    <a:pt x="137" y="3262"/>
                  </a:lnTo>
                  <a:lnTo>
                    <a:pt x="69" y="3162"/>
                  </a:lnTo>
                  <a:lnTo>
                    <a:pt x="0" y="3060"/>
                  </a:lnTo>
                  <a:lnTo>
                    <a:pt x="100" y="2990"/>
                  </a:lnTo>
                  <a:lnTo>
                    <a:pt x="199" y="2916"/>
                  </a:lnTo>
                  <a:lnTo>
                    <a:pt x="296" y="2841"/>
                  </a:lnTo>
                  <a:lnTo>
                    <a:pt x="393" y="2764"/>
                  </a:lnTo>
                  <a:lnTo>
                    <a:pt x="488" y="2686"/>
                  </a:lnTo>
                  <a:lnTo>
                    <a:pt x="581" y="2606"/>
                  </a:lnTo>
                  <a:lnTo>
                    <a:pt x="672" y="2524"/>
                  </a:lnTo>
                  <a:lnTo>
                    <a:pt x="762" y="2441"/>
                  </a:lnTo>
                  <a:lnTo>
                    <a:pt x="851" y="2355"/>
                  </a:lnTo>
                  <a:lnTo>
                    <a:pt x="938" y="2269"/>
                  </a:lnTo>
                  <a:lnTo>
                    <a:pt x="1024" y="2180"/>
                  </a:lnTo>
                  <a:lnTo>
                    <a:pt x="1107" y="2090"/>
                  </a:lnTo>
                  <a:lnTo>
                    <a:pt x="1189" y="1999"/>
                  </a:lnTo>
                  <a:lnTo>
                    <a:pt x="1269" y="1906"/>
                  </a:lnTo>
                  <a:lnTo>
                    <a:pt x="1348" y="1812"/>
                  </a:lnTo>
                  <a:lnTo>
                    <a:pt x="1425" y="1715"/>
                  </a:lnTo>
                  <a:lnTo>
                    <a:pt x="1500" y="1618"/>
                  </a:lnTo>
                  <a:lnTo>
                    <a:pt x="1574" y="1519"/>
                  </a:lnTo>
                  <a:lnTo>
                    <a:pt x="1645" y="1419"/>
                  </a:lnTo>
                  <a:lnTo>
                    <a:pt x="1715" y="1317"/>
                  </a:lnTo>
                  <a:lnTo>
                    <a:pt x="1783" y="1214"/>
                  </a:lnTo>
                  <a:lnTo>
                    <a:pt x="1849" y="1110"/>
                  </a:lnTo>
                  <a:lnTo>
                    <a:pt x="1913" y="1005"/>
                  </a:lnTo>
                  <a:lnTo>
                    <a:pt x="1975" y="897"/>
                  </a:lnTo>
                  <a:lnTo>
                    <a:pt x="2035" y="789"/>
                  </a:lnTo>
                  <a:lnTo>
                    <a:pt x="2094" y="680"/>
                  </a:lnTo>
                  <a:lnTo>
                    <a:pt x="2149" y="569"/>
                  </a:lnTo>
                  <a:lnTo>
                    <a:pt x="2204" y="458"/>
                  </a:lnTo>
                  <a:lnTo>
                    <a:pt x="2256" y="345"/>
                  </a:lnTo>
                  <a:lnTo>
                    <a:pt x="2306" y="231"/>
                  </a:lnTo>
                  <a:lnTo>
                    <a:pt x="2354" y="116"/>
                  </a:lnTo>
                  <a:lnTo>
                    <a:pt x="2400" y="0"/>
                  </a:lnTo>
                  <a:lnTo>
                    <a:pt x="2517" y="42"/>
                  </a:lnTo>
                  <a:lnTo>
                    <a:pt x="2632" y="83"/>
                  </a:lnTo>
                  <a:lnTo>
                    <a:pt x="2747" y="125"/>
                  </a:lnTo>
                  <a:lnTo>
                    <a:pt x="2861" y="167"/>
                  </a:lnTo>
                  <a:lnTo>
                    <a:pt x="2975" y="209"/>
                  </a:lnTo>
                  <a:lnTo>
                    <a:pt x="3087" y="251"/>
                  </a:lnTo>
                  <a:lnTo>
                    <a:pt x="3200" y="294"/>
                  </a:lnTo>
                  <a:lnTo>
                    <a:pt x="3312" y="335"/>
                  </a:lnTo>
                  <a:lnTo>
                    <a:pt x="3424" y="378"/>
                  </a:lnTo>
                  <a:lnTo>
                    <a:pt x="3536" y="420"/>
                  </a:lnTo>
                  <a:lnTo>
                    <a:pt x="3648" y="461"/>
                  </a:lnTo>
                  <a:lnTo>
                    <a:pt x="3760" y="503"/>
                  </a:lnTo>
                  <a:lnTo>
                    <a:pt x="3871" y="545"/>
                  </a:lnTo>
                  <a:lnTo>
                    <a:pt x="3983" y="585"/>
                  </a:lnTo>
                  <a:lnTo>
                    <a:pt x="4096" y="626"/>
                  </a:lnTo>
                  <a:lnTo>
                    <a:pt x="4210" y="66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19" name="Freeform 15"/>
            <p:cNvSpPr>
              <a:spLocks/>
            </p:cNvSpPr>
            <p:nvPr/>
          </p:nvSpPr>
          <p:spPr bwMode="auto">
            <a:xfrm>
              <a:off x="6486525" y="5740400"/>
              <a:ext cx="301625" cy="685800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86" h="5179">
                  <a:moveTo>
                    <a:pt x="1945" y="0"/>
                  </a:moveTo>
                  <a:lnTo>
                    <a:pt x="1966" y="71"/>
                  </a:lnTo>
                  <a:lnTo>
                    <a:pt x="1986" y="143"/>
                  </a:lnTo>
                  <a:lnTo>
                    <a:pt x="2005" y="214"/>
                  </a:lnTo>
                  <a:lnTo>
                    <a:pt x="2023" y="286"/>
                  </a:lnTo>
                  <a:lnTo>
                    <a:pt x="2041" y="359"/>
                  </a:lnTo>
                  <a:lnTo>
                    <a:pt x="2059" y="431"/>
                  </a:lnTo>
                  <a:lnTo>
                    <a:pt x="2076" y="504"/>
                  </a:lnTo>
                  <a:lnTo>
                    <a:pt x="2092" y="578"/>
                  </a:lnTo>
                  <a:lnTo>
                    <a:pt x="2108" y="650"/>
                  </a:lnTo>
                  <a:lnTo>
                    <a:pt x="2123" y="724"/>
                  </a:lnTo>
                  <a:lnTo>
                    <a:pt x="2136" y="798"/>
                  </a:lnTo>
                  <a:lnTo>
                    <a:pt x="2150" y="871"/>
                  </a:lnTo>
                  <a:lnTo>
                    <a:pt x="2163" y="946"/>
                  </a:lnTo>
                  <a:lnTo>
                    <a:pt x="2176" y="1021"/>
                  </a:lnTo>
                  <a:lnTo>
                    <a:pt x="2188" y="1096"/>
                  </a:lnTo>
                  <a:lnTo>
                    <a:pt x="2198" y="1170"/>
                  </a:lnTo>
                  <a:lnTo>
                    <a:pt x="2209" y="1245"/>
                  </a:lnTo>
                  <a:lnTo>
                    <a:pt x="2219" y="1320"/>
                  </a:lnTo>
                  <a:lnTo>
                    <a:pt x="2228" y="1396"/>
                  </a:lnTo>
                  <a:lnTo>
                    <a:pt x="2237" y="1472"/>
                  </a:lnTo>
                  <a:lnTo>
                    <a:pt x="2244" y="1547"/>
                  </a:lnTo>
                  <a:lnTo>
                    <a:pt x="2252" y="1623"/>
                  </a:lnTo>
                  <a:lnTo>
                    <a:pt x="2258" y="1699"/>
                  </a:lnTo>
                  <a:lnTo>
                    <a:pt x="2264" y="1776"/>
                  </a:lnTo>
                  <a:lnTo>
                    <a:pt x="2269" y="1853"/>
                  </a:lnTo>
                  <a:lnTo>
                    <a:pt x="2273" y="1930"/>
                  </a:lnTo>
                  <a:lnTo>
                    <a:pt x="2277" y="2007"/>
                  </a:lnTo>
                  <a:lnTo>
                    <a:pt x="2281" y="2084"/>
                  </a:lnTo>
                  <a:lnTo>
                    <a:pt x="2283" y="2161"/>
                  </a:lnTo>
                  <a:lnTo>
                    <a:pt x="2285" y="2239"/>
                  </a:lnTo>
                  <a:lnTo>
                    <a:pt x="2286" y="2317"/>
                  </a:lnTo>
                  <a:lnTo>
                    <a:pt x="2286" y="2395"/>
                  </a:lnTo>
                  <a:lnTo>
                    <a:pt x="2286" y="2485"/>
                  </a:lnTo>
                  <a:lnTo>
                    <a:pt x="2284" y="2576"/>
                  </a:lnTo>
                  <a:lnTo>
                    <a:pt x="2282" y="2667"/>
                  </a:lnTo>
                  <a:lnTo>
                    <a:pt x="2279" y="2758"/>
                  </a:lnTo>
                  <a:lnTo>
                    <a:pt x="2274" y="2849"/>
                  </a:lnTo>
                  <a:lnTo>
                    <a:pt x="2269" y="2938"/>
                  </a:lnTo>
                  <a:lnTo>
                    <a:pt x="2263" y="3028"/>
                  </a:lnTo>
                  <a:lnTo>
                    <a:pt x="2256" y="3118"/>
                  </a:lnTo>
                  <a:lnTo>
                    <a:pt x="2248" y="3207"/>
                  </a:lnTo>
                  <a:lnTo>
                    <a:pt x="2239" y="3296"/>
                  </a:lnTo>
                  <a:lnTo>
                    <a:pt x="2229" y="3386"/>
                  </a:lnTo>
                  <a:lnTo>
                    <a:pt x="2219" y="3473"/>
                  </a:lnTo>
                  <a:lnTo>
                    <a:pt x="2207" y="3562"/>
                  </a:lnTo>
                  <a:lnTo>
                    <a:pt x="2194" y="3650"/>
                  </a:lnTo>
                  <a:lnTo>
                    <a:pt x="2180" y="3738"/>
                  </a:lnTo>
                  <a:lnTo>
                    <a:pt x="2166" y="3825"/>
                  </a:lnTo>
                  <a:lnTo>
                    <a:pt x="2151" y="3912"/>
                  </a:lnTo>
                  <a:lnTo>
                    <a:pt x="2135" y="3999"/>
                  </a:lnTo>
                  <a:lnTo>
                    <a:pt x="2118" y="4085"/>
                  </a:lnTo>
                  <a:lnTo>
                    <a:pt x="2100" y="4172"/>
                  </a:lnTo>
                  <a:lnTo>
                    <a:pt x="2082" y="4257"/>
                  </a:lnTo>
                  <a:lnTo>
                    <a:pt x="2062" y="4343"/>
                  </a:lnTo>
                  <a:lnTo>
                    <a:pt x="2041" y="4428"/>
                  </a:lnTo>
                  <a:lnTo>
                    <a:pt x="2021" y="4513"/>
                  </a:lnTo>
                  <a:lnTo>
                    <a:pt x="1999" y="4598"/>
                  </a:lnTo>
                  <a:lnTo>
                    <a:pt x="1975" y="4682"/>
                  </a:lnTo>
                  <a:lnTo>
                    <a:pt x="1952" y="4766"/>
                  </a:lnTo>
                  <a:lnTo>
                    <a:pt x="1927" y="4849"/>
                  </a:lnTo>
                  <a:lnTo>
                    <a:pt x="1902" y="4933"/>
                  </a:lnTo>
                  <a:lnTo>
                    <a:pt x="1876" y="5015"/>
                  </a:lnTo>
                  <a:lnTo>
                    <a:pt x="1849" y="5098"/>
                  </a:lnTo>
                  <a:lnTo>
                    <a:pt x="1821" y="5179"/>
                  </a:lnTo>
                  <a:lnTo>
                    <a:pt x="1707" y="5140"/>
                  </a:lnTo>
                  <a:lnTo>
                    <a:pt x="1594" y="5100"/>
                  </a:lnTo>
                  <a:lnTo>
                    <a:pt x="1481" y="5060"/>
                  </a:lnTo>
                  <a:lnTo>
                    <a:pt x="1368" y="5020"/>
                  </a:lnTo>
                  <a:lnTo>
                    <a:pt x="1254" y="4982"/>
                  </a:lnTo>
                  <a:lnTo>
                    <a:pt x="1141" y="4942"/>
                  </a:lnTo>
                  <a:lnTo>
                    <a:pt x="1027" y="4903"/>
                  </a:lnTo>
                  <a:lnTo>
                    <a:pt x="914" y="4863"/>
                  </a:lnTo>
                  <a:lnTo>
                    <a:pt x="800" y="4824"/>
                  </a:lnTo>
                  <a:lnTo>
                    <a:pt x="686" y="4784"/>
                  </a:lnTo>
                  <a:lnTo>
                    <a:pt x="573" y="4745"/>
                  </a:lnTo>
                  <a:lnTo>
                    <a:pt x="459" y="4705"/>
                  </a:lnTo>
                  <a:lnTo>
                    <a:pt x="344" y="4666"/>
                  </a:lnTo>
                  <a:lnTo>
                    <a:pt x="230" y="4625"/>
                  </a:lnTo>
                  <a:lnTo>
                    <a:pt x="116" y="4585"/>
                  </a:lnTo>
                  <a:lnTo>
                    <a:pt x="0" y="4545"/>
                  </a:lnTo>
                  <a:lnTo>
                    <a:pt x="22" y="4481"/>
                  </a:lnTo>
                  <a:lnTo>
                    <a:pt x="43" y="4418"/>
                  </a:lnTo>
                  <a:lnTo>
                    <a:pt x="63" y="4354"/>
                  </a:lnTo>
                  <a:lnTo>
                    <a:pt x="83" y="4290"/>
                  </a:lnTo>
                  <a:lnTo>
                    <a:pt x="102" y="4225"/>
                  </a:lnTo>
                  <a:lnTo>
                    <a:pt x="120" y="4160"/>
                  </a:lnTo>
                  <a:lnTo>
                    <a:pt x="137" y="4095"/>
                  </a:lnTo>
                  <a:lnTo>
                    <a:pt x="154" y="4030"/>
                  </a:lnTo>
                  <a:lnTo>
                    <a:pt x="171" y="3965"/>
                  </a:lnTo>
                  <a:lnTo>
                    <a:pt x="186" y="3899"/>
                  </a:lnTo>
                  <a:lnTo>
                    <a:pt x="201" y="3832"/>
                  </a:lnTo>
                  <a:lnTo>
                    <a:pt x="216" y="3766"/>
                  </a:lnTo>
                  <a:lnTo>
                    <a:pt x="230" y="3700"/>
                  </a:lnTo>
                  <a:lnTo>
                    <a:pt x="243" y="3633"/>
                  </a:lnTo>
                  <a:lnTo>
                    <a:pt x="255" y="3566"/>
                  </a:lnTo>
                  <a:lnTo>
                    <a:pt x="266" y="3499"/>
                  </a:lnTo>
                  <a:lnTo>
                    <a:pt x="278" y="3432"/>
                  </a:lnTo>
                  <a:lnTo>
                    <a:pt x="288" y="3363"/>
                  </a:lnTo>
                  <a:lnTo>
                    <a:pt x="297" y="3296"/>
                  </a:lnTo>
                  <a:lnTo>
                    <a:pt x="307" y="3228"/>
                  </a:lnTo>
                  <a:lnTo>
                    <a:pt x="314" y="3159"/>
                  </a:lnTo>
                  <a:lnTo>
                    <a:pt x="322" y="3091"/>
                  </a:lnTo>
                  <a:lnTo>
                    <a:pt x="329" y="3022"/>
                  </a:lnTo>
                  <a:lnTo>
                    <a:pt x="336" y="2953"/>
                  </a:lnTo>
                  <a:lnTo>
                    <a:pt x="341" y="2884"/>
                  </a:lnTo>
                  <a:lnTo>
                    <a:pt x="345" y="2814"/>
                  </a:lnTo>
                  <a:lnTo>
                    <a:pt x="350" y="2745"/>
                  </a:lnTo>
                  <a:lnTo>
                    <a:pt x="353" y="2674"/>
                  </a:lnTo>
                  <a:lnTo>
                    <a:pt x="355" y="2605"/>
                  </a:lnTo>
                  <a:lnTo>
                    <a:pt x="357" y="2534"/>
                  </a:lnTo>
                  <a:lnTo>
                    <a:pt x="358" y="2465"/>
                  </a:lnTo>
                  <a:lnTo>
                    <a:pt x="358" y="2395"/>
                  </a:lnTo>
                  <a:lnTo>
                    <a:pt x="357" y="2275"/>
                  </a:lnTo>
                  <a:lnTo>
                    <a:pt x="354" y="2155"/>
                  </a:lnTo>
                  <a:lnTo>
                    <a:pt x="350" y="2037"/>
                  </a:lnTo>
                  <a:lnTo>
                    <a:pt x="342" y="1919"/>
                  </a:lnTo>
                  <a:lnTo>
                    <a:pt x="333" y="1802"/>
                  </a:lnTo>
                  <a:lnTo>
                    <a:pt x="321" y="1685"/>
                  </a:lnTo>
                  <a:lnTo>
                    <a:pt x="308" y="1569"/>
                  </a:lnTo>
                  <a:lnTo>
                    <a:pt x="292" y="1453"/>
                  </a:lnTo>
                  <a:lnTo>
                    <a:pt x="275" y="1338"/>
                  </a:lnTo>
                  <a:lnTo>
                    <a:pt x="256" y="1224"/>
                  </a:lnTo>
                  <a:lnTo>
                    <a:pt x="234" y="1111"/>
                  </a:lnTo>
                  <a:lnTo>
                    <a:pt x="211" y="997"/>
                  </a:lnTo>
                  <a:lnTo>
                    <a:pt x="185" y="885"/>
                  </a:lnTo>
                  <a:lnTo>
                    <a:pt x="159" y="773"/>
                  </a:lnTo>
                  <a:lnTo>
                    <a:pt x="130" y="663"/>
                  </a:lnTo>
                  <a:lnTo>
                    <a:pt x="99" y="553"/>
                  </a:lnTo>
                  <a:lnTo>
                    <a:pt x="214" y="518"/>
                  </a:lnTo>
                  <a:lnTo>
                    <a:pt x="330" y="482"/>
                  </a:lnTo>
                  <a:lnTo>
                    <a:pt x="446" y="447"/>
                  </a:lnTo>
                  <a:lnTo>
                    <a:pt x="562" y="412"/>
                  </a:lnTo>
                  <a:lnTo>
                    <a:pt x="678" y="378"/>
                  </a:lnTo>
                  <a:lnTo>
                    <a:pt x="794" y="344"/>
                  </a:lnTo>
                  <a:lnTo>
                    <a:pt x="909" y="309"/>
                  </a:lnTo>
                  <a:lnTo>
                    <a:pt x="1026" y="275"/>
                  </a:lnTo>
                  <a:lnTo>
                    <a:pt x="1141" y="241"/>
                  </a:lnTo>
                  <a:lnTo>
                    <a:pt x="1256" y="207"/>
                  </a:lnTo>
                  <a:lnTo>
                    <a:pt x="1372" y="173"/>
                  </a:lnTo>
                  <a:lnTo>
                    <a:pt x="1487" y="138"/>
                  </a:lnTo>
                  <a:lnTo>
                    <a:pt x="1602" y="104"/>
                  </a:lnTo>
                  <a:lnTo>
                    <a:pt x="1717" y="69"/>
                  </a:lnTo>
                  <a:lnTo>
                    <a:pt x="1831" y="35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20" name="Freeform 16"/>
            <p:cNvSpPr>
              <a:spLocks/>
            </p:cNvSpPr>
            <p:nvPr/>
          </p:nvSpPr>
          <p:spPr bwMode="auto">
            <a:xfrm>
              <a:off x="6176964" y="5145088"/>
              <a:ext cx="555625" cy="639763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6" h="4833">
                  <a:moveTo>
                    <a:pt x="1123" y="0"/>
                  </a:moveTo>
                  <a:lnTo>
                    <a:pt x="1255" y="99"/>
                  </a:lnTo>
                  <a:lnTo>
                    <a:pt x="1387" y="201"/>
                  </a:lnTo>
                  <a:lnTo>
                    <a:pt x="1516" y="306"/>
                  </a:lnTo>
                  <a:lnTo>
                    <a:pt x="1642" y="412"/>
                  </a:lnTo>
                  <a:lnTo>
                    <a:pt x="1767" y="521"/>
                  </a:lnTo>
                  <a:lnTo>
                    <a:pt x="1890" y="632"/>
                  </a:lnTo>
                  <a:lnTo>
                    <a:pt x="2010" y="747"/>
                  </a:lnTo>
                  <a:lnTo>
                    <a:pt x="2129" y="863"/>
                  </a:lnTo>
                  <a:lnTo>
                    <a:pt x="2244" y="982"/>
                  </a:lnTo>
                  <a:lnTo>
                    <a:pt x="2359" y="1102"/>
                  </a:lnTo>
                  <a:lnTo>
                    <a:pt x="2470" y="1225"/>
                  </a:lnTo>
                  <a:lnTo>
                    <a:pt x="2579" y="1350"/>
                  </a:lnTo>
                  <a:lnTo>
                    <a:pt x="2685" y="1477"/>
                  </a:lnTo>
                  <a:lnTo>
                    <a:pt x="2789" y="1607"/>
                  </a:lnTo>
                  <a:lnTo>
                    <a:pt x="2891" y="1738"/>
                  </a:lnTo>
                  <a:lnTo>
                    <a:pt x="2990" y="1870"/>
                  </a:lnTo>
                  <a:lnTo>
                    <a:pt x="3086" y="2006"/>
                  </a:lnTo>
                  <a:lnTo>
                    <a:pt x="3180" y="2143"/>
                  </a:lnTo>
                  <a:lnTo>
                    <a:pt x="3272" y="2283"/>
                  </a:lnTo>
                  <a:lnTo>
                    <a:pt x="3360" y="2424"/>
                  </a:lnTo>
                  <a:lnTo>
                    <a:pt x="3447" y="2566"/>
                  </a:lnTo>
                  <a:lnTo>
                    <a:pt x="3530" y="2711"/>
                  </a:lnTo>
                  <a:lnTo>
                    <a:pt x="3610" y="2857"/>
                  </a:lnTo>
                  <a:lnTo>
                    <a:pt x="3688" y="3005"/>
                  </a:lnTo>
                  <a:lnTo>
                    <a:pt x="3763" y="3154"/>
                  </a:lnTo>
                  <a:lnTo>
                    <a:pt x="3836" y="3306"/>
                  </a:lnTo>
                  <a:lnTo>
                    <a:pt x="3904" y="3459"/>
                  </a:lnTo>
                  <a:lnTo>
                    <a:pt x="3971" y="3614"/>
                  </a:lnTo>
                  <a:lnTo>
                    <a:pt x="4034" y="3770"/>
                  </a:lnTo>
                  <a:lnTo>
                    <a:pt x="4094" y="3928"/>
                  </a:lnTo>
                  <a:lnTo>
                    <a:pt x="4152" y="4087"/>
                  </a:lnTo>
                  <a:lnTo>
                    <a:pt x="4206" y="4247"/>
                  </a:lnTo>
                  <a:lnTo>
                    <a:pt x="4091" y="4284"/>
                  </a:lnTo>
                  <a:lnTo>
                    <a:pt x="3977" y="4319"/>
                  </a:lnTo>
                  <a:lnTo>
                    <a:pt x="3862" y="4355"/>
                  </a:lnTo>
                  <a:lnTo>
                    <a:pt x="3748" y="4391"/>
                  </a:lnTo>
                  <a:lnTo>
                    <a:pt x="3633" y="4429"/>
                  </a:lnTo>
                  <a:lnTo>
                    <a:pt x="3518" y="4465"/>
                  </a:lnTo>
                  <a:lnTo>
                    <a:pt x="3404" y="4502"/>
                  </a:lnTo>
                  <a:lnTo>
                    <a:pt x="3289" y="4540"/>
                  </a:lnTo>
                  <a:lnTo>
                    <a:pt x="3175" y="4577"/>
                  </a:lnTo>
                  <a:lnTo>
                    <a:pt x="3059" y="4614"/>
                  </a:lnTo>
                  <a:lnTo>
                    <a:pt x="2945" y="4651"/>
                  </a:lnTo>
                  <a:lnTo>
                    <a:pt x="2830" y="4687"/>
                  </a:lnTo>
                  <a:lnTo>
                    <a:pt x="2714" y="4725"/>
                  </a:lnTo>
                  <a:lnTo>
                    <a:pt x="2600" y="4761"/>
                  </a:lnTo>
                  <a:lnTo>
                    <a:pt x="2485" y="4797"/>
                  </a:lnTo>
                  <a:lnTo>
                    <a:pt x="2369" y="4833"/>
                  </a:lnTo>
                  <a:lnTo>
                    <a:pt x="2328" y="4710"/>
                  </a:lnTo>
                  <a:lnTo>
                    <a:pt x="2283" y="4587"/>
                  </a:lnTo>
                  <a:lnTo>
                    <a:pt x="2237" y="4466"/>
                  </a:lnTo>
                  <a:lnTo>
                    <a:pt x="2188" y="4347"/>
                  </a:lnTo>
                  <a:lnTo>
                    <a:pt x="2136" y="4228"/>
                  </a:lnTo>
                  <a:lnTo>
                    <a:pt x="2083" y="4110"/>
                  </a:lnTo>
                  <a:lnTo>
                    <a:pt x="2028" y="3994"/>
                  </a:lnTo>
                  <a:lnTo>
                    <a:pt x="1970" y="3879"/>
                  </a:lnTo>
                  <a:lnTo>
                    <a:pt x="1910" y="3765"/>
                  </a:lnTo>
                  <a:lnTo>
                    <a:pt x="1848" y="3652"/>
                  </a:lnTo>
                  <a:lnTo>
                    <a:pt x="1784" y="3541"/>
                  </a:lnTo>
                  <a:lnTo>
                    <a:pt x="1718" y="3432"/>
                  </a:lnTo>
                  <a:lnTo>
                    <a:pt x="1649" y="3323"/>
                  </a:lnTo>
                  <a:lnTo>
                    <a:pt x="1580" y="3216"/>
                  </a:lnTo>
                  <a:lnTo>
                    <a:pt x="1507" y="3111"/>
                  </a:lnTo>
                  <a:lnTo>
                    <a:pt x="1433" y="3007"/>
                  </a:lnTo>
                  <a:lnTo>
                    <a:pt x="1357" y="2904"/>
                  </a:lnTo>
                  <a:lnTo>
                    <a:pt x="1279" y="2804"/>
                  </a:lnTo>
                  <a:lnTo>
                    <a:pt x="1199" y="2705"/>
                  </a:lnTo>
                  <a:lnTo>
                    <a:pt x="1118" y="2606"/>
                  </a:lnTo>
                  <a:lnTo>
                    <a:pt x="1033" y="2510"/>
                  </a:lnTo>
                  <a:lnTo>
                    <a:pt x="948" y="2416"/>
                  </a:lnTo>
                  <a:lnTo>
                    <a:pt x="861" y="2323"/>
                  </a:lnTo>
                  <a:lnTo>
                    <a:pt x="772" y="2231"/>
                  </a:lnTo>
                  <a:lnTo>
                    <a:pt x="681" y="2142"/>
                  </a:lnTo>
                  <a:lnTo>
                    <a:pt x="589" y="2054"/>
                  </a:lnTo>
                  <a:lnTo>
                    <a:pt x="495" y="1969"/>
                  </a:lnTo>
                  <a:lnTo>
                    <a:pt x="399" y="1884"/>
                  </a:lnTo>
                  <a:lnTo>
                    <a:pt x="302" y="1802"/>
                  </a:lnTo>
                  <a:lnTo>
                    <a:pt x="202" y="1722"/>
                  </a:lnTo>
                  <a:lnTo>
                    <a:pt x="102" y="1643"/>
                  </a:lnTo>
                  <a:lnTo>
                    <a:pt x="0" y="1566"/>
                  </a:lnTo>
                  <a:lnTo>
                    <a:pt x="70" y="1468"/>
                  </a:lnTo>
                  <a:lnTo>
                    <a:pt x="139" y="1369"/>
                  </a:lnTo>
                  <a:lnTo>
                    <a:pt x="209" y="1271"/>
                  </a:lnTo>
                  <a:lnTo>
                    <a:pt x="279" y="1173"/>
                  </a:lnTo>
                  <a:lnTo>
                    <a:pt x="350" y="1076"/>
                  </a:lnTo>
                  <a:lnTo>
                    <a:pt x="420" y="977"/>
                  </a:lnTo>
                  <a:lnTo>
                    <a:pt x="491" y="880"/>
                  </a:lnTo>
                  <a:lnTo>
                    <a:pt x="561" y="783"/>
                  </a:lnTo>
                  <a:lnTo>
                    <a:pt x="632" y="686"/>
                  </a:lnTo>
                  <a:lnTo>
                    <a:pt x="702" y="589"/>
                  </a:lnTo>
                  <a:lnTo>
                    <a:pt x="773" y="491"/>
                  </a:lnTo>
                  <a:lnTo>
                    <a:pt x="843" y="393"/>
                  </a:lnTo>
                  <a:lnTo>
                    <a:pt x="913" y="296"/>
                  </a:lnTo>
                  <a:lnTo>
                    <a:pt x="983" y="198"/>
                  </a:lnTo>
                  <a:lnTo>
                    <a:pt x="1052" y="98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21" name="Freeform 17"/>
            <p:cNvSpPr>
              <a:spLocks/>
            </p:cNvSpPr>
            <p:nvPr/>
          </p:nvSpPr>
          <p:spPr bwMode="auto">
            <a:xfrm>
              <a:off x="5672138" y="4927600"/>
              <a:ext cx="623888" cy="406400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15" h="3075">
                  <a:moveTo>
                    <a:pt x="15" y="0"/>
                  </a:moveTo>
                  <a:lnTo>
                    <a:pt x="178" y="4"/>
                  </a:lnTo>
                  <a:lnTo>
                    <a:pt x="340" y="11"/>
                  </a:lnTo>
                  <a:lnTo>
                    <a:pt x="502" y="20"/>
                  </a:lnTo>
                  <a:lnTo>
                    <a:pt x="662" y="33"/>
                  </a:lnTo>
                  <a:lnTo>
                    <a:pt x="822" y="49"/>
                  </a:lnTo>
                  <a:lnTo>
                    <a:pt x="981" y="67"/>
                  </a:lnTo>
                  <a:lnTo>
                    <a:pt x="1139" y="90"/>
                  </a:lnTo>
                  <a:lnTo>
                    <a:pt x="1296" y="113"/>
                  </a:lnTo>
                  <a:lnTo>
                    <a:pt x="1452" y="141"/>
                  </a:lnTo>
                  <a:lnTo>
                    <a:pt x="1607" y="171"/>
                  </a:lnTo>
                  <a:lnTo>
                    <a:pt x="1761" y="204"/>
                  </a:lnTo>
                  <a:lnTo>
                    <a:pt x="1915" y="239"/>
                  </a:lnTo>
                  <a:lnTo>
                    <a:pt x="2066" y="278"/>
                  </a:lnTo>
                  <a:lnTo>
                    <a:pt x="2217" y="319"/>
                  </a:lnTo>
                  <a:lnTo>
                    <a:pt x="2366" y="363"/>
                  </a:lnTo>
                  <a:lnTo>
                    <a:pt x="2516" y="409"/>
                  </a:lnTo>
                  <a:lnTo>
                    <a:pt x="2663" y="458"/>
                  </a:lnTo>
                  <a:lnTo>
                    <a:pt x="2810" y="510"/>
                  </a:lnTo>
                  <a:lnTo>
                    <a:pt x="2954" y="564"/>
                  </a:lnTo>
                  <a:lnTo>
                    <a:pt x="3098" y="621"/>
                  </a:lnTo>
                  <a:lnTo>
                    <a:pt x="3240" y="679"/>
                  </a:lnTo>
                  <a:lnTo>
                    <a:pt x="3382" y="741"/>
                  </a:lnTo>
                  <a:lnTo>
                    <a:pt x="3522" y="805"/>
                  </a:lnTo>
                  <a:lnTo>
                    <a:pt x="3660" y="872"/>
                  </a:lnTo>
                  <a:lnTo>
                    <a:pt x="3798" y="941"/>
                  </a:lnTo>
                  <a:lnTo>
                    <a:pt x="3933" y="1013"/>
                  </a:lnTo>
                  <a:lnTo>
                    <a:pt x="4067" y="1086"/>
                  </a:lnTo>
                  <a:lnTo>
                    <a:pt x="4199" y="1162"/>
                  </a:lnTo>
                  <a:lnTo>
                    <a:pt x="4330" y="1240"/>
                  </a:lnTo>
                  <a:lnTo>
                    <a:pt x="4461" y="1321"/>
                  </a:lnTo>
                  <a:lnTo>
                    <a:pt x="4589" y="1404"/>
                  </a:lnTo>
                  <a:lnTo>
                    <a:pt x="4715" y="1489"/>
                  </a:lnTo>
                  <a:lnTo>
                    <a:pt x="4647" y="1587"/>
                  </a:lnTo>
                  <a:lnTo>
                    <a:pt x="4578" y="1687"/>
                  </a:lnTo>
                  <a:lnTo>
                    <a:pt x="4510" y="1785"/>
                  </a:lnTo>
                  <a:lnTo>
                    <a:pt x="4442" y="1883"/>
                  </a:lnTo>
                  <a:lnTo>
                    <a:pt x="4373" y="1983"/>
                  </a:lnTo>
                  <a:lnTo>
                    <a:pt x="4306" y="2081"/>
                  </a:lnTo>
                  <a:lnTo>
                    <a:pt x="4238" y="2180"/>
                  </a:lnTo>
                  <a:lnTo>
                    <a:pt x="4170" y="2280"/>
                  </a:lnTo>
                  <a:lnTo>
                    <a:pt x="4102" y="2378"/>
                  </a:lnTo>
                  <a:lnTo>
                    <a:pt x="4034" y="2477"/>
                  </a:lnTo>
                  <a:lnTo>
                    <a:pt x="3965" y="2576"/>
                  </a:lnTo>
                  <a:lnTo>
                    <a:pt x="3897" y="2676"/>
                  </a:lnTo>
                  <a:lnTo>
                    <a:pt x="3829" y="2776"/>
                  </a:lnTo>
                  <a:lnTo>
                    <a:pt x="3759" y="2876"/>
                  </a:lnTo>
                  <a:lnTo>
                    <a:pt x="3690" y="2975"/>
                  </a:lnTo>
                  <a:lnTo>
                    <a:pt x="3620" y="3075"/>
                  </a:lnTo>
                  <a:lnTo>
                    <a:pt x="3523" y="3010"/>
                  </a:lnTo>
                  <a:lnTo>
                    <a:pt x="3424" y="2946"/>
                  </a:lnTo>
                  <a:lnTo>
                    <a:pt x="3323" y="2884"/>
                  </a:lnTo>
                  <a:lnTo>
                    <a:pt x="3223" y="2824"/>
                  </a:lnTo>
                  <a:lnTo>
                    <a:pt x="3120" y="2766"/>
                  </a:lnTo>
                  <a:lnTo>
                    <a:pt x="3017" y="2709"/>
                  </a:lnTo>
                  <a:lnTo>
                    <a:pt x="2912" y="2654"/>
                  </a:lnTo>
                  <a:lnTo>
                    <a:pt x="2806" y="2601"/>
                  </a:lnTo>
                  <a:lnTo>
                    <a:pt x="2700" y="2550"/>
                  </a:lnTo>
                  <a:lnTo>
                    <a:pt x="2593" y="2501"/>
                  </a:lnTo>
                  <a:lnTo>
                    <a:pt x="2484" y="2453"/>
                  </a:lnTo>
                  <a:lnTo>
                    <a:pt x="2374" y="2408"/>
                  </a:lnTo>
                  <a:lnTo>
                    <a:pt x="2263" y="2364"/>
                  </a:lnTo>
                  <a:lnTo>
                    <a:pt x="2152" y="2322"/>
                  </a:lnTo>
                  <a:lnTo>
                    <a:pt x="2039" y="2283"/>
                  </a:lnTo>
                  <a:lnTo>
                    <a:pt x="1925" y="2244"/>
                  </a:lnTo>
                  <a:lnTo>
                    <a:pt x="1811" y="2209"/>
                  </a:lnTo>
                  <a:lnTo>
                    <a:pt x="1696" y="2175"/>
                  </a:lnTo>
                  <a:lnTo>
                    <a:pt x="1579" y="2143"/>
                  </a:lnTo>
                  <a:lnTo>
                    <a:pt x="1462" y="2114"/>
                  </a:lnTo>
                  <a:lnTo>
                    <a:pt x="1344" y="2086"/>
                  </a:lnTo>
                  <a:lnTo>
                    <a:pt x="1226" y="2061"/>
                  </a:lnTo>
                  <a:lnTo>
                    <a:pt x="1106" y="2037"/>
                  </a:lnTo>
                  <a:lnTo>
                    <a:pt x="985" y="2017"/>
                  </a:lnTo>
                  <a:lnTo>
                    <a:pt x="865" y="1998"/>
                  </a:lnTo>
                  <a:lnTo>
                    <a:pt x="743" y="1980"/>
                  </a:lnTo>
                  <a:lnTo>
                    <a:pt x="621" y="1967"/>
                  </a:lnTo>
                  <a:lnTo>
                    <a:pt x="498" y="1954"/>
                  </a:lnTo>
                  <a:lnTo>
                    <a:pt x="375" y="1944"/>
                  </a:lnTo>
                  <a:lnTo>
                    <a:pt x="250" y="1937"/>
                  </a:lnTo>
                  <a:lnTo>
                    <a:pt x="126" y="1930"/>
                  </a:lnTo>
                  <a:lnTo>
                    <a:pt x="0" y="1927"/>
                  </a:lnTo>
                  <a:lnTo>
                    <a:pt x="0" y="1805"/>
                  </a:lnTo>
                  <a:lnTo>
                    <a:pt x="1" y="1683"/>
                  </a:lnTo>
                  <a:lnTo>
                    <a:pt x="1" y="1562"/>
                  </a:lnTo>
                  <a:lnTo>
                    <a:pt x="2" y="1441"/>
                  </a:lnTo>
                  <a:lnTo>
                    <a:pt x="3" y="1320"/>
                  </a:lnTo>
                  <a:lnTo>
                    <a:pt x="5" y="1200"/>
                  </a:lnTo>
                  <a:lnTo>
                    <a:pt x="6" y="1079"/>
                  </a:lnTo>
                  <a:lnTo>
                    <a:pt x="7" y="959"/>
                  </a:lnTo>
                  <a:lnTo>
                    <a:pt x="8" y="839"/>
                  </a:lnTo>
                  <a:lnTo>
                    <a:pt x="10" y="719"/>
                  </a:lnTo>
                  <a:lnTo>
                    <a:pt x="11" y="599"/>
                  </a:lnTo>
                  <a:lnTo>
                    <a:pt x="13" y="480"/>
                  </a:lnTo>
                  <a:lnTo>
                    <a:pt x="14" y="360"/>
                  </a:lnTo>
                  <a:lnTo>
                    <a:pt x="15" y="240"/>
                  </a:lnTo>
                  <a:lnTo>
                    <a:pt x="15" y="1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5035550" y="4927600"/>
              <a:ext cx="604838" cy="398463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78" h="3016">
                  <a:moveTo>
                    <a:pt x="0" y="1412"/>
                  </a:moveTo>
                  <a:lnTo>
                    <a:pt x="123" y="1332"/>
                  </a:lnTo>
                  <a:lnTo>
                    <a:pt x="249" y="1254"/>
                  </a:lnTo>
                  <a:lnTo>
                    <a:pt x="375" y="1177"/>
                  </a:lnTo>
                  <a:lnTo>
                    <a:pt x="503" y="1103"/>
                  </a:lnTo>
                  <a:lnTo>
                    <a:pt x="633" y="1032"/>
                  </a:lnTo>
                  <a:lnTo>
                    <a:pt x="763" y="962"/>
                  </a:lnTo>
                  <a:lnTo>
                    <a:pt x="895" y="895"/>
                  </a:lnTo>
                  <a:lnTo>
                    <a:pt x="1029" y="830"/>
                  </a:lnTo>
                  <a:lnTo>
                    <a:pt x="1163" y="767"/>
                  </a:lnTo>
                  <a:lnTo>
                    <a:pt x="1299" y="706"/>
                  </a:lnTo>
                  <a:lnTo>
                    <a:pt x="1437" y="647"/>
                  </a:lnTo>
                  <a:lnTo>
                    <a:pt x="1575" y="592"/>
                  </a:lnTo>
                  <a:lnTo>
                    <a:pt x="1714" y="538"/>
                  </a:lnTo>
                  <a:lnTo>
                    <a:pt x="1855" y="487"/>
                  </a:lnTo>
                  <a:lnTo>
                    <a:pt x="1997" y="438"/>
                  </a:lnTo>
                  <a:lnTo>
                    <a:pt x="2141" y="392"/>
                  </a:lnTo>
                  <a:lnTo>
                    <a:pt x="2284" y="348"/>
                  </a:lnTo>
                  <a:lnTo>
                    <a:pt x="2429" y="307"/>
                  </a:lnTo>
                  <a:lnTo>
                    <a:pt x="2575" y="267"/>
                  </a:lnTo>
                  <a:lnTo>
                    <a:pt x="2723" y="231"/>
                  </a:lnTo>
                  <a:lnTo>
                    <a:pt x="2871" y="197"/>
                  </a:lnTo>
                  <a:lnTo>
                    <a:pt x="3020" y="166"/>
                  </a:lnTo>
                  <a:lnTo>
                    <a:pt x="3170" y="137"/>
                  </a:lnTo>
                  <a:lnTo>
                    <a:pt x="3321" y="111"/>
                  </a:lnTo>
                  <a:lnTo>
                    <a:pt x="3472" y="88"/>
                  </a:lnTo>
                  <a:lnTo>
                    <a:pt x="3625" y="67"/>
                  </a:lnTo>
                  <a:lnTo>
                    <a:pt x="3779" y="49"/>
                  </a:lnTo>
                  <a:lnTo>
                    <a:pt x="3934" y="34"/>
                  </a:lnTo>
                  <a:lnTo>
                    <a:pt x="4089" y="21"/>
                  </a:lnTo>
                  <a:lnTo>
                    <a:pt x="4245" y="12"/>
                  </a:lnTo>
                  <a:lnTo>
                    <a:pt x="4402" y="4"/>
                  </a:lnTo>
                  <a:lnTo>
                    <a:pt x="4559" y="0"/>
                  </a:lnTo>
                  <a:lnTo>
                    <a:pt x="4560" y="121"/>
                  </a:lnTo>
                  <a:lnTo>
                    <a:pt x="4560" y="240"/>
                  </a:lnTo>
                  <a:lnTo>
                    <a:pt x="4561" y="360"/>
                  </a:lnTo>
                  <a:lnTo>
                    <a:pt x="4562" y="480"/>
                  </a:lnTo>
                  <a:lnTo>
                    <a:pt x="4563" y="599"/>
                  </a:lnTo>
                  <a:lnTo>
                    <a:pt x="4565" y="719"/>
                  </a:lnTo>
                  <a:lnTo>
                    <a:pt x="4566" y="839"/>
                  </a:lnTo>
                  <a:lnTo>
                    <a:pt x="4568" y="958"/>
                  </a:lnTo>
                  <a:lnTo>
                    <a:pt x="4570" y="1078"/>
                  </a:lnTo>
                  <a:lnTo>
                    <a:pt x="4571" y="1199"/>
                  </a:lnTo>
                  <a:lnTo>
                    <a:pt x="4572" y="1319"/>
                  </a:lnTo>
                  <a:lnTo>
                    <a:pt x="4575" y="1440"/>
                  </a:lnTo>
                  <a:lnTo>
                    <a:pt x="4576" y="1561"/>
                  </a:lnTo>
                  <a:lnTo>
                    <a:pt x="4577" y="1682"/>
                  </a:lnTo>
                  <a:lnTo>
                    <a:pt x="4577" y="1805"/>
                  </a:lnTo>
                  <a:lnTo>
                    <a:pt x="4578" y="1928"/>
                  </a:lnTo>
                  <a:lnTo>
                    <a:pt x="4456" y="1931"/>
                  </a:lnTo>
                  <a:lnTo>
                    <a:pt x="4335" y="1937"/>
                  </a:lnTo>
                  <a:lnTo>
                    <a:pt x="4216" y="1944"/>
                  </a:lnTo>
                  <a:lnTo>
                    <a:pt x="4096" y="1955"/>
                  </a:lnTo>
                  <a:lnTo>
                    <a:pt x="3978" y="1967"/>
                  </a:lnTo>
                  <a:lnTo>
                    <a:pt x="3860" y="1980"/>
                  </a:lnTo>
                  <a:lnTo>
                    <a:pt x="3743" y="1996"/>
                  </a:lnTo>
                  <a:lnTo>
                    <a:pt x="3625" y="2015"/>
                  </a:lnTo>
                  <a:lnTo>
                    <a:pt x="3509" y="2035"/>
                  </a:lnTo>
                  <a:lnTo>
                    <a:pt x="3393" y="2057"/>
                  </a:lnTo>
                  <a:lnTo>
                    <a:pt x="3279" y="2081"/>
                  </a:lnTo>
                  <a:lnTo>
                    <a:pt x="3165" y="2108"/>
                  </a:lnTo>
                  <a:lnTo>
                    <a:pt x="3052" y="2135"/>
                  </a:lnTo>
                  <a:lnTo>
                    <a:pt x="2939" y="2165"/>
                  </a:lnTo>
                  <a:lnTo>
                    <a:pt x="2828" y="2197"/>
                  </a:lnTo>
                  <a:lnTo>
                    <a:pt x="2717" y="2231"/>
                  </a:lnTo>
                  <a:lnTo>
                    <a:pt x="2607" y="2267"/>
                  </a:lnTo>
                  <a:lnTo>
                    <a:pt x="2498" y="2304"/>
                  </a:lnTo>
                  <a:lnTo>
                    <a:pt x="2389" y="2344"/>
                  </a:lnTo>
                  <a:lnTo>
                    <a:pt x="2283" y="2385"/>
                  </a:lnTo>
                  <a:lnTo>
                    <a:pt x="2176" y="2428"/>
                  </a:lnTo>
                  <a:lnTo>
                    <a:pt x="2070" y="2473"/>
                  </a:lnTo>
                  <a:lnTo>
                    <a:pt x="1965" y="2520"/>
                  </a:lnTo>
                  <a:lnTo>
                    <a:pt x="1862" y="2568"/>
                  </a:lnTo>
                  <a:lnTo>
                    <a:pt x="1759" y="2618"/>
                  </a:lnTo>
                  <a:lnTo>
                    <a:pt x="1658" y="2671"/>
                  </a:lnTo>
                  <a:lnTo>
                    <a:pt x="1557" y="2724"/>
                  </a:lnTo>
                  <a:lnTo>
                    <a:pt x="1457" y="2778"/>
                  </a:lnTo>
                  <a:lnTo>
                    <a:pt x="1359" y="2835"/>
                  </a:lnTo>
                  <a:lnTo>
                    <a:pt x="1262" y="2894"/>
                  </a:lnTo>
                  <a:lnTo>
                    <a:pt x="1166" y="2954"/>
                  </a:lnTo>
                  <a:lnTo>
                    <a:pt x="1070" y="3016"/>
                  </a:lnTo>
                  <a:lnTo>
                    <a:pt x="1002" y="2915"/>
                  </a:lnTo>
                  <a:lnTo>
                    <a:pt x="935" y="2815"/>
                  </a:lnTo>
                  <a:lnTo>
                    <a:pt x="868" y="2714"/>
                  </a:lnTo>
                  <a:lnTo>
                    <a:pt x="800" y="2614"/>
                  </a:lnTo>
                  <a:lnTo>
                    <a:pt x="734" y="2513"/>
                  </a:lnTo>
                  <a:lnTo>
                    <a:pt x="667" y="2413"/>
                  </a:lnTo>
                  <a:lnTo>
                    <a:pt x="601" y="2313"/>
                  </a:lnTo>
                  <a:lnTo>
                    <a:pt x="533" y="2212"/>
                  </a:lnTo>
                  <a:lnTo>
                    <a:pt x="467" y="2112"/>
                  </a:lnTo>
                  <a:lnTo>
                    <a:pt x="400" y="2011"/>
                  </a:lnTo>
                  <a:lnTo>
                    <a:pt x="334" y="1911"/>
                  </a:lnTo>
                  <a:lnTo>
                    <a:pt x="267" y="1811"/>
                  </a:lnTo>
                  <a:lnTo>
                    <a:pt x="200" y="1710"/>
                  </a:lnTo>
                  <a:lnTo>
                    <a:pt x="134" y="1611"/>
                  </a:lnTo>
                  <a:lnTo>
                    <a:pt x="67" y="1512"/>
                  </a:lnTo>
                  <a:lnTo>
                    <a:pt x="0" y="1412"/>
                  </a:lnTo>
                  <a:close/>
                </a:path>
              </a:pathLst>
            </a:custGeom>
            <a:solidFill>
              <a:srgbClr val="EE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  <p:sp>
        <p:nvSpPr>
          <p:cNvPr id="123" name="Прямоугольник 122"/>
          <p:cNvSpPr/>
          <p:nvPr/>
        </p:nvSpPr>
        <p:spPr>
          <a:xfrm>
            <a:off x="9908968" y="8142833"/>
            <a:ext cx="10751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Light" panose="020B0306030504020204" pitchFamily="34" charset="0"/>
              </a:rPr>
              <a:t>50%</a:t>
            </a:r>
          </a:p>
        </p:txBody>
      </p:sp>
      <p:grpSp>
        <p:nvGrpSpPr>
          <p:cNvPr id="125" name="Группа 124"/>
          <p:cNvGrpSpPr/>
          <p:nvPr/>
        </p:nvGrpSpPr>
        <p:grpSpPr>
          <a:xfrm>
            <a:off x="9521649" y="7479537"/>
            <a:ext cx="1837111" cy="1837112"/>
            <a:chOff x="4527550" y="4927600"/>
            <a:chExt cx="2260600" cy="2260601"/>
          </a:xfrm>
        </p:grpSpPr>
        <p:sp>
          <p:nvSpPr>
            <p:cNvPr id="129" name="AutoShape 7"/>
            <p:cNvSpPr>
              <a:spLocks noChangeAspect="1" noChangeArrowheads="1" noTextEdit="1"/>
            </p:cNvSpPr>
            <p:nvPr/>
          </p:nvSpPr>
          <p:spPr bwMode="auto">
            <a:xfrm>
              <a:off x="4527550" y="4927600"/>
              <a:ext cx="2260600" cy="226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30" name="Freeform 9"/>
            <p:cNvSpPr>
              <a:spLocks/>
            </p:cNvSpPr>
            <p:nvPr/>
          </p:nvSpPr>
          <p:spPr bwMode="auto">
            <a:xfrm>
              <a:off x="4595813" y="5133975"/>
              <a:ext cx="555625" cy="623888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98" h="4707">
                  <a:moveTo>
                    <a:pt x="0" y="4055"/>
                  </a:moveTo>
                  <a:lnTo>
                    <a:pt x="57" y="3901"/>
                  </a:lnTo>
                  <a:lnTo>
                    <a:pt x="118" y="3749"/>
                  </a:lnTo>
                  <a:lnTo>
                    <a:pt x="181" y="3598"/>
                  </a:lnTo>
                  <a:lnTo>
                    <a:pt x="247" y="3449"/>
                  </a:lnTo>
                  <a:lnTo>
                    <a:pt x="317" y="3301"/>
                  </a:lnTo>
                  <a:lnTo>
                    <a:pt x="388" y="3154"/>
                  </a:lnTo>
                  <a:lnTo>
                    <a:pt x="463" y="3010"/>
                  </a:lnTo>
                  <a:lnTo>
                    <a:pt x="540" y="2866"/>
                  </a:lnTo>
                  <a:lnTo>
                    <a:pt x="619" y="2725"/>
                  </a:lnTo>
                  <a:lnTo>
                    <a:pt x="701" y="2585"/>
                  </a:lnTo>
                  <a:lnTo>
                    <a:pt x="787" y="2447"/>
                  </a:lnTo>
                  <a:lnTo>
                    <a:pt x="873" y="2310"/>
                  </a:lnTo>
                  <a:lnTo>
                    <a:pt x="963" y="2176"/>
                  </a:lnTo>
                  <a:lnTo>
                    <a:pt x="1056" y="2043"/>
                  </a:lnTo>
                  <a:lnTo>
                    <a:pt x="1151" y="1912"/>
                  </a:lnTo>
                  <a:lnTo>
                    <a:pt x="1248" y="1783"/>
                  </a:lnTo>
                  <a:lnTo>
                    <a:pt x="1348" y="1656"/>
                  </a:lnTo>
                  <a:lnTo>
                    <a:pt x="1449" y="1531"/>
                  </a:lnTo>
                  <a:lnTo>
                    <a:pt x="1553" y="1408"/>
                  </a:lnTo>
                  <a:lnTo>
                    <a:pt x="1659" y="1286"/>
                  </a:lnTo>
                  <a:lnTo>
                    <a:pt x="1768" y="1167"/>
                  </a:lnTo>
                  <a:lnTo>
                    <a:pt x="1878" y="1050"/>
                  </a:lnTo>
                  <a:lnTo>
                    <a:pt x="1992" y="935"/>
                  </a:lnTo>
                  <a:lnTo>
                    <a:pt x="2107" y="822"/>
                  </a:lnTo>
                  <a:lnTo>
                    <a:pt x="2224" y="711"/>
                  </a:lnTo>
                  <a:lnTo>
                    <a:pt x="2343" y="603"/>
                  </a:lnTo>
                  <a:lnTo>
                    <a:pt x="2465" y="497"/>
                  </a:lnTo>
                  <a:lnTo>
                    <a:pt x="2589" y="393"/>
                  </a:lnTo>
                  <a:lnTo>
                    <a:pt x="2713" y="290"/>
                  </a:lnTo>
                  <a:lnTo>
                    <a:pt x="2841" y="191"/>
                  </a:lnTo>
                  <a:lnTo>
                    <a:pt x="2970" y="95"/>
                  </a:lnTo>
                  <a:lnTo>
                    <a:pt x="3101" y="0"/>
                  </a:lnTo>
                  <a:lnTo>
                    <a:pt x="3167" y="99"/>
                  </a:lnTo>
                  <a:lnTo>
                    <a:pt x="3236" y="197"/>
                  </a:lnTo>
                  <a:lnTo>
                    <a:pt x="3304" y="297"/>
                  </a:lnTo>
                  <a:lnTo>
                    <a:pt x="3372" y="395"/>
                  </a:lnTo>
                  <a:lnTo>
                    <a:pt x="3441" y="494"/>
                  </a:lnTo>
                  <a:lnTo>
                    <a:pt x="3510" y="593"/>
                  </a:lnTo>
                  <a:lnTo>
                    <a:pt x="3579" y="691"/>
                  </a:lnTo>
                  <a:lnTo>
                    <a:pt x="3648" y="790"/>
                  </a:lnTo>
                  <a:lnTo>
                    <a:pt x="3717" y="889"/>
                  </a:lnTo>
                  <a:lnTo>
                    <a:pt x="3787" y="988"/>
                  </a:lnTo>
                  <a:lnTo>
                    <a:pt x="3856" y="1087"/>
                  </a:lnTo>
                  <a:lnTo>
                    <a:pt x="3925" y="1187"/>
                  </a:lnTo>
                  <a:lnTo>
                    <a:pt x="3994" y="1286"/>
                  </a:lnTo>
                  <a:lnTo>
                    <a:pt x="4062" y="1385"/>
                  </a:lnTo>
                  <a:lnTo>
                    <a:pt x="4131" y="1485"/>
                  </a:lnTo>
                  <a:lnTo>
                    <a:pt x="4198" y="1585"/>
                  </a:lnTo>
                  <a:lnTo>
                    <a:pt x="4098" y="1658"/>
                  </a:lnTo>
                  <a:lnTo>
                    <a:pt x="3998" y="1732"/>
                  </a:lnTo>
                  <a:lnTo>
                    <a:pt x="3901" y="1809"/>
                  </a:lnTo>
                  <a:lnTo>
                    <a:pt x="3805" y="1887"/>
                  </a:lnTo>
                  <a:lnTo>
                    <a:pt x="3710" y="1967"/>
                  </a:lnTo>
                  <a:lnTo>
                    <a:pt x="3617" y="2050"/>
                  </a:lnTo>
                  <a:lnTo>
                    <a:pt x="3525" y="2133"/>
                  </a:lnTo>
                  <a:lnTo>
                    <a:pt x="3434" y="2218"/>
                  </a:lnTo>
                  <a:lnTo>
                    <a:pt x="3347" y="2306"/>
                  </a:lnTo>
                  <a:lnTo>
                    <a:pt x="3259" y="2395"/>
                  </a:lnTo>
                  <a:lnTo>
                    <a:pt x="3175" y="2484"/>
                  </a:lnTo>
                  <a:lnTo>
                    <a:pt x="3091" y="2576"/>
                  </a:lnTo>
                  <a:lnTo>
                    <a:pt x="3009" y="2670"/>
                  </a:lnTo>
                  <a:lnTo>
                    <a:pt x="2929" y="2765"/>
                  </a:lnTo>
                  <a:lnTo>
                    <a:pt x="2851" y="2862"/>
                  </a:lnTo>
                  <a:lnTo>
                    <a:pt x="2774" y="2959"/>
                  </a:lnTo>
                  <a:lnTo>
                    <a:pt x="2700" y="3059"/>
                  </a:lnTo>
                  <a:lnTo>
                    <a:pt x="2627" y="3160"/>
                  </a:lnTo>
                  <a:lnTo>
                    <a:pt x="2555" y="3262"/>
                  </a:lnTo>
                  <a:lnTo>
                    <a:pt x="2487" y="3366"/>
                  </a:lnTo>
                  <a:lnTo>
                    <a:pt x="2420" y="3470"/>
                  </a:lnTo>
                  <a:lnTo>
                    <a:pt x="2355" y="3577"/>
                  </a:lnTo>
                  <a:lnTo>
                    <a:pt x="2291" y="3684"/>
                  </a:lnTo>
                  <a:lnTo>
                    <a:pt x="2230" y="3793"/>
                  </a:lnTo>
                  <a:lnTo>
                    <a:pt x="2171" y="3903"/>
                  </a:lnTo>
                  <a:lnTo>
                    <a:pt x="2113" y="4015"/>
                  </a:lnTo>
                  <a:lnTo>
                    <a:pt x="2058" y="4127"/>
                  </a:lnTo>
                  <a:lnTo>
                    <a:pt x="2004" y="4242"/>
                  </a:lnTo>
                  <a:lnTo>
                    <a:pt x="1954" y="4356"/>
                  </a:lnTo>
                  <a:lnTo>
                    <a:pt x="1905" y="4472"/>
                  </a:lnTo>
                  <a:lnTo>
                    <a:pt x="1858" y="4590"/>
                  </a:lnTo>
                  <a:lnTo>
                    <a:pt x="1814" y="4707"/>
                  </a:lnTo>
                  <a:lnTo>
                    <a:pt x="1699" y="4667"/>
                  </a:lnTo>
                  <a:lnTo>
                    <a:pt x="1585" y="4626"/>
                  </a:lnTo>
                  <a:lnTo>
                    <a:pt x="1470" y="4586"/>
                  </a:lnTo>
                  <a:lnTo>
                    <a:pt x="1357" y="4544"/>
                  </a:lnTo>
                  <a:lnTo>
                    <a:pt x="1244" y="4503"/>
                  </a:lnTo>
                  <a:lnTo>
                    <a:pt x="1131" y="4463"/>
                  </a:lnTo>
                  <a:lnTo>
                    <a:pt x="1018" y="4421"/>
                  </a:lnTo>
                  <a:lnTo>
                    <a:pt x="904" y="4381"/>
                  </a:lnTo>
                  <a:lnTo>
                    <a:pt x="791" y="4340"/>
                  </a:lnTo>
                  <a:lnTo>
                    <a:pt x="678" y="4298"/>
                  </a:lnTo>
                  <a:lnTo>
                    <a:pt x="566" y="4258"/>
                  </a:lnTo>
                  <a:lnTo>
                    <a:pt x="453" y="4217"/>
                  </a:lnTo>
                  <a:lnTo>
                    <a:pt x="339" y="4177"/>
                  </a:lnTo>
                  <a:lnTo>
                    <a:pt x="226" y="4136"/>
                  </a:lnTo>
                  <a:lnTo>
                    <a:pt x="113" y="4095"/>
                  </a:lnTo>
                  <a:lnTo>
                    <a:pt x="0" y="4055"/>
                  </a:lnTo>
                  <a:close/>
                </a:path>
              </a:pathLst>
            </a:custGeom>
            <a:solidFill>
              <a:srgbClr val="EE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0" name="Freeform 10"/>
            <p:cNvSpPr>
              <a:spLocks/>
            </p:cNvSpPr>
            <p:nvPr/>
          </p:nvSpPr>
          <p:spPr bwMode="auto">
            <a:xfrm>
              <a:off x="4527550" y="5703888"/>
              <a:ext cx="298450" cy="671513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  <a:gd name="T96" fmla="*/ 908 w 6953"/>
                <a:gd name="T97" fmla="*/ 908 w 6953"/>
                <a:gd name="T98" fmla="*/ 908 w 6953"/>
                <a:gd name="T99" fmla="*/ 908 w 6953"/>
                <a:gd name="T100" fmla="*/ 908 w 6953"/>
                <a:gd name="T101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51" h="5071">
                  <a:moveTo>
                    <a:pt x="342" y="5071"/>
                  </a:moveTo>
                  <a:lnTo>
                    <a:pt x="321" y="4999"/>
                  </a:lnTo>
                  <a:lnTo>
                    <a:pt x="301" y="4928"/>
                  </a:lnTo>
                  <a:lnTo>
                    <a:pt x="282" y="4856"/>
                  </a:lnTo>
                  <a:lnTo>
                    <a:pt x="264" y="4783"/>
                  </a:lnTo>
                  <a:lnTo>
                    <a:pt x="246" y="4711"/>
                  </a:lnTo>
                  <a:lnTo>
                    <a:pt x="227" y="4638"/>
                  </a:lnTo>
                  <a:lnTo>
                    <a:pt x="211" y="4565"/>
                  </a:lnTo>
                  <a:lnTo>
                    <a:pt x="194" y="4492"/>
                  </a:lnTo>
                  <a:lnTo>
                    <a:pt x="179" y="4418"/>
                  </a:lnTo>
                  <a:lnTo>
                    <a:pt x="164" y="4344"/>
                  </a:lnTo>
                  <a:lnTo>
                    <a:pt x="150" y="4271"/>
                  </a:lnTo>
                  <a:lnTo>
                    <a:pt x="136" y="4197"/>
                  </a:lnTo>
                  <a:lnTo>
                    <a:pt x="123" y="4122"/>
                  </a:lnTo>
                  <a:lnTo>
                    <a:pt x="111" y="4047"/>
                  </a:lnTo>
                  <a:lnTo>
                    <a:pt x="98" y="3973"/>
                  </a:lnTo>
                  <a:lnTo>
                    <a:pt x="88" y="3898"/>
                  </a:lnTo>
                  <a:lnTo>
                    <a:pt x="77" y="3823"/>
                  </a:lnTo>
                  <a:lnTo>
                    <a:pt x="67" y="3747"/>
                  </a:lnTo>
                  <a:lnTo>
                    <a:pt x="58" y="3671"/>
                  </a:lnTo>
                  <a:lnTo>
                    <a:pt x="49" y="3596"/>
                  </a:lnTo>
                  <a:lnTo>
                    <a:pt x="42" y="3520"/>
                  </a:lnTo>
                  <a:lnTo>
                    <a:pt x="34" y="3444"/>
                  </a:lnTo>
                  <a:lnTo>
                    <a:pt x="28" y="3367"/>
                  </a:lnTo>
                  <a:lnTo>
                    <a:pt x="22" y="3290"/>
                  </a:lnTo>
                  <a:lnTo>
                    <a:pt x="17" y="3214"/>
                  </a:lnTo>
                  <a:lnTo>
                    <a:pt x="13" y="3136"/>
                  </a:lnTo>
                  <a:lnTo>
                    <a:pt x="9" y="3059"/>
                  </a:lnTo>
                  <a:lnTo>
                    <a:pt x="5" y="2982"/>
                  </a:lnTo>
                  <a:lnTo>
                    <a:pt x="3" y="2904"/>
                  </a:lnTo>
                  <a:lnTo>
                    <a:pt x="1" y="2826"/>
                  </a:lnTo>
                  <a:lnTo>
                    <a:pt x="0" y="2750"/>
                  </a:lnTo>
                  <a:lnTo>
                    <a:pt x="0" y="2672"/>
                  </a:lnTo>
                  <a:lnTo>
                    <a:pt x="0" y="2584"/>
                  </a:lnTo>
                  <a:lnTo>
                    <a:pt x="2" y="2496"/>
                  </a:lnTo>
                  <a:lnTo>
                    <a:pt x="4" y="2410"/>
                  </a:lnTo>
                  <a:lnTo>
                    <a:pt x="7" y="2323"/>
                  </a:lnTo>
                  <a:lnTo>
                    <a:pt x="11" y="2237"/>
                  </a:lnTo>
                  <a:lnTo>
                    <a:pt x="16" y="2150"/>
                  </a:lnTo>
                  <a:lnTo>
                    <a:pt x="21" y="2065"/>
                  </a:lnTo>
                  <a:lnTo>
                    <a:pt x="28" y="1978"/>
                  </a:lnTo>
                  <a:lnTo>
                    <a:pt x="35" y="1893"/>
                  </a:lnTo>
                  <a:lnTo>
                    <a:pt x="43" y="1807"/>
                  </a:lnTo>
                  <a:lnTo>
                    <a:pt x="52" y="1723"/>
                  </a:lnTo>
                  <a:lnTo>
                    <a:pt x="62" y="1638"/>
                  </a:lnTo>
                  <a:lnTo>
                    <a:pt x="73" y="1553"/>
                  </a:lnTo>
                  <a:lnTo>
                    <a:pt x="84" y="1469"/>
                  </a:lnTo>
                  <a:lnTo>
                    <a:pt x="96" y="1385"/>
                  </a:lnTo>
                  <a:lnTo>
                    <a:pt x="110" y="1301"/>
                  </a:lnTo>
                  <a:lnTo>
                    <a:pt x="124" y="1218"/>
                  </a:lnTo>
                  <a:lnTo>
                    <a:pt x="138" y="1134"/>
                  </a:lnTo>
                  <a:lnTo>
                    <a:pt x="154" y="1051"/>
                  </a:lnTo>
                  <a:lnTo>
                    <a:pt x="170" y="969"/>
                  </a:lnTo>
                  <a:lnTo>
                    <a:pt x="187" y="887"/>
                  </a:lnTo>
                  <a:lnTo>
                    <a:pt x="205" y="804"/>
                  </a:lnTo>
                  <a:lnTo>
                    <a:pt x="223" y="722"/>
                  </a:lnTo>
                  <a:lnTo>
                    <a:pt x="244" y="641"/>
                  </a:lnTo>
                  <a:lnTo>
                    <a:pt x="264" y="560"/>
                  </a:lnTo>
                  <a:lnTo>
                    <a:pt x="284" y="480"/>
                  </a:lnTo>
                  <a:lnTo>
                    <a:pt x="307" y="398"/>
                  </a:lnTo>
                  <a:lnTo>
                    <a:pt x="329" y="318"/>
                  </a:lnTo>
                  <a:lnTo>
                    <a:pt x="351" y="238"/>
                  </a:lnTo>
                  <a:lnTo>
                    <a:pt x="376" y="159"/>
                  </a:lnTo>
                  <a:lnTo>
                    <a:pt x="401" y="79"/>
                  </a:lnTo>
                  <a:lnTo>
                    <a:pt x="426" y="0"/>
                  </a:lnTo>
                  <a:lnTo>
                    <a:pt x="539" y="41"/>
                  </a:lnTo>
                  <a:lnTo>
                    <a:pt x="653" y="79"/>
                  </a:lnTo>
                  <a:lnTo>
                    <a:pt x="766" y="119"/>
                  </a:lnTo>
                  <a:lnTo>
                    <a:pt x="879" y="157"/>
                  </a:lnTo>
                  <a:lnTo>
                    <a:pt x="993" y="195"/>
                  </a:lnTo>
                  <a:lnTo>
                    <a:pt x="1108" y="234"/>
                  </a:lnTo>
                  <a:lnTo>
                    <a:pt x="1222" y="272"/>
                  </a:lnTo>
                  <a:lnTo>
                    <a:pt x="1336" y="310"/>
                  </a:lnTo>
                  <a:lnTo>
                    <a:pt x="1450" y="348"/>
                  </a:lnTo>
                  <a:lnTo>
                    <a:pt x="1566" y="387"/>
                  </a:lnTo>
                  <a:lnTo>
                    <a:pt x="1680" y="425"/>
                  </a:lnTo>
                  <a:lnTo>
                    <a:pt x="1794" y="464"/>
                  </a:lnTo>
                  <a:lnTo>
                    <a:pt x="1909" y="503"/>
                  </a:lnTo>
                  <a:lnTo>
                    <a:pt x="2023" y="542"/>
                  </a:lnTo>
                  <a:lnTo>
                    <a:pt x="2137" y="581"/>
                  </a:lnTo>
                  <a:lnTo>
                    <a:pt x="2251" y="622"/>
                  </a:lnTo>
                  <a:lnTo>
                    <a:pt x="2232" y="683"/>
                  </a:lnTo>
                  <a:lnTo>
                    <a:pt x="2213" y="743"/>
                  </a:lnTo>
                  <a:lnTo>
                    <a:pt x="2195" y="804"/>
                  </a:lnTo>
                  <a:lnTo>
                    <a:pt x="2177" y="865"/>
                  </a:lnTo>
                  <a:lnTo>
                    <a:pt x="2159" y="927"/>
                  </a:lnTo>
                  <a:lnTo>
                    <a:pt x="2143" y="989"/>
                  </a:lnTo>
                  <a:lnTo>
                    <a:pt x="2127" y="1051"/>
                  </a:lnTo>
                  <a:lnTo>
                    <a:pt x="2113" y="1113"/>
                  </a:lnTo>
                  <a:lnTo>
                    <a:pt x="2098" y="1176"/>
                  </a:lnTo>
                  <a:lnTo>
                    <a:pt x="2083" y="1239"/>
                  </a:lnTo>
                  <a:lnTo>
                    <a:pt x="2070" y="1302"/>
                  </a:lnTo>
                  <a:lnTo>
                    <a:pt x="2057" y="1365"/>
                  </a:lnTo>
                  <a:lnTo>
                    <a:pt x="2044" y="1428"/>
                  </a:lnTo>
                  <a:lnTo>
                    <a:pt x="2032" y="1492"/>
                  </a:lnTo>
                  <a:lnTo>
                    <a:pt x="2021" y="1556"/>
                  </a:lnTo>
                  <a:lnTo>
                    <a:pt x="2011" y="1620"/>
                  </a:lnTo>
                  <a:lnTo>
                    <a:pt x="2000" y="1685"/>
                  </a:lnTo>
                  <a:lnTo>
                    <a:pt x="1991" y="1749"/>
                  </a:lnTo>
                  <a:lnTo>
                    <a:pt x="1982" y="1814"/>
                  </a:lnTo>
                  <a:lnTo>
                    <a:pt x="1975" y="1878"/>
                  </a:lnTo>
                  <a:lnTo>
                    <a:pt x="1967" y="1943"/>
                  </a:lnTo>
                  <a:lnTo>
                    <a:pt x="1960" y="2008"/>
                  </a:lnTo>
                  <a:lnTo>
                    <a:pt x="1953" y="2074"/>
                  </a:lnTo>
                  <a:lnTo>
                    <a:pt x="1948" y="2140"/>
                  </a:lnTo>
                  <a:lnTo>
                    <a:pt x="1944" y="2206"/>
                  </a:lnTo>
                  <a:lnTo>
                    <a:pt x="1939" y="2272"/>
                  </a:lnTo>
                  <a:lnTo>
                    <a:pt x="1935" y="2338"/>
                  </a:lnTo>
                  <a:lnTo>
                    <a:pt x="1932" y="2404"/>
                  </a:lnTo>
                  <a:lnTo>
                    <a:pt x="1930" y="2471"/>
                  </a:lnTo>
                  <a:lnTo>
                    <a:pt x="1929" y="2537"/>
                  </a:lnTo>
                  <a:lnTo>
                    <a:pt x="1928" y="2604"/>
                  </a:lnTo>
                  <a:lnTo>
                    <a:pt x="1928" y="2672"/>
                  </a:lnTo>
                  <a:lnTo>
                    <a:pt x="1928" y="2731"/>
                  </a:lnTo>
                  <a:lnTo>
                    <a:pt x="1929" y="2791"/>
                  </a:lnTo>
                  <a:lnTo>
                    <a:pt x="1930" y="2851"/>
                  </a:lnTo>
                  <a:lnTo>
                    <a:pt x="1932" y="2910"/>
                  </a:lnTo>
                  <a:lnTo>
                    <a:pt x="1934" y="2970"/>
                  </a:lnTo>
                  <a:lnTo>
                    <a:pt x="1936" y="3029"/>
                  </a:lnTo>
                  <a:lnTo>
                    <a:pt x="1941" y="3088"/>
                  </a:lnTo>
                  <a:lnTo>
                    <a:pt x="1944" y="3147"/>
                  </a:lnTo>
                  <a:lnTo>
                    <a:pt x="1949" y="3207"/>
                  </a:lnTo>
                  <a:lnTo>
                    <a:pt x="1953" y="3265"/>
                  </a:lnTo>
                  <a:lnTo>
                    <a:pt x="1959" y="3323"/>
                  </a:lnTo>
                  <a:lnTo>
                    <a:pt x="1965" y="3382"/>
                  </a:lnTo>
                  <a:lnTo>
                    <a:pt x="1972" y="3441"/>
                  </a:lnTo>
                  <a:lnTo>
                    <a:pt x="1979" y="3498"/>
                  </a:lnTo>
                  <a:lnTo>
                    <a:pt x="1986" y="3557"/>
                  </a:lnTo>
                  <a:lnTo>
                    <a:pt x="1994" y="3615"/>
                  </a:lnTo>
                  <a:lnTo>
                    <a:pt x="2012" y="3730"/>
                  </a:lnTo>
                  <a:lnTo>
                    <a:pt x="2031" y="3844"/>
                  </a:lnTo>
                  <a:lnTo>
                    <a:pt x="2053" y="3958"/>
                  </a:lnTo>
                  <a:lnTo>
                    <a:pt x="2076" y="4071"/>
                  </a:lnTo>
                  <a:lnTo>
                    <a:pt x="2102" y="4184"/>
                  </a:lnTo>
                  <a:lnTo>
                    <a:pt x="2129" y="4295"/>
                  </a:lnTo>
                  <a:lnTo>
                    <a:pt x="2157" y="4406"/>
                  </a:lnTo>
                  <a:lnTo>
                    <a:pt x="2188" y="4516"/>
                  </a:lnTo>
                  <a:lnTo>
                    <a:pt x="2072" y="4553"/>
                  </a:lnTo>
                  <a:lnTo>
                    <a:pt x="1956" y="4588"/>
                  </a:lnTo>
                  <a:lnTo>
                    <a:pt x="1840" y="4623"/>
                  </a:lnTo>
                  <a:lnTo>
                    <a:pt x="1725" y="4657"/>
                  </a:lnTo>
                  <a:lnTo>
                    <a:pt x="1609" y="4692"/>
                  </a:lnTo>
                  <a:lnTo>
                    <a:pt x="1494" y="4726"/>
                  </a:lnTo>
                  <a:lnTo>
                    <a:pt x="1380" y="4760"/>
                  </a:lnTo>
                  <a:lnTo>
                    <a:pt x="1266" y="4794"/>
                  </a:lnTo>
                  <a:lnTo>
                    <a:pt x="1150" y="4828"/>
                  </a:lnTo>
                  <a:lnTo>
                    <a:pt x="1036" y="4861"/>
                  </a:lnTo>
                  <a:lnTo>
                    <a:pt x="921" y="4896"/>
                  </a:lnTo>
                  <a:lnTo>
                    <a:pt x="805" y="4930"/>
                  </a:lnTo>
                  <a:lnTo>
                    <a:pt x="690" y="4965"/>
                  </a:lnTo>
                  <a:lnTo>
                    <a:pt x="575" y="4999"/>
                  </a:lnTo>
                  <a:lnTo>
                    <a:pt x="458" y="5035"/>
                  </a:lnTo>
                  <a:lnTo>
                    <a:pt x="342" y="5071"/>
                  </a:lnTo>
                  <a:close/>
                </a:path>
              </a:pathLst>
            </a:custGeom>
            <a:solidFill>
              <a:srgbClr val="EE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1" name="Freeform 11"/>
            <p:cNvSpPr>
              <a:spLocks/>
            </p:cNvSpPr>
            <p:nvPr/>
          </p:nvSpPr>
          <p:spPr bwMode="auto">
            <a:xfrm>
              <a:off x="4583113" y="6332538"/>
              <a:ext cx="565150" cy="644525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65" h="4879">
                  <a:moveTo>
                    <a:pt x="3152" y="4879"/>
                  </a:moveTo>
                  <a:lnTo>
                    <a:pt x="3016" y="4780"/>
                  </a:lnTo>
                  <a:lnTo>
                    <a:pt x="2881" y="4678"/>
                  </a:lnTo>
                  <a:lnTo>
                    <a:pt x="2750" y="4573"/>
                  </a:lnTo>
                  <a:lnTo>
                    <a:pt x="2620" y="4466"/>
                  </a:lnTo>
                  <a:lnTo>
                    <a:pt x="2492" y="4356"/>
                  </a:lnTo>
                  <a:lnTo>
                    <a:pt x="2367" y="4244"/>
                  </a:lnTo>
                  <a:lnTo>
                    <a:pt x="2244" y="4129"/>
                  </a:lnTo>
                  <a:lnTo>
                    <a:pt x="2122" y="4012"/>
                  </a:lnTo>
                  <a:lnTo>
                    <a:pt x="2003" y="3892"/>
                  </a:lnTo>
                  <a:lnTo>
                    <a:pt x="1887" y="3772"/>
                  </a:lnTo>
                  <a:lnTo>
                    <a:pt x="1774" y="3647"/>
                  </a:lnTo>
                  <a:lnTo>
                    <a:pt x="1662" y="3520"/>
                  </a:lnTo>
                  <a:lnTo>
                    <a:pt x="1553" y="3392"/>
                  </a:lnTo>
                  <a:lnTo>
                    <a:pt x="1447" y="3262"/>
                  </a:lnTo>
                  <a:lnTo>
                    <a:pt x="1342" y="3130"/>
                  </a:lnTo>
                  <a:lnTo>
                    <a:pt x="1241" y="2995"/>
                  </a:lnTo>
                  <a:lnTo>
                    <a:pt x="1143" y="2857"/>
                  </a:lnTo>
                  <a:lnTo>
                    <a:pt x="1047" y="2719"/>
                  </a:lnTo>
                  <a:lnTo>
                    <a:pt x="953" y="2578"/>
                  </a:lnTo>
                  <a:lnTo>
                    <a:pt x="862" y="2435"/>
                  </a:lnTo>
                  <a:lnTo>
                    <a:pt x="774" y="2291"/>
                  </a:lnTo>
                  <a:lnTo>
                    <a:pt x="689" y="2145"/>
                  </a:lnTo>
                  <a:lnTo>
                    <a:pt x="606" y="1996"/>
                  </a:lnTo>
                  <a:lnTo>
                    <a:pt x="527" y="1846"/>
                  </a:lnTo>
                  <a:lnTo>
                    <a:pt x="451" y="1694"/>
                  </a:lnTo>
                  <a:lnTo>
                    <a:pt x="377" y="1541"/>
                  </a:lnTo>
                  <a:lnTo>
                    <a:pt x="306" y="1385"/>
                  </a:lnTo>
                  <a:lnTo>
                    <a:pt x="239" y="1228"/>
                  </a:lnTo>
                  <a:lnTo>
                    <a:pt x="175" y="1070"/>
                  </a:lnTo>
                  <a:lnTo>
                    <a:pt x="113" y="910"/>
                  </a:lnTo>
                  <a:lnTo>
                    <a:pt x="55" y="749"/>
                  </a:lnTo>
                  <a:lnTo>
                    <a:pt x="0" y="586"/>
                  </a:lnTo>
                  <a:lnTo>
                    <a:pt x="116" y="550"/>
                  </a:lnTo>
                  <a:lnTo>
                    <a:pt x="232" y="514"/>
                  </a:lnTo>
                  <a:lnTo>
                    <a:pt x="347" y="476"/>
                  </a:lnTo>
                  <a:lnTo>
                    <a:pt x="461" y="440"/>
                  </a:lnTo>
                  <a:lnTo>
                    <a:pt x="576" y="403"/>
                  </a:lnTo>
                  <a:lnTo>
                    <a:pt x="690" y="366"/>
                  </a:lnTo>
                  <a:lnTo>
                    <a:pt x="804" y="330"/>
                  </a:lnTo>
                  <a:lnTo>
                    <a:pt x="917" y="292"/>
                  </a:lnTo>
                  <a:lnTo>
                    <a:pt x="1032" y="256"/>
                  </a:lnTo>
                  <a:lnTo>
                    <a:pt x="1146" y="219"/>
                  </a:lnTo>
                  <a:lnTo>
                    <a:pt x="1259" y="182"/>
                  </a:lnTo>
                  <a:lnTo>
                    <a:pt x="1374" y="145"/>
                  </a:lnTo>
                  <a:lnTo>
                    <a:pt x="1489" y="109"/>
                  </a:lnTo>
                  <a:lnTo>
                    <a:pt x="1604" y="72"/>
                  </a:lnTo>
                  <a:lnTo>
                    <a:pt x="1719" y="36"/>
                  </a:lnTo>
                  <a:lnTo>
                    <a:pt x="1837" y="0"/>
                  </a:lnTo>
                  <a:lnTo>
                    <a:pt x="1878" y="125"/>
                  </a:lnTo>
                  <a:lnTo>
                    <a:pt x="1924" y="250"/>
                  </a:lnTo>
                  <a:lnTo>
                    <a:pt x="1971" y="373"/>
                  </a:lnTo>
                  <a:lnTo>
                    <a:pt x="2022" y="494"/>
                  </a:lnTo>
                  <a:lnTo>
                    <a:pt x="2074" y="615"/>
                  </a:lnTo>
                  <a:lnTo>
                    <a:pt x="2128" y="735"/>
                  </a:lnTo>
                  <a:lnTo>
                    <a:pt x="2185" y="852"/>
                  </a:lnTo>
                  <a:lnTo>
                    <a:pt x="2244" y="970"/>
                  </a:lnTo>
                  <a:lnTo>
                    <a:pt x="2306" y="1085"/>
                  </a:lnTo>
                  <a:lnTo>
                    <a:pt x="2369" y="1199"/>
                  </a:lnTo>
                  <a:lnTo>
                    <a:pt x="2435" y="1311"/>
                  </a:lnTo>
                  <a:lnTo>
                    <a:pt x="2502" y="1424"/>
                  </a:lnTo>
                  <a:lnTo>
                    <a:pt x="2573" y="1533"/>
                  </a:lnTo>
                  <a:lnTo>
                    <a:pt x="2644" y="1642"/>
                  </a:lnTo>
                  <a:lnTo>
                    <a:pt x="2719" y="1748"/>
                  </a:lnTo>
                  <a:lnTo>
                    <a:pt x="2795" y="1854"/>
                  </a:lnTo>
                  <a:lnTo>
                    <a:pt x="2873" y="1958"/>
                  </a:lnTo>
                  <a:lnTo>
                    <a:pt x="2953" y="2059"/>
                  </a:lnTo>
                  <a:lnTo>
                    <a:pt x="3035" y="2160"/>
                  </a:lnTo>
                  <a:lnTo>
                    <a:pt x="3118" y="2259"/>
                  </a:lnTo>
                  <a:lnTo>
                    <a:pt x="3205" y="2356"/>
                  </a:lnTo>
                  <a:lnTo>
                    <a:pt x="3293" y="2451"/>
                  </a:lnTo>
                  <a:lnTo>
                    <a:pt x="3382" y="2545"/>
                  </a:lnTo>
                  <a:lnTo>
                    <a:pt x="3473" y="2637"/>
                  </a:lnTo>
                  <a:lnTo>
                    <a:pt x="3566" y="2728"/>
                  </a:lnTo>
                  <a:lnTo>
                    <a:pt x="3661" y="2817"/>
                  </a:lnTo>
                  <a:lnTo>
                    <a:pt x="3758" y="2903"/>
                  </a:lnTo>
                  <a:lnTo>
                    <a:pt x="3856" y="2987"/>
                  </a:lnTo>
                  <a:lnTo>
                    <a:pt x="3956" y="3070"/>
                  </a:lnTo>
                  <a:lnTo>
                    <a:pt x="4057" y="3151"/>
                  </a:lnTo>
                  <a:lnTo>
                    <a:pt x="4161" y="3230"/>
                  </a:lnTo>
                  <a:lnTo>
                    <a:pt x="4265" y="3307"/>
                  </a:lnTo>
                  <a:lnTo>
                    <a:pt x="4196" y="3406"/>
                  </a:lnTo>
                  <a:lnTo>
                    <a:pt x="4126" y="3506"/>
                  </a:lnTo>
                  <a:lnTo>
                    <a:pt x="4056" y="3604"/>
                  </a:lnTo>
                  <a:lnTo>
                    <a:pt x="3987" y="3702"/>
                  </a:lnTo>
                  <a:lnTo>
                    <a:pt x="3917" y="3800"/>
                  </a:lnTo>
                  <a:lnTo>
                    <a:pt x="3848" y="3899"/>
                  </a:lnTo>
                  <a:lnTo>
                    <a:pt x="3777" y="3996"/>
                  </a:lnTo>
                  <a:lnTo>
                    <a:pt x="3708" y="4094"/>
                  </a:lnTo>
                  <a:lnTo>
                    <a:pt x="3639" y="4191"/>
                  </a:lnTo>
                  <a:lnTo>
                    <a:pt x="3569" y="4290"/>
                  </a:lnTo>
                  <a:lnTo>
                    <a:pt x="3500" y="4387"/>
                  </a:lnTo>
                  <a:lnTo>
                    <a:pt x="3430" y="4485"/>
                  </a:lnTo>
                  <a:lnTo>
                    <a:pt x="3361" y="4583"/>
                  </a:lnTo>
                  <a:lnTo>
                    <a:pt x="3291" y="4682"/>
                  </a:lnTo>
                  <a:lnTo>
                    <a:pt x="3221" y="4780"/>
                  </a:lnTo>
                  <a:lnTo>
                    <a:pt x="3152" y="4879"/>
                  </a:lnTo>
                  <a:close/>
                </a:path>
              </a:pathLst>
            </a:custGeom>
            <a:solidFill>
              <a:srgbClr val="EE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2" name="Freeform 12"/>
            <p:cNvSpPr>
              <a:spLocks/>
            </p:cNvSpPr>
            <p:nvPr/>
          </p:nvSpPr>
          <p:spPr bwMode="auto">
            <a:xfrm>
              <a:off x="5029201" y="6786563"/>
              <a:ext cx="611188" cy="401638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20" h="3033">
                  <a:moveTo>
                    <a:pt x="4602" y="3033"/>
                  </a:moveTo>
                  <a:lnTo>
                    <a:pt x="4442" y="3029"/>
                  </a:lnTo>
                  <a:lnTo>
                    <a:pt x="4283" y="3021"/>
                  </a:lnTo>
                  <a:lnTo>
                    <a:pt x="4126" y="3012"/>
                  </a:lnTo>
                  <a:lnTo>
                    <a:pt x="3969" y="2999"/>
                  </a:lnTo>
                  <a:lnTo>
                    <a:pt x="3813" y="2983"/>
                  </a:lnTo>
                  <a:lnTo>
                    <a:pt x="3658" y="2965"/>
                  </a:lnTo>
                  <a:lnTo>
                    <a:pt x="3504" y="2943"/>
                  </a:lnTo>
                  <a:lnTo>
                    <a:pt x="3350" y="2920"/>
                  </a:lnTo>
                  <a:lnTo>
                    <a:pt x="3197" y="2893"/>
                  </a:lnTo>
                  <a:lnTo>
                    <a:pt x="3046" y="2864"/>
                  </a:lnTo>
                  <a:lnTo>
                    <a:pt x="2895" y="2832"/>
                  </a:lnTo>
                  <a:lnTo>
                    <a:pt x="2745" y="2798"/>
                  </a:lnTo>
                  <a:lnTo>
                    <a:pt x="2597" y="2761"/>
                  </a:lnTo>
                  <a:lnTo>
                    <a:pt x="2450" y="2721"/>
                  </a:lnTo>
                  <a:lnTo>
                    <a:pt x="2303" y="2678"/>
                  </a:lnTo>
                  <a:lnTo>
                    <a:pt x="2158" y="2633"/>
                  </a:lnTo>
                  <a:lnTo>
                    <a:pt x="2013" y="2586"/>
                  </a:lnTo>
                  <a:lnTo>
                    <a:pt x="1870" y="2536"/>
                  </a:lnTo>
                  <a:lnTo>
                    <a:pt x="1728" y="2484"/>
                  </a:lnTo>
                  <a:lnTo>
                    <a:pt x="1587" y="2429"/>
                  </a:lnTo>
                  <a:lnTo>
                    <a:pt x="1448" y="2373"/>
                  </a:lnTo>
                  <a:lnTo>
                    <a:pt x="1309" y="2313"/>
                  </a:lnTo>
                  <a:lnTo>
                    <a:pt x="1172" y="2251"/>
                  </a:lnTo>
                  <a:lnTo>
                    <a:pt x="1037" y="2187"/>
                  </a:lnTo>
                  <a:lnTo>
                    <a:pt x="902" y="2121"/>
                  </a:lnTo>
                  <a:lnTo>
                    <a:pt x="769" y="2051"/>
                  </a:lnTo>
                  <a:lnTo>
                    <a:pt x="637" y="1981"/>
                  </a:lnTo>
                  <a:lnTo>
                    <a:pt x="507" y="1907"/>
                  </a:lnTo>
                  <a:lnTo>
                    <a:pt x="378" y="1832"/>
                  </a:lnTo>
                  <a:lnTo>
                    <a:pt x="251" y="1754"/>
                  </a:lnTo>
                  <a:lnTo>
                    <a:pt x="125" y="1675"/>
                  </a:lnTo>
                  <a:lnTo>
                    <a:pt x="0" y="1593"/>
                  </a:lnTo>
                  <a:lnTo>
                    <a:pt x="69" y="1493"/>
                  </a:lnTo>
                  <a:lnTo>
                    <a:pt x="138" y="1393"/>
                  </a:lnTo>
                  <a:lnTo>
                    <a:pt x="207" y="1293"/>
                  </a:lnTo>
                  <a:lnTo>
                    <a:pt x="274" y="1194"/>
                  </a:lnTo>
                  <a:lnTo>
                    <a:pt x="342" y="1094"/>
                  </a:lnTo>
                  <a:lnTo>
                    <a:pt x="409" y="995"/>
                  </a:lnTo>
                  <a:lnTo>
                    <a:pt x="476" y="897"/>
                  </a:lnTo>
                  <a:lnTo>
                    <a:pt x="542" y="797"/>
                  </a:lnTo>
                  <a:lnTo>
                    <a:pt x="609" y="698"/>
                  </a:lnTo>
                  <a:lnTo>
                    <a:pt x="677" y="599"/>
                  </a:lnTo>
                  <a:lnTo>
                    <a:pt x="743" y="499"/>
                  </a:lnTo>
                  <a:lnTo>
                    <a:pt x="811" y="400"/>
                  </a:lnTo>
                  <a:lnTo>
                    <a:pt x="879" y="301"/>
                  </a:lnTo>
                  <a:lnTo>
                    <a:pt x="947" y="201"/>
                  </a:lnTo>
                  <a:lnTo>
                    <a:pt x="1016" y="101"/>
                  </a:lnTo>
                  <a:lnTo>
                    <a:pt x="1086" y="0"/>
                  </a:lnTo>
                  <a:lnTo>
                    <a:pt x="1182" y="63"/>
                  </a:lnTo>
                  <a:lnTo>
                    <a:pt x="1279" y="124"/>
                  </a:lnTo>
                  <a:lnTo>
                    <a:pt x="1376" y="183"/>
                  </a:lnTo>
                  <a:lnTo>
                    <a:pt x="1476" y="241"/>
                  </a:lnTo>
                  <a:lnTo>
                    <a:pt x="1576" y="297"/>
                  </a:lnTo>
                  <a:lnTo>
                    <a:pt x="1677" y="352"/>
                  </a:lnTo>
                  <a:lnTo>
                    <a:pt x="1780" y="404"/>
                  </a:lnTo>
                  <a:lnTo>
                    <a:pt x="1882" y="455"/>
                  </a:lnTo>
                  <a:lnTo>
                    <a:pt x="1987" y="505"/>
                  </a:lnTo>
                  <a:lnTo>
                    <a:pt x="2093" y="552"/>
                  </a:lnTo>
                  <a:lnTo>
                    <a:pt x="2199" y="596"/>
                  </a:lnTo>
                  <a:lnTo>
                    <a:pt x="2306" y="640"/>
                  </a:lnTo>
                  <a:lnTo>
                    <a:pt x="2414" y="683"/>
                  </a:lnTo>
                  <a:lnTo>
                    <a:pt x="2523" y="722"/>
                  </a:lnTo>
                  <a:lnTo>
                    <a:pt x="2633" y="761"/>
                  </a:lnTo>
                  <a:lnTo>
                    <a:pt x="2744" y="797"/>
                  </a:lnTo>
                  <a:lnTo>
                    <a:pt x="2855" y="831"/>
                  </a:lnTo>
                  <a:lnTo>
                    <a:pt x="2969" y="863"/>
                  </a:lnTo>
                  <a:lnTo>
                    <a:pt x="3082" y="894"/>
                  </a:lnTo>
                  <a:lnTo>
                    <a:pt x="3196" y="923"/>
                  </a:lnTo>
                  <a:lnTo>
                    <a:pt x="3310" y="950"/>
                  </a:lnTo>
                  <a:lnTo>
                    <a:pt x="3426" y="975"/>
                  </a:lnTo>
                  <a:lnTo>
                    <a:pt x="3542" y="997"/>
                  </a:lnTo>
                  <a:lnTo>
                    <a:pt x="3660" y="1017"/>
                  </a:lnTo>
                  <a:lnTo>
                    <a:pt x="3777" y="1035"/>
                  </a:lnTo>
                  <a:lnTo>
                    <a:pt x="3896" y="1051"/>
                  </a:lnTo>
                  <a:lnTo>
                    <a:pt x="4015" y="1066"/>
                  </a:lnTo>
                  <a:lnTo>
                    <a:pt x="4135" y="1078"/>
                  </a:lnTo>
                  <a:lnTo>
                    <a:pt x="4256" y="1089"/>
                  </a:lnTo>
                  <a:lnTo>
                    <a:pt x="4376" y="1096"/>
                  </a:lnTo>
                  <a:lnTo>
                    <a:pt x="4498" y="1102"/>
                  </a:lnTo>
                  <a:lnTo>
                    <a:pt x="4620" y="1105"/>
                  </a:lnTo>
                  <a:lnTo>
                    <a:pt x="4620" y="1228"/>
                  </a:lnTo>
                  <a:lnTo>
                    <a:pt x="4619" y="1351"/>
                  </a:lnTo>
                  <a:lnTo>
                    <a:pt x="4618" y="1472"/>
                  </a:lnTo>
                  <a:lnTo>
                    <a:pt x="4617" y="1593"/>
                  </a:lnTo>
                  <a:lnTo>
                    <a:pt x="4616" y="1714"/>
                  </a:lnTo>
                  <a:lnTo>
                    <a:pt x="4613" y="1834"/>
                  </a:lnTo>
                  <a:lnTo>
                    <a:pt x="4612" y="1955"/>
                  </a:lnTo>
                  <a:lnTo>
                    <a:pt x="4610" y="2075"/>
                  </a:lnTo>
                  <a:lnTo>
                    <a:pt x="4609" y="2194"/>
                  </a:lnTo>
                  <a:lnTo>
                    <a:pt x="4607" y="2314"/>
                  </a:lnTo>
                  <a:lnTo>
                    <a:pt x="4606" y="2434"/>
                  </a:lnTo>
                  <a:lnTo>
                    <a:pt x="4604" y="2553"/>
                  </a:lnTo>
                  <a:lnTo>
                    <a:pt x="4603" y="2673"/>
                  </a:lnTo>
                  <a:lnTo>
                    <a:pt x="4602" y="2793"/>
                  </a:lnTo>
                  <a:lnTo>
                    <a:pt x="4602" y="2912"/>
                  </a:lnTo>
                  <a:lnTo>
                    <a:pt x="4602" y="3033"/>
                  </a:lnTo>
                  <a:close/>
                </a:path>
              </a:pathLst>
            </a:custGeom>
            <a:solidFill>
              <a:srgbClr val="EE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3" name="Freeform 13"/>
            <p:cNvSpPr>
              <a:spLocks/>
            </p:cNvSpPr>
            <p:nvPr/>
          </p:nvSpPr>
          <p:spPr bwMode="auto">
            <a:xfrm>
              <a:off x="5672138" y="6794500"/>
              <a:ext cx="600075" cy="393700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39" h="2980">
                  <a:moveTo>
                    <a:pt x="4539" y="1608"/>
                  </a:moveTo>
                  <a:lnTo>
                    <a:pt x="4416" y="1687"/>
                  </a:lnTo>
                  <a:lnTo>
                    <a:pt x="4291" y="1763"/>
                  </a:lnTo>
                  <a:lnTo>
                    <a:pt x="4165" y="1838"/>
                  </a:lnTo>
                  <a:lnTo>
                    <a:pt x="4038" y="1910"/>
                  </a:lnTo>
                  <a:lnTo>
                    <a:pt x="3910" y="1980"/>
                  </a:lnTo>
                  <a:lnTo>
                    <a:pt x="3779" y="2049"/>
                  </a:lnTo>
                  <a:lnTo>
                    <a:pt x="3648" y="2114"/>
                  </a:lnTo>
                  <a:lnTo>
                    <a:pt x="3516" y="2178"/>
                  </a:lnTo>
                  <a:lnTo>
                    <a:pt x="3382" y="2239"/>
                  </a:lnTo>
                  <a:lnTo>
                    <a:pt x="3246" y="2297"/>
                  </a:lnTo>
                  <a:lnTo>
                    <a:pt x="3111" y="2354"/>
                  </a:lnTo>
                  <a:lnTo>
                    <a:pt x="2973" y="2409"/>
                  </a:lnTo>
                  <a:lnTo>
                    <a:pt x="2834" y="2461"/>
                  </a:lnTo>
                  <a:lnTo>
                    <a:pt x="2695" y="2511"/>
                  </a:lnTo>
                  <a:lnTo>
                    <a:pt x="2554" y="2558"/>
                  </a:lnTo>
                  <a:lnTo>
                    <a:pt x="2412" y="2604"/>
                  </a:lnTo>
                  <a:lnTo>
                    <a:pt x="2269" y="2647"/>
                  </a:lnTo>
                  <a:lnTo>
                    <a:pt x="2125" y="2686"/>
                  </a:lnTo>
                  <a:lnTo>
                    <a:pt x="1981" y="2725"/>
                  </a:lnTo>
                  <a:lnTo>
                    <a:pt x="1835" y="2760"/>
                  </a:lnTo>
                  <a:lnTo>
                    <a:pt x="1688" y="2792"/>
                  </a:lnTo>
                  <a:lnTo>
                    <a:pt x="1540" y="2822"/>
                  </a:lnTo>
                  <a:lnTo>
                    <a:pt x="1391" y="2850"/>
                  </a:lnTo>
                  <a:lnTo>
                    <a:pt x="1242" y="2875"/>
                  </a:lnTo>
                  <a:lnTo>
                    <a:pt x="1091" y="2898"/>
                  </a:lnTo>
                  <a:lnTo>
                    <a:pt x="940" y="2917"/>
                  </a:lnTo>
                  <a:lnTo>
                    <a:pt x="788" y="2935"/>
                  </a:lnTo>
                  <a:lnTo>
                    <a:pt x="634" y="2949"/>
                  </a:lnTo>
                  <a:lnTo>
                    <a:pt x="480" y="2961"/>
                  </a:lnTo>
                  <a:lnTo>
                    <a:pt x="327" y="2970"/>
                  </a:lnTo>
                  <a:lnTo>
                    <a:pt x="171" y="2977"/>
                  </a:lnTo>
                  <a:lnTo>
                    <a:pt x="16" y="2980"/>
                  </a:lnTo>
                  <a:lnTo>
                    <a:pt x="15" y="2860"/>
                  </a:lnTo>
                  <a:lnTo>
                    <a:pt x="15" y="2740"/>
                  </a:lnTo>
                  <a:lnTo>
                    <a:pt x="14" y="2620"/>
                  </a:lnTo>
                  <a:lnTo>
                    <a:pt x="13" y="2500"/>
                  </a:lnTo>
                  <a:lnTo>
                    <a:pt x="11" y="2381"/>
                  </a:lnTo>
                  <a:lnTo>
                    <a:pt x="10" y="2261"/>
                  </a:lnTo>
                  <a:lnTo>
                    <a:pt x="9" y="2141"/>
                  </a:lnTo>
                  <a:lnTo>
                    <a:pt x="7" y="2021"/>
                  </a:lnTo>
                  <a:lnTo>
                    <a:pt x="6" y="1901"/>
                  </a:lnTo>
                  <a:lnTo>
                    <a:pt x="5" y="1780"/>
                  </a:lnTo>
                  <a:lnTo>
                    <a:pt x="4" y="1661"/>
                  </a:lnTo>
                  <a:lnTo>
                    <a:pt x="3" y="1540"/>
                  </a:lnTo>
                  <a:lnTo>
                    <a:pt x="2" y="1418"/>
                  </a:lnTo>
                  <a:lnTo>
                    <a:pt x="1" y="1297"/>
                  </a:lnTo>
                  <a:lnTo>
                    <a:pt x="0" y="1175"/>
                  </a:lnTo>
                  <a:lnTo>
                    <a:pt x="0" y="1053"/>
                  </a:lnTo>
                  <a:lnTo>
                    <a:pt x="119" y="1050"/>
                  </a:lnTo>
                  <a:lnTo>
                    <a:pt x="239" y="1044"/>
                  </a:lnTo>
                  <a:lnTo>
                    <a:pt x="358" y="1037"/>
                  </a:lnTo>
                  <a:lnTo>
                    <a:pt x="476" y="1028"/>
                  </a:lnTo>
                  <a:lnTo>
                    <a:pt x="594" y="1017"/>
                  </a:lnTo>
                  <a:lnTo>
                    <a:pt x="710" y="1004"/>
                  </a:lnTo>
                  <a:lnTo>
                    <a:pt x="826" y="988"/>
                  </a:lnTo>
                  <a:lnTo>
                    <a:pt x="942" y="971"/>
                  </a:lnTo>
                  <a:lnTo>
                    <a:pt x="1057" y="951"/>
                  </a:lnTo>
                  <a:lnTo>
                    <a:pt x="1171" y="930"/>
                  </a:lnTo>
                  <a:lnTo>
                    <a:pt x="1285" y="907"/>
                  </a:lnTo>
                  <a:lnTo>
                    <a:pt x="1398" y="882"/>
                  </a:lnTo>
                  <a:lnTo>
                    <a:pt x="1510" y="854"/>
                  </a:lnTo>
                  <a:lnTo>
                    <a:pt x="1621" y="825"/>
                  </a:lnTo>
                  <a:lnTo>
                    <a:pt x="1732" y="794"/>
                  </a:lnTo>
                  <a:lnTo>
                    <a:pt x="1841" y="762"/>
                  </a:lnTo>
                  <a:lnTo>
                    <a:pt x="1951" y="727"/>
                  </a:lnTo>
                  <a:lnTo>
                    <a:pt x="2059" y="691"/>
                  </a:lnTo>
                  <a:lnTo>
                    <a:pt x="2166" y="653"/>
                  </a:lnTo>
                  <a:lnTo>
                    <a:pt x="2272" y="613"/>
                  </a:lnTo>
                  <a:lnTo>
                    <a:pt x="2378" y="571"/>
                  </a:lnTo>
                  <a:lnTo>
                    <a:pt x="2483" y="527"/>
                  </a:lnTo>
                  <a:lnTo>
                    <a:pt x="2586" y="483"/>
                  </a:lnTo>
                  <a:lnTo>
                    <a:pt x="2689" y="436"/>
                  </a:lnTo>
                  <a:lnTo>
                    <a:pt x="2791" y="387"/>
                  </a:lnTo>
                  <a:lnTo>
                    <a:pt x="2892" y="336"/>
                  </a:lnTo>
                  <a:lnTo>
                    <a:pt x="2992" y="285"/>
                  </a:lnTo>
                  <a:lnTo>
                    <a:pt x="3092" y="230"/>
                  </a:lnTo>
                  <a:lnTo>
                    <a:pt x="3189" y="176"/>
                  </a:lnTo>
                  <a:lnTo>
                    <a:pt x="3286" y="118"/>
                  </a:lnTo>
                  <a:lnTo>
                    <a:pt x="3382" y="61"/>
                  </a:lnTo>
                  <a:lnTo>
                    <a:pt x="3476" y="0"/>
                  </a:lnTo>
                  <a:lnTo>
                    <a:pt x="3545" y="102"/>
                  </a:lnTo>
                  <a:lnTo>
                    <a:pt x="3614" y="205"/>
                  </a:lnTo>
                  <a:lnTo>
                    <a:pt x="3681" y="306"/>
                  </a:lnTo>
                  <a:lnTo>
                    <a:pt x="3747" y="408"/>
                  </a:lnTo>
                  <a:lnTo>
                    <a:pt x="3815" y="508"/>
                  </a:lnTo>
                  <a:lnTo>
                    <a:pt x="3880" y="609"/>
                  </a:lnTo>
                  <a:lnTo>
                    <a:pt x="3946" y="710"/>
                  </a:lnTo>
                  <a:lnTo>
                    <a:pt x="4011" y="810"/>
                  </a:lnTo>
                  <a:lnTo>
                    <a:pt x="4077" y="911"/>
                  </a:lnTo>
                  <a:lnTo>
                    <a:pt x="4143" y="1010"/>
                  </a:lnTo>
                  <a:lnTo>
                    <a:pt x="4208" y="1111"/>
                  </a:lnTo>
                  <a:lnTo>
                    <a:pt x="4273" y="1210"/>
                  </a:lnTo>
                  <a:lnTo>
                    <a:pt x="4339" y="1310"/>
                  </a:lnTo>
                  <a:lnTo>
                    <a:pt x="4405" y="1410"/>
                  </a:lnTo>
                  <a:lnTo>
                    <a:pt x="4471" y="1509"/>
                  </a:lnTo>
                  <a:lnTo>
                    <a:pt x="4539" y="160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4" name="Freeform 14"/>
            <p:cNvSpPr>
              <a:spLocks/>
            </p:cNvSpPr>
            <p:nvPr/>
          </p:nvSpPr>
          <p:spPr bwMode="auto">
            <a:xfrm>
              <a:off x="6157913" y="6372225"/>
              <a:ext cx="557213" cy="614362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10" h="4651">
                  <a:moveTo>
                    <a:pt x="4210" y="666"/>
                  </a:moveTo>
                  <a:lnTo>
                    <a:pt x="4150" y="818"/>
                  </a:lnTo>
                  <a:lnTo>
                    <a:pt x="4088" y="968"/>
                  </a:lnTo>
                  <a:lnTo>
                    <a:pt x="4023" y="1116"/>
                  </a:lnTo>
                  <a:lnTo>
                    <a:pt x="3955" y="1264"/>
                  </a:lnTo>
                  <a:lnTo>
                    <a:pt x="3885" y="1409"/>
                  </a:lnTo>
                  <a:lnTo>
                    <a:pt x="3812" y="1553"/>
                  </a:lnTo>
                  <a:lnTo>
                    <a:pt x="3736" y="1696"/>
                  </a:lnTo>
                  <a:lnTo>
                    <a:pt x="3658" y="1836"/>
                  </a:lnTo>
                  <a:lnTo>
                    <a:pt x="3578" y="1976"/>
                  </a:lnTo>
                  <a:lnTo>
                    <a:pt x="3495" y="2113"/>
                  </a:lnTo>
                  <a:lnTo>
                    <a:pt x="3409" y="2249"/>
                  </a:lnTo>
                  <a:lnTo>
                    <a:pt x="3321" y="2383"/>
                  </a:lnTo>
                  <a:lnTo>
                    <a:pt x="3230" y="2516"/>
                  </a:lnTo>
                  <a:lnTo>
                    <a:pt x="3137" y="2646"/>
                  </a:lnTo>
                  <a:lnTo>
                    <a:pt x="3042" y="2774"/>
                  </a:lnTo>
                  <a:lnTo>
                    <a:pt x="2944" y="2901"/>
                  </a:lnTo>
                  <a:lnTo>
                    <a:pt x="2845" y="3026"/>
                  </a:lnTo>
                  <a:lnTo>
                    <a:pt x="2742" y="3149"/>
                  </a:lnTo>
                  <a:lnTo>
                    <a:pt x="2637" y="3270"/>
                  </a:lnTo>
                  <a:lnTo>
                    <a:pt x="2531" y="3389"/>
                  </a:lnTo>
                  <a:lnTo>
                    <a:pt x="2422" y="3506"/>
                  </a:lnTo>
                  <a:lnTo>
                    <a:pt x="2311" y="3621"/>
                  </a:lnTo>
                  <a:lnTo>
                    <a:pt x="2197" y="3734"/>
                  </a:lnTo>
                  <a:lnTo>
                    <a:pt x="2083" y="3844"/>
                  </a:lnTo>
                  <a:lnTo>
                    <a:pt x="1966" y="3953"/>
                  </a:lnTo>
                  <a:lnTo>
                    <a:pt x="1846" y="4059"/>
                  </a:lnTo>
                  <a:lnTo>
                    <a:pt x="1725" y="4164"/>
                  </a:lnTo>
                  <a:lnTo>
                    <a:pt x="1602" y="4265"/>
                  </a:lnTo>
                  <a:lnTo>
                    <a:pt x="1477" y="4366"/>
                  </a:lnTo>
                  <a:lnTo>
                    <a:pt x="1349" y="4463"/>
                  </a:lnTo>
                  <a:lnTo>
                    <a:pt x="1220" y="4558"/>
                  </a:lnTo>
                  <a:lnTo>
                    <a:pt x="1090" y="4651"/>
                  </a:lnTo>
                  <a:lnTo>
                    <a:pt x="1023" y="4550"/>
                  </a:lnTo>
                  <a:lnTo>
                    <a:pt x="955" y="4452"/>
                  </a:lnTo>
                  <a:lnTo>
                    <a:pt x="887" y="4353"/>
                  </a:lnTo>
                  <a:lnTo>
                    <a:pt x="820" y="4254"/>
                  </a:lnTo>
                  <a:lnTo>
                    <a:pt x="751" y="4155"/>
                  </a:lnTo>
                  <a:lnTo>
                    <a:pt x="683" y="4056"/>
                  </a:lnTo>
                  <a:lnTo>
                    <a:pt x="616" y="3958"/>
                  </a:lnTo>
                  <a:lnTo>
                    <a:pt x="547" y="3859"/>
                  </a:lnTo>
                  <a:lnTo>
                    <a:pt x="479" y="3760"/>
                  </a:lnTo>
                  <a:lnTo>
                    <a:pt x="411" y="3661"/>
                  </a:lnTo>
                  <a:lnTo>
                    <a:pt x="342" y="3561"/>
                  </a:lnTo>
                  <a:lnTo>
                    <a:pt x="274" y="3462"/>
                  </a:lnTo>
                  <a:lnTo>
                    <a:pt x="206" y="3363"/>
                  </a:lnTo>
                  <a:lnTo>
                    <a:pt x="137" y="3262"/>
                  </a:lnTo>
                  <a:lnTo>
                    <a:pt x="69" y="3162"/>
                  </a:lnTo>
                  <a:lnTo>
                    <a:pt x="0" y="3060"/>
                  </a:lnTo>
                  <a:lnTo>
                    <a:pt x="100" y="2990"/>
                  </a:lnTo>
                  <a:lnTo>
                    <a:pt x="199" y="2916"/>
                  </a:lnTo>
                  <a:lnTo>
                    <a:pt x="296" y="2841"/>
                  </a:lnTo>
                  <a:lnTo>
                    <a:pt x="393" y="2764"/>
                  </a:lnTo>
                  <a:lnTo>
                    <a:pt x="488" y="2686"/>
                  </a:lnTo>
                  <a:lnTo>
                    <a:pt x="581" y="2606"/>
                  </a:lnTo>
                  <a:lnTo>
                    <a:pt x="672" y="2524"/>
                  </a:lnTo>
                  <a:lnTo>
                    <a:pt x="762" y="2441"/>
                  </a:lnTo>
                  <a:lnTo>
                    <a:pt x="851" y="2355"/>
                  </a:lnTo>
                  <a:lnTo>
                    <a:pt x="938" y="2269"/>
                  </a:lnTo>
                  <a:lnTo>
                    <a:pt x="1024" y="2180"/>
                  </a:lnTo>
                  <a:lnTo>
                    <a:pt x="1107" y="2090"/>
                  </a:lnTo>
                  <a:lnTo>
                    <a:pt x="1189" y="1999"/>
                  </a:lnTo>
                  <a:lnTo>
                    <a:pt x="1269" y="1906"/>
                  </a:lnTo>
                  <a:lnTo>
                    <a:pt x="1348" y="1812"/>
                  </a:lnTo>
                  <a:lnTo>
                    <a:pt x="1425" y="1715"/>
                  </a:lnTo>
                  <a:lnTo>
                    <a:pt x="1500" y="1618"/>
                  </a:lnTo>
                  <a:lnTo>
                    <a:pt x="1574" y="1519"/>
                  </a:lnTo>
                  <a:lnTo>
                    <a:pt x="1645" y="1419"/>
                  </a:lnTo>
                  <a:lnTo>
                    <a:pt x="1715" y="1317"/>
                  </a:lnTo>
                  <a:lnTo>
                    <a:pt x="1783" y="1214"/>
                  </a:lnTo>
                  <a:lnTo>
                    <a:pt x="1849" y="1110"/>
                  </a:lnTo>
                  <a:lnTo>
                    <a:pt x="1913" y="1005"/>
                  </a:lnTo>
                  <a:lnTo>
                    <a:pt x="1975" y="897"/>
                  </a:lnTo>
                  <a:lnTo>
                    <a:pt x="2035" y="789"/>
                  </a:lnTo>
                  <a:lnTo>
                    <a:pt x="2094" y="680"/>
                  </a:lnTo>
                  <a:lnTo>
                    <a:pt x="2149" y="569"/>
                  </a:lnTo>
                  <a:lnTo>
                    <a:pt x="2204" y="458"/>
                  </a:lnTo>
                  <a:lnTo>
                    <a:pt x="2256" y="345"/>
                  </a:lnTo>
                  <a:lnTo>
                    <a:pt x="2306" y="231"/>
                  </a:lnTo>
                  <a:lnTo>
                    <a:pt x="2354" y="116"/>
                  </a:lnTo>
                  <a:lnTo>
                    <a:pt x="2400" y="0"/>
                  </a:lnTo>
                  <a:lnTo>
                    <a:pt x="2517" y="42"/>
                  </a:lnTo>
                  <a:lnTo>
                    <a:pt x="2632" y="83"/>
                  </a:lnTo>
                  <a:lnTo>
                    <a:pt x="2747" y="125"/>
                  </a:lnTo>
                  <a:lnTo>
                    <a:pt x="2861" y="167"/>
                  </a:lnTo>
                  <a:lnTo>
                    <a:pt x="2975" y="209"/>
                  </a:lnTo>
                  <a:lnTo>
                    <a:pt x="3087" y="251"/>
                  </a:lnTo>
                  <a:lnTo>
                    <a:pt x="3200" y="294"/>
                  </a:lnTo>
                  <a:lnTo>
                    <a:pt x="3312" y="335"/>
                  </a:lnTo>
                  <a:lnTo>
                    <a:pt x="3424" y="378"/>
                  </a:lnTo>
                  <a:lnTo>
                    <a:pt x="3536" y="420"/>
                  </a:lnTo>
                  <a:lnTo>
                    <a:pt x="3648" y="461"/>
                  </a:lnTo>
                  <a:lnTo>
                    <a:pt x="3760" y="503"/>
                  </a:lnTo>
                  <a:lnTo>
                    <a:pt x="3871" y="545"/>
                  </a:lnTo>
                  <a:lnTo>
                    <a:pt x="3983" y="585"/>
                  </a:lnTo>
                  <a:lnTo>
                    <a:pt x="4096" y="626"/>
                  </a:lnTo>
                  <a:lnTo>
                    <a:pt x="4210" y="66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5" name="Freeform 15"/>
            <p:cNvSpPr>
              <a:spLocks/>
            </p:cNvSpPr>
            <p:nvPr/>
          </p:nvSpPr>
          <p:spPr bwMode="auto">
            <a:xfrm>
              <a:off x="6486525" y="5740400"/>
              <a:ext cx="301625" cy="685800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86" h="5179">
                  <a:moveTo>
                    <a:pt x="1945" y="0"/>
                  </a:moveTo>
                  <a:lnTo>
                    <a:pt x="1966" y="71"/>
                  </a:lnTo>
                  <a:lnTo>
                    <a:pt x="1986" y="143"/>
                  </a:lnTo>
                  <a:lnTo>
                    <a:pt x="2005" y="214"/>
                  </a:lnTo>
                  <a:lnTo>
                    <a:pt x="2023" y="286"/>
                  </a:lnTo>
                  <a:lnTo>
                    <a:pt x="2041" y="359"/>
                  </a:lnTo>
                  <a:lnTo>
                    <a:pt x="2059" y="431"/>
                  </a:lnTo>
                  <a:lnTo>
                    <a:pt x="2076" y="504"/>
                  </a:lnTo>
                  <a:lnTo>
                    <a:pt x="2092" y="578"/>
                  </a:lnTo>
                  <a:lnTo>
                    <a:pt x="2108" y="650"/>
                  </a:lnTo>
                  <a:lnTo>
                    <a:pt x="2123" y="724"/>
                  </a:lnTo>
                  <a:lnTo>
                    <a:pt x="2136" y="798"/>
                  </a:lnTo>
                  <a:lnTo>
                    <a:pt x="2150" y="871"/>
                  </a:lnTo>
                  <a:lnTo>
                    <a:pt x="2163" y="946"/>
                  </a:lnTo>
                  <a:lnTo>
                    <a:pt x="2176" y="1021"/>
                  </a:lnTo>
                  <a:lnTo>
                    <a:pt x="2188" y="1096"/>
                  </a:lnTo>
                  <a:lnTo>
                    <a:pt x="2198" y="1170"/>
                  </a:lnTo>
                  <a:lnTo>
                    <a:pt x="2209" y="1245"/>
                  </a:lnTo>
                  <a:lnTo>
                    <a:pt x="2219" y="1320"/>
                  </a:lnTo>
                  <a:lnTo>
                    <a:pt x="2228" y="1396"/>
                  </a:lnTo>
                  <a:lnTo>
                    <a:pt x="2237" y="1472"/>
                  </a:lnTo>
                  <a:lnTo>
                    <a:pt x="2244" y="1547"/>
                  </a:lnTo>
                  <a:lnTo>
                    <a:pt x="2252" y="1623"/>
                  </a:lnTo>
                  <a:lnTo>
                    <a:pt x="2258" y="1699"/>
                  </a:lnTo>
                  <a:lnTo>
                    <a:pt x="2264" y="1776"/>
                  </a:lnTo>
                  <a:lnTo>
                    <a:pt x="2269" y="1853"/>
                  </a:lnTo>
                  <a:lnTo>
                    <a:pt x="2273" y="1930"/>
                  </a:lnTo>
                  <a:lnTo>
                    <a:pt x="2277" y="2007"/>
                  </a:lnTo>
                  <a:lnTo>
                    <a:pt x="2281" y="2084"/>
                  </a:lnTo>
                  <a:lnTo>
                    <a:pt x="2283" y="2161"/>
                  </a:lnTo>
                  <a:lnTo>
                    <a:pt x="2285" y="2239"/>
                  </a:lnTo>
                  <a:lnTo>
                    <a:pt x="2286" y="2317"/>
                  </a:lnTo>
                  <a:lnTo>
                    <a:pt x="2286" y="2395"/>
                  </a:lnTo>
                  <a:lnTo>
                    <a:pt x="2286" y="2485"/>
                  </a:lnTo>
                  <a:lnTo>
                    <a:pt x="2284" y="2576"/>
                  </a:lnTo>
                  <a:lnTo>
                    <a:pt x="2282" y="2667"/>
                  </a:lnTo>
                  <a:lnTo>
                    <a:pt x="2279" y="2758"/>
                  </a:lnTo>
                  <a:lnTo>
                    <a:pt x="2274" y="2849"/>
                  </a:lnTo>
                  <a:lnTo>
                    <a:pt x="2269" y="2938"/>
                  </a:lnTo>
                  <a:lnTo>
                    <a:pt x="2263" y="3028"/>
                  </a:lnTo>
                  <a:lnTo>
                    <a:pt x="2256" y="3118"/>
                  </a:lnTo>
                  <a:lnTo>
                    <a:pt x="2248" y="3207"/>
                  </a:lnTo>
                  <a:lnTo>
                    <a:pt x="2239" y="3296"/>
                  </a:lnTo>
                  <a:lnTo>
                    <a:pt x="2229" y="3386"/>
                  </a:lnTo>
                  <a:lnTo>
                    <a:pt x="2219" y="3473"/>
                  </a:lnTo>
                  <a:lnTo>
                    <a:pt x="2207" y="3562"/>
                  </a:lnTo>
                  <a:lnTo>
                    <a:pt x="2194" y="3650"/>
                  </a:lnTo>
                  <a:lnTo>
                    <a:pt x="2180" y="3738"/>
                  </a:lnTo>
                  <a:lnTo>
                    <a:pt x="2166" y="3825"/>
                  </a:lnTo>
                  <a:lnTo>
                    <a:pt x="2151" y="3912"/>
                  </a:lnTo>
                  <a:lnTo>
                    <a:pt x="2135" y="3999"/>
                  </a:lnTo>
                  <a:lnTo>
                    <a:pt x="2118" y="4085"/>
                  </a:lnTo>
                  <a:lnTo>
                    <a:pt x="2100" y="4172"/>
                  </a:lnTo>
                  <a:lnTo>
                    <a:pt x="2082" y="4257"/>
                  </a:lnTo>
                  <a:lnTo>
                    <a:pt x="2062" y="4343"/>
                  </a:lnTo>
                  <a:lnTo>
                    <a:pt x="2041" y="4428"/>
                  </a:lnTo>
                  <a:lnTo>
                    <a:pt x="2021" y="4513"/>
                  </a:lnTo>
                  <a:lnTo>
                    <a:pt x="1999" y="4598"/>
                  </a:lnTo>
                  <a:lnTo>
                    <a:pt x="1975" y="4682"/>
                  </a:lnTo>
                  <a:lnTo>
                    <a:pt x="1952" y="4766"/>
                  </a:lnTo>
                  <a:lnTo>
                    <a:pt x="1927" y="4849"/>
                  </a:lnTo>
                  <a:lnTo>
                    <a:pt x="1902" y="4933"/>
                  </a:lnTo>
                  <a:lnTo>
                    <a:pt x="1876" y="5015"/>
                  </a:lnTo>
                  <a:lnTo>
                    <a:pt x="1849" y="5098"/>
                  </a:lnTo>
                  <a:lnTo>
                    <a:pt x="1821" y="5179"/>
                  </a:lnTo>
                  <a:lnTo>
                    <a:pt x="1707" y="5140"/>
                  </a:lnTo>
                  <a:lnTo>
                    <a:pt x="1594" y="5100"/>
                  </a:lnTo>
                  <a:lnTo>
                    <a:pt x="1481" y="5060"/>
                  </a:lnTo>
                  <a:lnTo>
                    <a:pt x="1368" y="5020"/>
                  </a:lnTo>
                  <a:lnTo>
                    <a:pt x="1254" y="4982"/>
                  </a:lnTo>
                  <a:lnTo>
                    <a:pt x="1141" y="4942"/>
                  </a:lnTo>
                  <a:lnTo>
                    <a:pt x="1027" y="4903"/>
                  </a:lnTo>
                  <a:lnTo>
                    <a:pt x="914" y="4863"/>
                  </a:lnTo>
                  <a:lnTo>
                    <a:pt x="800" y="4824"/>
                  </a:lnTo>
                  <a:lnTo>
                    <a:pt x="686" y="4784"/>
                  </a:lnTo>
                  <a:lnTo>
                    <a:pt x="573" y="4745"/>
                  </a:lnTo>
                  <a:lnTo>
                    <a:pt x="459" y="4705"/>
                  </a:lnTo>
                  <a:lnTo>
                    <a:pt x="344" y="4666"/>
                  </a:lnTo>
                  <a:lnTo>
                    <a:pt x="230" y="4625"/>
                  </a:lnTo>
                  <a:lnTo>
                    <a:pt x="116" y="4585"/>
                  </a:lnTo>
                  <a:lnTo>
                    <a:pt x="0" y="4545"/>
                  </a:lnTo>
                  <a:lnTo>
                    <a:pt x="22" y="4481"/>
                  </a:lnTo>
                  <a:lnTo>
                    <a:pt x="43" y="4418"/>
                  </a:lnTo>
                  <a:lnTo>
                    <a:pt x="63" y="4354"/>
                  </a:lnTo>
                  <a:lnTo>
                    <a:pt x="83" y="4290"/>
                  </a:lnTo>
                  <a:lnTo>
                    <a:pt x="102" y="4225"/>
                  </a:lnTo>
                  <a:lnTo>
                    <a:pt x="120" y="4160"/>
                  </a:lnTo>
                  <a:lnTo>
                    <a:pt x="137" y="4095"/>
                  </a:lnTo>
                  <a:lnTo>
                    <a:pt x="154" y="4030"/>
                  </a:lnTo>
                  <a:lnTo>
                    <a:pt x="171" y="3965"/>
                  </a:lnTo>
                  <a:lnTo>
                    <a:pt x="186" y="3899"/>
                  </a:lnTo>
                  <a:lnTo>
                    <a:pt x="201" y="3832"/>
                  </a:lnTo>
                  <a:lnTo>
                    <a:pt x="216" y="3766"/>
                  </a:lnTo>
                  <a:lnTo>
                    <a:pt x="230" y="3700"/>
                  </a:lnTo>
                  <a:lnTo>
                    <a:pt x="243" y="3633"/>
                  </a:lnTo>
                  <a:lnTo>
                    <a:pt x="255" y="3566"/>
                  </a:lnTo>
                  <a:lnTo>
                    <a:pt x="266" y="3499"/>
                  </a:lnTo>
                  <a:lnTo>
                    <a:pt x="278" y="3432"/>
                  </a:lnTo>
                  <a:lnTo>
                    <a:pt x="288" y="3363"/>
                  </a:lnTo>
                  <a:lnTo>
                    <a:pt x="297" y="3296"/>
                  </a:lnTo>
                  <a:lnTo>
                    <a:pt x="307" y="3228"/>
                  </a:lnTo>
                  <a:lnTo>
                    <a:pt x="314" y="3159"/>
                  </a:lnTo>
                  <a:lnTo>
                    <a:pt x="322" y="3091"/>
                  </a:lnTo>
                  <a:lnTo>
                    <a:pt x="329" y="3022"/>
                  </a:lnTo>
                  <a:lnTo>
                    <a:pt x="336" y="2953"/>
                  </a:lnTo>
                  <a:lnTo>
                    <a:pt x="341" y="2884"/>
                  </a:lnTo>
                  <a:lnTo>
                    <a:pt x="345" y="2814"/>
                  </a:lnTo>
                  <a:lnTo>
                    <a:pt x="350" y="2745"/>
                  </a:lnTo>
                  <a:lnTo>
                    <a:pt x="353" y="2674"/>
                  </a:lnTo>
                  <a:lnTo>
                    <a:pt x="355" y="2605"/>
                  </a:lnTo>
                  <a:lnTo>
                    <a:pt x="357" y="2534"/>
                  </a:lnTo>
                  <a:lnTo>
                    <a:pt x="358" y="2465"/>
                  </a:lnTo>
                  <a:lnTo>
                    <a:pt x="358" y="2395"/>
                  </a:lnTo>
                  <a:lnTo>
                    <a:pt x="357" y="2275"/>
                  </a:lnTo>
                  <a:lnTo>
                    <a:pt x="354" y="2155"/>
                  </a:lnTo>
                  <a:lnTo>
                    <a:pt x="350" y="2037"/>
                  </a:lnTo>
                  <a:lnTo>
                    <a:pt x="342" y="1919"/>
                  </a:lnTo>
                  <a:lnTo>
                    <a:pt x="333" y="1802"/>
                  </a:lnTo>
                  <a:lnTo>
                    <a:pt x="321" y="1685"/>
                  </a:lnTo>
                  <a:lnTo>
                    <a:pt x="308" y="1569"/>
                  </a:lnTo>
                  <a:lnTo>
                    <a:pt x="292" y="1453"/>
                  </a:lnTo>
                  <a:lnTo>
                    <a:pt x="275" y="1338"/>
                  </a:lnTo>
                  <a:lnTo>
                    <a:pt x="256" y="1224"/>
                  </a:lnTo>
                  <a:lnTo>
                    <a:pt x="234" y="1111"/>
                  </a:lnTo>
                  <a:lnTo>
                    <a:pt x="211" y="997"/>
                  </a:lnTo>
                  <a:lnTo>
                    <a:pt x="185" y="885"/>
                  </a:lnTo>
                  <a:lnTo>
                    <a:pt x="159" y="773"/>
                  </a:lnTo>
                  <a:lnTo>
                    <a:pt x="130" y="663"/>
                  </a:lnTo>
                  <a:lnTo>
                    <a:pt x="99" y="553"/>
                  </a:lnTo>
                  <a:lnTo>
                    <a:pt x="214" y="518"/>
                  </a:lnTo>
                  <a:lnTo>
                    <a:pt x="330" y="482"/>
                  </a:lnTo>
                  <a:lnTo>
                    <a:pt x="446" y="447"/>
                  </a:lnTo>
                  <a:lnTo>
                    <a:pt x="562" y="412"/>
                  </a:lnTo>
                  <a:lnTo>
                    <a:pt x="678" y="378"/>
                  </a:lnTo>
                  <a:lnTo>
                    <a:pt x="794" y="344"/>
                  </a:lnTo>
                  <a:lnTo>
                    <a:pt x="909" y="309"/>
                  </a:lnTo>
                  <a:lnTo>
                    <a:pt x="1026" y="275"/>
                  </a:lnTo>
                  <a:lnTo>
                    <a:pt x="1141" y="241"/>
                  </a:lnTo>
                  <a:lnTo>
                    <a:pt x="1256" y="207"/>
                  </a:lnTo>
                  <a:lnTo>
                    <a:pt x="1372" y="173"/>
                  </a:lnTo>
                  <a:lnTo>
                    <a:pt x="1487" y="138"/>
                  </a:lnTo>
                  <a:lnTo>
                    <a:pt x="1602" y="104"/>
                  </a:lnTo>
                  <a:lnTo>
                    <a:pt x="1717" y="69"/>
                  </a:lnTo>
                  <a:lnTo>
                    <a:pt x="1831" y="35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6" name="Freeform 16"/>
            <p:cNvSpPr>
              <a:spLocks/>
            </p:cNvSpPr>
            <p:nvPr/>
          </p:nvSpPr>
          <p:spPr bwMode="auto">
            <a:xfrm>
              <a:off x="6176964" y="5145088"/>
              <a:ext cx="555625" cy="639763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06" h="4833">
                  <a:moveTo>
                    <a:pt x="1123" y="0"/>
                  </a:moveTo>
                  <a:lnTo>
                    <a:pt x="1255" y="99"/>
                  </a:lnTo>
                  <a:lnTo>
                    <a:pt x="1387" y="201"/>
                  </a:lnTo>
                  <a:lnTo>
                    <a:pt x="1516" y="306"/>
                  </a:lnTo>
                  <a:lnTo>
                    <a:pt x="1642" y="412"/>
                  </a:lnTo>
                  <a:lnTo>
                    <a:pt x="1767" y="521"/>
                  </a:lnTo>
                  <a:lnTo>
                    <a:pt x="1890" y="632"/>
                  </a:lnTo>
                  <a:lnTo>
                    <a:pt x="2010" y="747"/>
                  </a:lnTo>
                  <a:lnTo>
                    <a:pt x="2129" y="863"/>
                  </a:lnTo>
                  <a:lnTo>
                    <a:pt x="2244" y="982"/>
                  </a:lnTo>
                  <a:lnTo>
                    <a:pt x="2359" y="1102"/>
                  </a:lnTo>
                  <a:lnTo>
                    <a:pt x="2470" y="1225"/>
                  </a:lnTo>
                  <a:lnTo>
                    <a:pt x="2579" y="1350"/>
                  </a:lnTo>
                  <a:lnTo>
                    <a:pt x="2685" y="1477"/>
                  </a:lnTo>
                  <a:lnTo>
                    <a:pt x="2789" y="1607"/>
                  </a:lnTo>
                  <a:lnTo>
                    <a:pt x="2891" y="1738"/>
                  </a:lnTo>
                  <a:lnTo>
                    <a:pt x="2990" y="1870"/>
                  </a:lnTo>
                  <a:lnTo>
                    <a:pt x="3086" y="2006"/>
                  </a:lnTo>
                  <a:lnTo>
                    <a:pt x="3180" y="2143"/>
                  </a:lnTo>
                  <a:lnTo>
                    <a:pt x="3272" y="2283"/>
                  </a:lnTo>
                  <a:lnTo>
                    <a:pt x="3360" y="2424"/>
                  </a:lnTo>
                  <a:lnTo>
                    <a:pt x="3447" y="2566"/>
                  </a:lnTo>
                  <a:lnTo>
                    <a:pt x="3530" y="2711"/>
                  </a:lnTo>
                  <a:lnTo>
                    <a:pt x="3610" y="2857"/>
                  </a:lnTo>
                  <a:lnTo>
                    <a:pt x="3688" y="3005"/>
                  </a:lnTo>
                  <a:lnTo>
                    <a:pt x="3763" y="3154"/>
                  </a:lnTo>
                  <a:lnTo>
                    <a:pt x="3836" y="3306"/>
                  </a:lnTo>
                  <a:lnTo>
                    <a:pt x="3904" y="3459"/>
                  </a:lnTo>
                  <a:lnTo>
                    <a:pt x="3971" y="3614"/>
                  </a:lnTo>
                  <a:lnTo>
                    <a:pt x="4034" y="3770"/>
                  </a:lnTo>
                  <a:lnTo>
                    <a:pt x="4094" y="3928"/>
                  </a:lnTo>
                  <a:lnTo>
                    <a:pt x="4152" y="4087"/>
                  </a:lnTo>
                  <a:lnTo>
                    <a:pt x="4206" y="4247"/>
                  </a:lnTo>
                  <a:lnTo>
                    <a:pt x="4091" y="4284"/>
                  </a:lnTo>
                  <a:lnTo>
                    <a:pt x="3977" y="4319"/>
                  </a:lnTo>
                  <a:lnTo>
                    <a:pt x="3862" y="4355"/>
                  </a:lnTo>
                  <a:lnTo>
                    <a:pt x="3748" y="4391"/>
                  </a:lnTo>
                  <a:lnTo>
                    <a:pt x="3633" y="4429"/>
                  </a:lnTo>
                  <a:lnTo>
                    <a:pt x="3518" y="4465"/>
                  </a:lnTo>
                  <a:lnTo>
                    <a:pt x="3404" y="4502"/>
                  </a:lnTo>
                  <a:lnTo>
                    <a:pt x="3289" y="4540"/>
                  </a:lnTo>
                  <a:lnTo>
                    <a:pt x="3175" y="4577"/>
                  </a:lnTo>
                  <a:lnTo>
                    <a:pt x="3059" y="4614"/>
                  </a:lnTo>
                  <a:lnTo>
                    <a:pt x="2945" y="4651"/>
                  </a:lnTo>
                  <a:lnTo>
                    <a:pt x="2830" y="4687"/>
                  </a:lnTo>
                  <a:lnTo>
                    <a:pt x="2714" y="4725"/>
                  </a:lnTo>
                  <a:lnTo>
                    <a:pt x="2600" y="4761"/>
                  </a:lnTo>
                  <a:lnTo>
                    <a:pt x="2485" y="4797"/>
                  </a:lnTo>
                  <a:lnTo>
                    <a:pt x="2369" y="4833"/>
                  </a:lnTo>
                  <a:lnTo>
                    <a:pt x="2328" y="4710"/>
                  </a:lnTo>
                  <a:lnTo>
                    <a:pt x="2283" y="4587"/>
                  </a:lnTo>
                  <a:lnTo>
                    <a:pt x="2237" y="4466"/>
                  </a:lnTo>
                  <a:lnTo>
                    <a:pt x="2188" y="4347"/>
                  </a:lnTo>
                  <a:lnTo>
                    <a:pt x="2136" y="4228"/>
                  </a:lnTo>
                  <a:lnTo>
                    <a:pt x="2083" y="4110"/>
                  </a:lnTo>
                  <a:lnTo>
                    <a:pt x="2028" y="3994"/>
                  </a:lnTo>
                  <a:lnTo>
                    <a:pt x="1970" y="3879"/>
                  </a:lnTo>
                  <a:lnTo>
                    <a:pt x="1910" y="3765"/>
                  </a:lnTo>
                  <a:lnTo>
                    <a:pt x="1848" y="3652"/>
                  </a:lnTo>
                  <a:lnTo>
                    <a:pt x="1784" y="3541"/>
                  </a:lnTo>
                  <a:lnTo>
                    <a:pt x="1718" y="3432"/>
                  </a:lnTo>
                  <a:lnTo>
                    <a:pt x="1649" y="3323"/>
                  </a:lnTo>
                  <a:lnTo>
                    <a:pt x="1580" y="3216"/>
                  </a:lnTo>
                  <a:lnTo>
                    <a:pt x="1507" y="3111"/>
                  </a:lnTo>
                  <a:lnTo>
                    <a:pt x="1433" y="3007"/>
                  </a:lnTo>
                  <a:lnTo>
                    <a:pt x="1357" y="2904"/>
                  </a:lnTo>
                  <a:lnTo>
                    <a:pt x="1279" y="2804"/>
                  </a:lnTo>
                  <a:lnTo>
                    <a:pt x="1199" y="2705"/>
                  </a:lnTo>
                  <a:lnTo>
                    <a:pt x="1118" y="2606"/>
                  </a:lnTo>
                  <a:lnTo>
                    <a:pt x="1033" y="2510"/>
                  </a:lnTo>
                  <a:lnTo>
                    <a:pt x="948" y="2416"/>
                  </a:lnTo>
                  <a:lnTo>
                    <a:pt x="861" y="2323"/>
                  </a:lnTo>
                  <a:lnTo>
                    <a:pt x="772" y="2231"/>
                  </a:lnTo>
                  <a:lnTo>
                    <a:pt x="681" y="2142"/>
                  </a:lnTo>
                  <a:lnTo>
                    <a:pt x="589" y="2054"/>
                  </a:lnTo>
                  <a:lnTo>
                    <a:pt x="495" y="1969"/>
                  </a:lnTo>
                  <a:lnTo>
                    <a:pt x="399" y="1884"/>
                  </a:lnTo>
                  <a:lnTo>
                    <a:pt x="302" y="1802"/>
                  </a:lnTo>
                  <a:lnTo>
                    <a:pt x="202" y="1722"/>
                  </a:lnTo>
                  <a:lnTo>
                    <a:pt x="102" y="1643"/>
                  </a:lnTo>
                  <a:lnTo>
                    <a:pt x="0" y="1566"/>
                  </a:lnTo>
                  <a:lnTo>
                    <a:pt x="70" y="1468"/>
                  </a:lnTo>
                  <a:lnTo>
                    <a:pt x="139" y="1369"/>
                  </a:lnTo>
                  <a:lnTo>
                    <a:pt x="209" y="1271"/>
                  </a:lnTo>
                  <a:lnTo>
                    <a:pt x="279" y="1173"/>
                  </a:lnTo>
                  <a:lnTo>
                    <a:pt x="350" y="1076"/>
                  </a:lnTo>
                  <a:lnTo>
                    <a:pt x="420" y="977"/>
                  </a:lnTo>
                  <a:lnTo>
                    <a:pt x="491" y="880"/>
                  </a:lnTo>
                  <a:lnTo>
                    <a:pt x="561" y="783"/>
                  </a:lnTo>
                  <a:lnTo>
                    <a:pt x="632" y="686"/>
                  </a:lnTo>
                  <a:lnTo>
                    <a:pt x="702" y="589"/>
                  </a:lnTo>
                  <a:lnTo>
                    <a:pt x="773" y="491"/>
                  </a:lnTo>
                  <a:lnTo>
                    <a:pt x="843" y="393"/>
                  </a:lnTo>
                  <a:lnTo>
                    <a:pt x="913" y="296"/>
                  </a:lnTo>
                  <a:lnTo>
                    <a:pt x="983" y="198"/>
                  </a:lnTo>
                  <a:lnTo>
                    <a:pt x="1052" y="98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7" name="Freeform 17"/>
            <p:cNvSpPr>
              <a:spLocks/>
            </p:cNvSpPr>
            <p:nvPr/>
          </p:nvSpPr>
          <p:spPr bwMode="auto">
            <a:xfrm>
              <a:off x="5672138" y="4927600"/>
              <a:ext cx="623888" cy="406400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715" h="3075">
                  <a:moveTo>
                    <a:pt x="15" y="0"/>
                  </a:moveTo>
                  <a:lnTo>
                    <a:pt x="178" y="4"/>
                  </a:lnTo>
                  <a:lnTo>
                    <a:pt x="340" y="11"/>
                  </a:lnTo>
                  <a:lnTo>
                    <a:pt x="502" y="20"/>
                  </a:lnTo>
                  <a:lnTo>
                    <a:pt x="662" y="33"/>
                  </a:lnTo>
                  <a:lnTo>
                    <a:pt x="822" y="49"/>
                  </a:lnTo>
                  <a:lnTo>
                    <a:pt x="981" y="67"/>
                  </a:lnTo>
                  <a:lnTo>
                    <a:pt x="1139" y="90"/>
                  </a:lnTo>
                  <a:lnTo>
                    <a:pt x="1296" y="113"/>
                  </a:lnTo>
                  <a:lnTo>
                    <a:pt x="1452" y="141"/>
                  </a:lnTo>
                  <a:lnTo>
                    <a:pt x="1607" y="171"/>
                  </a:lnTo>
                  <a:lnTo>
                    <a:pt x="1761" y="204"/>
                  </a:lnTo>
                  <a:lnTo>
                    <a:pt x="1915" y="239"/>
                  </a:lnTo>
                  <a:lnTo>
                    <a:pt x="2066" y="278"/>
                  </a:lnTo>
                  <a:lnTo>
                    <a:pt x="2217" y="319"/>
                  </a:lnTo>
                  <a:lnTo>
                    <a:pt x="2366" y="363"/>
                  </a:lnTo>
                  <a:lnTo>
                    <a:pt x="2516" y="409"/>
                  </a:lnTo>
                  <a:lnTo>
                    <a:pt x="2663" y="458"/>
                  </a:lnTo>
                  <a:lnTo>
                    <a:pt x="2810" y="510"/>
                  </a:lnTo>
                  <a:lnTo>
                    <a:pt x="2954" y="564"/>
                  </a:lnTo>
                  <a:lnTo>
                    <a:pt x="3098" y="621"/>
                  </a:lnTo>
                  <a:lnTo>
                    <a:pt x="3240" y="679"/>
                  </a:lnTo>
                  <a:lnTo>
                    <a:pt x="3382" y="741"/>
                  </a:lnTo>
                  <a:lnTo>
                    <a:pt x="3522" y="805"/>
                  </a:lnTo>
                  <a:lnTo>
                    <a:pt x="3660" y="872"/>
                  </a:lnTo>
                  <a:lnTo>
                    <a:pt x="3798" y="941"/>
                  </a:lnTo>
                  <a:lnTo>
                    <a:pt x="3933" y="1013"/>
                  </a:lnTo>
                  <a:lnTo>
                    <a:pt x="4067" y="1086"/>
                  </a:lnTo>
                  <a:lnTo>
                    <a:pt x="4199" y="1162"/>
                  </a:lnTo>
                  <a:lnTo>
                    <a:pt x="4330" y="1240"/>
                  </a:lnTo>
                  <a:lnTo>
                    <a:pt x="4461" y="1321"/>
                  </a:lnTo>
                  <a:lnTo>
                    <a:pt x="4589" y="1404"/>
                  </a:lnTo>
                  <a:lnTo>
                    <a:pt x="4715" y="1489"/>
                  </a:lnTo>
                  <a:lnTo>
                    <a:pt x="4647" y="1587"/>
                  </a:lnTo>
                  <a:lnTo>
                    <a:pt x="4578" y="1687"/>
                  </a:lnTo>
                  <a:lnTo>
                    <a:pt x="4510" y="1785"/>
                  </a:lnTo>
                  <a:lnTo>
                    <a:pt x="4442" y="1883"/>
                  </a:lnTo>
                  <a:lnTo>
                    <a:pt x="4373" y="1983"/>
                  </a:lnTo>
                  <a:lnTo>
                    <a:pt x="4306" y="2081"/>
                  </a:lnTo>
                  <a:lnTo>
                    <a:pt x="4238" y="2180"/>
                  </a:lnTo>
                  <a:lnTo>
                    <a:pt x="4170" y="2280"/>
                  </a:lnTo>
                  <a:lnTo>
                    <a:pt x="4102" y="2378"/>
                  </a:lnTo>
                  <a:lnTo>
                    <a:pt x="4034" y="2477"/>
                  </a:lnTo>
                  <a:lnTo>
                    <a:pt x="3965" y="2576"/>
                  </a:lnTo>
                  <a:lnTo>
                    <a:pt x="3897" y="2676"/>
                  </a:lnTo>
                  <a:lnTo>
                    <a:pt x="3829" y="2776"/>
                  </a:lnTo>
                  <a:lnTo>
                    <a:pt x="3759" y="2876"/>
                  </a:lnTo>
                  <a:lnTo>
                    <a:pt x="3690" y="2975"/>
                  </a:lnTo>
                  <a:lnTo>
                    <a:pt x="3620" y="3075"/>
                  </a:lnTo>
                  <a:lnTo>
                    <a:pt x="3523" y="3010"/>
                  </a:lnTo>
                  <a:lnTo>
                    <a:pt x="3424" y="2946"/>
                  </a:lnTo>
                  <a:lnTo>
                    <a:pt x="3323" y="2884"/>
                  </a:lnTo>
                  <a:lnTo>
                    <a:pt x="3223" y="2824"/>
                  </a:lnTo>
                  <a:lnTo>
                    <a:pt x="3120" y="2766"/>
                  </a:lnTo>
                  <a:lnTo>
                    <a:pt x="3017" y="2709"/>
                  </a:lnTo>
                  <a:lnTo>
                    <a:pt x="2912" y="2654"/>
                  </a:lnTo>
                  <a:lnTo>
                    <a:pt x="2806" y="2601"/>
                  </a:lnTo>
                  <a:lnTo>
                    <a:pt x="2700" y="2550"/>
                  </a:lnTo>
                  <a:lnTo>
                    <a:pt x="2593" y="2501"/>
                  </a:lnTo>
                  <a:lnTo>
                    <a:pt x="2484" y="2453"/>
                  </a:lnTo>
                  <a:lnTo>
                    <a:pt x="2374" y="2408"/>
                  </a:lnTo>
                  <a:lnTo>
                    <a:pt x="2263" y="2364"/>
                  </a:lnTo>
                  <a:lnTo>
                    <a:pt x="2152" y="2322"/>
                  </a:lnTo>
                  <a:lnTo>
                    <a:pt x="2039" y="2283"/>
                  </a:lnTo>
                  <a:lnTo>
                    <a:pt x="1925" y="2244"/>
                  </a:lnTo>
                  <a:lnTo>
                    <a:pt x="1811" y="2209"/>
                  </a:lnTo>
                  <a:lnTo>
                    <a:pt x="1696" y="2175"/>
                  </a:lnTo>
                  <a:lnTo>
                    <a:pt x="1579" y="2143"/>
                  </a:lnTo>
                  <a:lnTo>
                    <a:pt x="1462" y="2114"/>
                  </a:lnTo>
                  <a:lnTo>
                    <a:pt x="1344" y="2086"/>
                  </a:lnTo>
                  <a:lnTo>
                    <a:pt x="1226" y="2061"/>
                  </a:lnTo>
                  <a:lnTo>
                    <a:pt x="1106" y="2037"/>
                  </a:lnTo>
                  <a:lnTo>
                    <a:pt x="985" y="2017"/>
                  </a:lnTo>
                  <a:lnTo>
                    <a:pt x="865" y="1998"/>
                  </a:lnTo>
                  <a:lnTo>
                    <a:pt x="743" y="1980"/>
                  </a:lnTo>
                  <a:lnTo>
                    <a:pt x="621" y="1967"/>
                  </a:lnTo>
                  <a:lnTo>
                    <a:pt x="498" y="1954"/>
                  </a:lnTo>
                  <a:lnTo>
                    <a:pt x="375" y="1944"/>
                  </a:lnTo>
                  <a:lnTo>
                    <a:pt x="250" y="1937"/>
                  </a:lnTo>
                  <a:lnTo>
                    <a:pt x="126" y="1930"/>
                  </a:lnTo>
                  <a:lnTo>
                    <a:pt x="0" y="1927"/>
                  </a:lnTo>
                  <a:lnTo>
                    <a:pt x="0" y="1805"/>
                  </a:lnTo>
                  <a:lnTo>
                    <a:pt x="1" y="1683"/>
                  </a:lnTo>
                  <a:lnTo>
                    <a:pt x="1" y="1562"/>
                  </a:lnTo>
                  <a:lnTo>
                    <a:pt x="2" y="1441"/>
                  </a:lnTo>
                  <a:lnTo>
                    <a:pt x="3" y="1320"/>
                  </a:lnTo>
                  <a:lnTo>
                    <a:pt x="5" y="1200"/>
                  </a:lnTo>
                  <a:lnTo>
                    <a:pt x="6" y="1079"/>
                  </a:lnTo>
                  <a:lnTo>
                    <a:pt x="7" y="959"/>
                  </a:lnTo>
                  <a:lnTo>
                    <a:pt x="8" y="839"/>
                  </a:lnTo>
                  <a:lnTo>
                    <a:pt x="10" y="719"/>
                  </a:lnTo>
                  <a:lnTo>
                    <a:pt x="11" y="599"/>
                  </a:lnTo>
                  <a:lnTo>
                    <a:pt x="13" y="480"/>
                  </a:lnTo>
                  <a:lnTo>
                    <a:pt x="14" y="360"/>
                  </a:lnTo>
                  <a:lnTo>
                    <a:pt x="15" y="240"/>
                  </a:lnTo>
                  <a:lnTo>
                    <a:pt x="15" y="12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  <p:sp>
          <p:nvSpPr>
            <p:cNvPr id="148" name="Freeform 18"/>
            <p:cNvSpPr>
              <a:spLocks/>
            </p:cNvSpPr>
            <p:nvPr/>
          </p:nvSpPr>
          <p:spPr bwMode="auto">
            <a:xfrm>
              <a:off x="5035550" y="4927600"/>
              <a:ext cx="604838" cy="398463"/>
            </a:xfrm>
            <a:custGeom>
              <a:avLst/>
              <a:gdLst>
                <a:gd name="T0" fmla="*/ 908 w 6953"/>
                <a:gd name="T1" fmla="*/ 908 w 6953"/>
                <a:gd name="T2" fmla="*/ 908 w 6953"/>
                <a:gd name="T3" fmla="*/ 908 w 6953"/>
                <a:gd name="T4" fmla="*/ 908 w 6953"/>
                <a:gd name="T5" fmla="*/ 908 w 6953"/>
                <a:gd name="T6" fmla="*/ 908 w 6953"/>
                <a:gd name="T7" fmla="*/ 908 w 6953"/>
                <a:gd name="T8" fmla="*/ 908 w 6953"/>
                <a:gd name="T9" fmla="*/ 908 w 6953"/>
                <a:gd name="T10" fmla="*/ 908 w 6953"/>
                <a:gd name="T11" fmla="*/ 908 w 6953"/>
                <a:gd name="T12" fmla="*/ 908 w 6953"/>
                <a:gd name="T13" fmla="*/ 908 w 6953"/>
                <a:gd name="T14" fmla="*/ 908 w 6953"/>
                <a:gd name="T15" fmla="*/ 908 w 6953"/>
                <a:gd name="T16" fmla="*/ 908 w 6953"/>
                <a:gd name="T17" fmla="*/ 908 w 6953"/>
                <a:gd name="T18" fmla="*/ 908 w 6953"/>
                <a:gd name="T19" fmla="*/ 908 w 6953"/>
                <a:gd name="T20" fmla="*/ 908 w 6953"/>
                <a:gd name="T21" fmla="*/ 908 w 6953"/>
                <a:gd name="T22" fmla="*/ 908 w 6953"/>
                <a:gd name="T23" fmla="*/ 908 w 6953"/>
                <a:gd name="T24" fmla="*/ 908 w 6953"/>
                <a:gd name="T25" fmla="*/ 908 w 6953"/>
                <a:gd name="T26" fmla="*/ 908 w 6953"/>
                <a:gd name="T27" fmla="*/ 908 w 6953"/>
                <a:gd name="T28" fmla="*/ 908 w 6953"/>
                <a:gd name="T29" fmla="*/ 908 w 6953"/>
                <a:gd name="T30" fmla="*/ 908 w 6953"/>
                <a:gd name="T31" fmla="*/ 908 w 6953"/>
                <a:gd name="T32" fmla="*/ 908 w 6953"/>
                <a:gd name="T33" fmla="*/ 908 w 6953"/>
                <a:gd name="T34" fmla="*/ 908 w 6953"/>
                <a:gd name="T35" fmla="*/ 908 w 6953"/>
                <a:gd name="T36" fmla="*/ 908 w 6953"/>
                <a:gd name="T37" fmla="*/ 908 w 6953"/>
                <a:gd name="T38" fmla="*/ 908 w 6953"/>
                <a:gd name="T39" fmla="*/ 908 w 6953"/>
                <a:gd name="T40" fmla="*/ 908 w 6953"/>
                <a:gd name="T41" fmla="*/ 908 w 6953"/>
                <a:gd name="T42" fmla="*/ 908 w 6953"/>
                <a:gd name="T43" fmla="*/ 908 w 6953"/>
                <a:gd name="T44" fmla="*/ 908 w 6953"/>
                <a:gd name="T45" fmla="*/ 908 w 6953"/>
                <a:gd name="T46" fmla="*/ 908 w 6953"/>
                <a:gd name="T47" fmla="*/ 908 w 6953"/>
                <a:gd name="T48" fmla="*/ 908 w 6953"/>
                <a:gd name="T49" fmla="*/ 908 w 6953"/>
                <a:gd name="T50" fmla="*/ 908 w 6953"/>
                <a:gd name="T51" fmla="*/ 908 w 6953"/>
                <a:gd name="T52" fmla="*/ 908 w 6953"/>
                <a:gd name="T53" fmla="*/ 908 w 6953"/>
                <a:gd name="T54" fmla="*/ 908 w 6953"/>
                <a:gd name="T55" fmla="*/ 908 w 6953"/>
                <a:gd name="T56" fmla="*/ 908 w 6953"/>
                <a:gd name="T57" fmla="*/ 908 w 6953"/>
                <a:gd name="T58" fmla="*/ 908 w 6953"/>
                <a:gd name="T59" fmla="*/ 908 w 6953"/>
                <a:gd name="T60" fmla="*/ 908 w 6953"/>
                <a:gd name="T61" fmla="*/ 908 w 6953"/>
                <a:gd name="T62" fmla="*/ 908 w 6953"/>
                <a:gd name="T63" fmla="*/ 908 w 6953"/>
                <a:gd name="T64" fmla="*/ 908 w 6953"/>
                <a:gd name="T65" fmla="*/ 908 w 6953"/>
                <a:gd name="T66" fmla="*/ 908 w 6953"/>
                <a:gd name="T67" fmla="*/ 908 w 6953"/>
                <a:gd name="T68" fmla="*/ 908 w 6953"/>
                <a:gd name="T69" fmla="*/ 908 w 6953"/>
                <a:gd name="T70" fmla="*/ 908 w 6953"/>
                <a:gd name="T71" fmla="*/ 908 w 6953"/>
                <a:gd name="T72" fmla="*/ 908 w 6953"/>
                <a:gd name="T73" fmla="*/ 908 w 6953"/>
                <a:gd name="T74" fmla="*/ 908 w 6953"/>
                <a:gd name="T75" fmla="*/ 908 w 6953"/>
                <a:gd name="T76" fmla="*/ 908 w 6953"/>
                <a:gd name="T77" fmla="*/ 908 w 6953"/>
                <a:gd name="T78" fmla="*/ 908 w 6953"/>
                <a:gd name="T79" fmla="*/ 908 w 6953"/>
                <a:gd name="T80" fmla="*/ 908 w 6953"/>
                <a:gd name="T81" fmla="*/ 908 w 6953"/>
                <a:gd name="T82" fmla="*/ 908 w 6953"/>
                <a:gd name="T83" fmla="*/ 908 w 6953"/>
                <a:gd name="T84" fmla="*/ 908 w 6953"/>
                <a:gd name="T85" fmla="*/ 908 w 6953"/>
                <a:gd name="T86" fmla="*/ 908 w 6953"/>
                <a:gd name="T87" fmla="*/ 908 w 6953"/>
                <a:gd name="T88" fmla="*/ 908 w 6953"/>
                <a:gd name="T89" fmla="*/ 908 w 6953"/>
                <a:gd name="T90" fmla="*/ 908 w 6953"/>
                <a:gd name="T91" fmla="*/ 908 w 6953"/>
                <a:gd name="T92" fmla="*/ 908 w 6953"/>
                <a:gd name="T93" fmla="*/ 908 w 6953"/>
                <a:gd name="T94" fmla="*/ 908 w 6953"/>
                <a:gd name="T95" fmla="*/ 908 w 69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78" h="3016">
                  <a:moveTo>
                    <a:pt x="0" y="1412"/>
                  </a:moveTo>
                  <a:lnTo>
                    <a:pt x="123" y="1332"/>
                  </a:lnTo>
                  <a:lnTo>
                    <a:pt x="249" y="1254"/>
                  </a:lnTo>
                  <a:lnTo>
                    <a:pt x="375" y="1177"/>
                  </a:lnTo>
                  <a:lnTo>
                    <a:pt x="503" y="1103"/>
                  </a:lnTo>
                  <a:lnTo>
                    <a:pt x="633" y="1032"/>
                  </a:lnTo>
                  <a:lnTo>
                    <a:pt x="763" y="962"/>
                  </a:lnTo>
                  <a:lnTo>
                    <a:pt x="895" y="895"/>
                  </a:lnTo>
                  <a:lnTo>
                    <a:pt x="1029" y="830"/>
                  </a:lnTo>
                  <a:lnTo>
                    <a:pt x="1163" y="767"/>
                  </a:lnTo>
                  <a:lnTo>
                    <a:pt x="1299" y="706"/>
                  </a:lnTo>
                  <a:lnTo>
                    <a:pt x="1437" y="647"/>
                  </a:lnTo>
                  <a:lnTo>
                    <a:pt x="1575" y="592"/>
                  </a:lnTo>
                  <a:lnTo>
                    <a:pt x="1714" y="538"/>
                  </a:lnTo>
                  <a:lnTo>
                    <a:pt x="1855" y="487"/>
                  </a:lnTo>
                  <a:lnTo>
                    <a:pt x="1997" y="438"/>
                  </a:lnTo>
                  <a:lnTo>
                    <a:pt x="2141" y="392"/>
                  </a:lnTo>
                  <a:lnTo>
                    <a:pt x="2284" y="348"/>
                  </a:lnTo>
                  <a:lnTo>
                    <a:pt x="2429" y="307"/>
                  </a:lnTo>
                  <a:lnTo>
                    <a:pt x="2575" y="267"/>
                  </a:lnTo>
                  <a:lnTo>
                    <a:pt x="2723" y="231"/>
                  </a:lnTo>
                  <a:lnTo>
                    <a:pt x="2871" y="197"/>
                  </a:lnTo>
                  <a:lnTo>
                    <a:pt x="3020" y="166"/>
                  </a:lnTo>
                  <a:lnTo>
                    <a:pt x="3170" y="137"/>
                  </a:lnTo>
                  <a:lnTo>
                    <a:pt x="3321" y="111"/>
                  </a:lnTo>
                  <a:lnTo>
                    <a:pt x="3472" y="88"/>
                  </a:lnTo>
                  <a:lnTo>
                    <a:pt x="3625" y="67"/>
                  </a:lnTo>
                  <a:lnTo>
                    <a:pt x="3779" y="49"/>
                  </a:lnTo>
                  <a:lnTo>
                    <a:pt x="3934" y="34"/>
                  </a:lnTo>
                  <a:lnTo>
                    <a:pt x="4089" y="21"/>
                  </a:lnTo>
                  <a:lnTo>
                    <a:pt x="4245" y="12"/>
                  </a:lnTo>
                  <a:lnTo>
                    <a:pt x="4402" y="4"/>
                  </a:lnTo>
                  <a:lnTo>
                    <a:pt x="4559" y="0"/>
                  </a:lnTo>
                  <a:lnTo>
                    <a:pt x="4560" y="121"/>
                  </a:lnTo>
                  <a:lnTo>
                    <a:pt x="4560" y="240"/>
                  </a:lnTo>
                  <a:lnTo>
                    <a:pt x="4561" y="360"/>
                  </a:lnTo>
                  <a:lnTo>
                    <a:pt x="4562" y="480"/>
                  </a:lnTo>
                  <a:lnTo>
                    <a:pt x="4563" y="599"/>
                  </a:lnTo>
                  <a:lnTo>
                    <a:pt x="4565" y="719"/>
                  </a:lnTo>
                  <a:lnTo>
                    <a:pt x="4566" y="839"/>
                  </a:lnTo>
                  <a:lnTo>
                    <a:pt x="4568" y="958"/>
                  </a:lnTo>
                  <a:lnTo>
                    <a:pt x="4570" y="1078"/>
                  </a:lnTo>
                  <a:lnTo>
                    <a:pt x="4571" y="1199"/>
                  </a:lnTo>
                  <a:lnTo>
                    <a:pt x="4572" y="1319"/>
                  </a:lnTo>
                  <a:lnTo>
                    <a:pt x="4575" y="1440"/>
                  </a:lnTo>
                  <a:lnTo>
                    <a:pt x="4576" y="1561"/>
                  </a:lnTo>
                  <a:lnTo>
                    <a:pt x="4577" y="1682"/>
                  </a:lnTo>
                  <a:lnTo>
                    <a:pt x="4577" y="1805"/>
                  </a:lnTo>
                  <a:lnTo>
                    <a:pt x="4578" y="1928"/>
                  </a:lnTo>
                  <a:lnTo>
                    <a:pt x="4456" y="1931"/>
                  </a:lnTo>
                  <a:lnTo>
                    <a:pt x="4335" y="1937"/>
                  </a:lnTo>
                  <a:lnTo>
                    <a:pt x="4216" y="1944"/>
                  </a:lnTo>
                  <a:lnTo>
                    <a:pt x="4096" y="1955"/>
                  </a:lnTo>
                  <a:lnTo>
                    <a:pt x="3978" y="1967"/>
                  </a:lnTo>
                  <a:lnTo>
                    <a:pt x="3860" y="1980"/>
                  </a:lnTo>
                  <a:lnTo>
                    <a:pt x="3743" y="1996"/>
                  </a:lnTo>
                  <a:lnTo>
                    <a:pt x="3625" y="2015"/>
                  </a:lnTo>
                  <a:lnTo>
                    <a:pt x="3509" y="2035"/>
                  </a:lnTo>
                  <a:lnTo>
                    <a:pt x="3393" y="2057"/>
                  </a:lnTo>
                  <a:lnTo>
                    <a:pt x="3279" y="2081"/>
                  </a:lnTo>
                  <a:lnTo>
                    <a:pt x="3165" y="2108"/>
                  </a:lnTo>
                  <a:lnTo>
                    <a:pt x="3052" y="2135"/>
                  </a:lnTo>
                  <a:lnTo>
                    <a:pt x="2939" y="2165"/>
                  </a:lnTo>
                  <a:lnTo>
                    <a:pt x="2828" y="2197"/>
                  </a:lnTo>
                  <a:lnTo>
                    <a:pt x="2717" y="2231"/>
                  </a:lnTo>
                  <a:lnTo>
                    <a:pt x="2607" y="2267"/>
                  </a:lnTo>
                  <a:lnTo>
                    <a:pt x="2498" y="2304"/>
                  </a:lnTo>
                  <a:lnTo>
                    <a:pt x="2389" y="2344"/>
                  </a:lnTo>
                  <a:lnTo>
                    <a:pt x="2283" y="2385"/>
                  </a:lnTo>
                  <a:lnTo>
                    <a:pt x="2176" y="2428"/>
                  </a:lnTo>
                  <a:lnTo>
                    <a:pt x="2070" y="2473"/>
                  </a:lnTo>
                  <a:lnTo>
                    <a:pt x="1965" y="2520"/>
                  </a:lnTo>
                  <a:lnTo>
                    <a:pt x="1862" y="2568"/>
                  </a:lnTo>
                  <a:lnTo>
                    <a:pt x="1759" y="2618"/>
                  </a:lnTo>
                  <a:lnTo>
                    <a:pt x="1658" y="2671"/>
                  </a:lnTo>
                  <a:lnTo>
                    <a:pt x="1557" y="2724"/>
                  </a:lnTo>
                  <a:lnTo>
                    <a:pt x="1457" y="2778"/>
                  </a:lnTo>
                  <a:lnTo>
                    <a:pt x="1359" y="2835"/>
                  </a:lnTo>
                  <a:lnTo>
                    <a:pt x="1262" y="2894"/>
                  </a:lnTo>
                  <a:lnTo>
                    <a:pt x="1166" y="2954"/>
                  </a:lnTo>
                  <a:lnTo>
                    <a:pt x="1070" y="3016"/>
                  </a:lnTo>
                  <a:lnTo>
                    <a:pt x="1002" y="2915"/>
                  </a:lnTo>
                  <a:lnTo>
                    <a:pt x="935" y="2815"/>
                  </a:lnTo>
                  <a:lnTo>
                    <a:pt x="868" y="2714"/>
                  </a:lnTo>
                  <a:lnTo>
                    <a:pt x="800" y="2614"/>
                  </a:lnTo>
                  <a:lnTo>
                    <a:pt x="734" y="2513"/>
                  </a:lnTo>
                  <a:lnTo>
                    <a:pt x="667" y="2413"/>
                  </a:lnTo>
                  <a:lnTo>
                    <a:pt x="601" y="2313"/>
                  </a:lnTo>
                  <a:lnTo>
                    <a:pt x="533" y="2212"/>
                  </a:lnTo>
                  <a:lnTo>
                    <a:pt x="467" y="2112"/>
                  </a:lnTo>
                  <a:lnTo>
                    <a:pt x="400" y="2011"/>
                  </a:lnTo>
                  <a:lnTo>
                    <a:pt x="334" y="1911"/>
                  </a:lnTo>
                  <a:lnTo>
                    <a:pt x="267" y="1811"/>
                  </a:lnTo>
                  <a:lnTo>
                    <a:pt x="200" y="1710"/>
                  </a:lnTo>
                  <a:lnTo>
                    <a:pt x="134" y="1611"/>
                  </a:lnTo>
                  <a:lnTo>
                    <a:pt x="67" y="1512"/>
                  </a:lnTo>
                  <a:lnTo>
                    <a:pt x="0" y="1412"/>
                  </a:lnTo>
                  <a:close/>
                </a:path>
              </a:pathLst>
            </a:custGeom>
            <a:solidFill>
              <a:srgbClr val="EEF0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/>
            </a:p>
          </p:txBody>
        </p:sp>
      </p:grpSp>
      <p:sp>
        <p:nvSpPr>
          <p:cNvPr id="63" name="Freeform: Shape 5"/>
          <p:cNvSpPr/>
          <p:nvPr/>
        </p:nvSpPr>
        <p:spPr>
          <a:xfrm>
            <a:off x="1001102" y="4182154"/>
            <a:ext cx="274940" cy="262217"/>
          </a:xfrm>
          <a:custGeom>
            <a:avLst/>
            <a:gdLst/>
            <a:ahLst/>
            <a:cxnLst/>
            <a:rect l="l" t="t" r="r" b="b"/>
            <a:pathLst>
              <a:path w="212255" h="202432">
                <a:moveTo>
                  <a:pt x="106128" y="0"/>
                </a:moveTo>
                <a:cubicBezTo>
                  <a:pt x="107600" y="66"/>
                  <a:pt x="108865" y="635"/>
                  <a:pt x="109922" y="1705"/>
                </a:cubicBezTo>
                <a:cubicBezTo>
                  <a:pt x="110980" y="2776"/>
                  <a:pt x="111799" y="3951"/>
                  <a:pt x="112378" y="5229"/>
                </a:cubicBezTo>
                <a:lnTo>
                  <a:pt x="141078" y="63267"/>
                </a:lnTo>
                <a:lnTo>
                  <a:pt x="205112" y="72579"/>
                </a:lnTo>
                <a:cubicBezTo>
                  <a:pt x="206749" y="72808"/>
                  <a:pt x="208322" y="73371"/>
                  <a:pt x="209832" y="74269"/>
                </a:cubicBezTo>
                <a:cubicBezTo>
                  <a:pt x="211341" y="75167"/>
                  <a:pt x="212149" y="76560"/>
                  <a:pt x="212255" y="78447"/>
                </a:cubicBezTo>
                <a:cubicBezTo>
                  <a:pt x="212221" y="79603"/>
                  <a:pt x="211875" y="80703"/>
                  <a:pt x="211219" y="81747"/>
                </a:cubicBezTo>
                <a:cubicBezTo>
                  <a:pt x="210562" y="82792"/>
                  <a:pt x="209802" y="83732"/>
                  <a:pt x="208939" y="84569"/>
                </a:cubicBezTo>
                <a:lnTo>
                  <a:pt x="162635" y="129725"/>
                </a:lnTo>
                <a:lnTo>
                  <a:pt x="173605" y="193503"/>
                </a:lnTo>
                <a:cubicBezTo>
                  <a:pt x="173666" y="193944"/>
                  <a:pt x="173704" y="194370"/>
                  <a:pt x="173717" y="194779"/>
                </a:cubicBezTo>
                <a:cubicBezTo>
                  <a:pt x="173730" y="195188"/>
                  <a:pt x="173736" y="195613"/>
                  <a:pt x="173733" y="196054"/>
                </a:cubicBezTo>
                <a:cubicBezTo>
                  <a:pt x="173746" y="197771"/>
                  <a:pt x="173337" y="199249"/>
                  <a:pt x="172505" y="200487"/>
                </a:cubicBezTo>
                <a:cubicBezTo>
                  <a:pt x="171673" y="201725"/>
                  <a:pt x="170339" y="202374"/>
                  <a:pt x="168503" y="202432"/>
                </a:cubicBezTo>
                <a:cubicBezTo>
                  <a:pt x="167605" y="202424"/>
                  <a:pt x="166723" y="202281"/>
                  <a:pt x="165856" y="202002"/>
                </a:cubicBezTo>
                <a:cubicBezTo>
                  <a:pt x="164990" y="201723"/>
                  <a:pt x="164171" y="201356"/>
                  <a:pt x="163401" y="200902"/>
                </a:cubicBezTo>
                <a:lnTo>
                  <a:pt x="106128" y="170798"/>
                </a:lnTo>
                <a:lnTo>
                  <a:pt x="48854" y="200902"/>
                </a:lnTo>
                <a:cubicBezTo>
                  <a:pt x="48028" y="201356"/>
                  <a:pt x="47193" y="201723"/>
                  <a:pt x="46351" y="202002"/>
                </a:cubicBezTo>
                <a:cubicBezTo>
                  <a:pt x="45509" y="202281"/>
                  <a:pt x="44642" y="202424"/>
                  <a:pt x="43752" y="202432"/>
                </a:cubicBezTo>
                <a:cubicBezTo>
                  <a:pt x="41910" y="202374"/>
                  <a:pt x="40555" y="201725"/>
                  <a:pt x="39686" y="200487"/>
                </a:cubicBezTo>
                <a:cubicBezTo>
                  <a:pt x="38817" y="199249"/>
                  <a:pt x="38387" y="197771"/>
                  <a:pt x="38395" y="196054"/>
                </a:cubicBezTo>
                <a:cubicBezTo>
                  <a:pt x="38397" y="195613"/>
                  <a:pt x="38424" y="195188"/>
                  <a:pt x="38474" y="194779"/>
                </a:cubicBezTo>
                <a:cubicBezTo>
                  <a:pt x="38525" y="194370"/>
                  <a:pt x="38583" y="193944"/>
                  <a:pt x="38650" y="193503"/>
                </a:cubicBezTo>
                <a:lnTo>
                  <a:pt x="49620" y="129725"/>
                </a:lnTo>
                <a:lnTo>
                  <a:pt x="3189" y="84569"/>
                </a:lnTo>
                <a:cubicBezTo>
                  <a:pt x="2386" y="83732"/>
                  <a:pt x="1664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7" y="63267"/>
                </a:lnTo>
                <a:lnTo>
                  <a:pt x="99877" y="5229"/>
                </a:lnTo>
                <a:cubicBezTo>
                  <a:pt x="100457" y="3951"/>
                  <a:pt x="101275" y="2776"/>
                  <a:pt x="102333" y="1705"/>
                </a:cubicBezTo>
                <a:cubicBezTo>
                  <a:pt x="103390" y="635"/>
                  <a:pt x="104655" y="66"/>
                  <a:pt x="1061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3" name="TextBox 72"/>
          <p:cNvSpPr txBox="1"/>
          <p:nvPr/>
        </p:nvSpPr>
        <p:spPr>
          <a:xfrm>
            <a:off x="1489992" y="4513099"/>
            <a:ext cx="4367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489993" y="4082246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75" name="Freeform: Shape 5"/>
          <p:cNvSpPr/>
          <p:nvPr/>
        </p:nvSpPr>
        <p:spPr>
          <a:xfrm>
            <a:off x="12672922" y="4182154"/>
            <a:ext cx="274940" cy="262217"/>
          </a:xfrm>
          <a:custGeom>
            <a:avLst/>
            <a:gdLst/>
            <a:ahLst/>
            <a:cxnLst/>
            <a:rect l="l" t="t" r="r" b="b"/>
            <a:pathLst>
              <a:path w="212255" h="202432">
                <a:moveTo>
                  <a:pt x="106128" y="0"/>
                </a:moveTo>
                <a:cubicBezTo>
                  <a:pt x="107600" y="66"/>
                  <a:pt x="108865" y="635"/>
                  <a:pt x="109922" y="1705"/>
                </a:cubicBezTo>
                <a:cubicBezTo>
                  <a:pt x="110980" y="2776"/>
                  <a:pt x="111799" y="3951"/>
                  <a:pt x="112378" y="5229"/>
                </a:cubicBezTo>
                <a:lnTo>
                  <a:pt x="141078" y="63267"/>
                </a:lnTo>
                <a:lnTo>
                  <a:pt x="205112" y="72579"/>
                </a:lnTo>
                <a:cubicBezTo>
                  <a:pt x="206749" y="72808"/>
                  <a:pt x="208322" y="73371"/>
                  <a:pt x="209832" y="74269"/>
                </a:cubicBezTo>
                <a:cubicBezTo>
                  <a:pt x="211341" y="75167"/>
                  <a:pt x="212149" y="76560"/>
                  <a:pt x="212255" y="78447"/>
                </a:cubicBezTo>
                <a:cubicBezTo>
                  <a:pt x="212221" y="79603"/>
                  <a:pt x="211875" y="80703"/>
                  <a:pt x="211219" y="81747"/>
                </a:cubicBezTo>
                <a:cubicBezTo>
                  <a:pt x="210562" y="82792"/>
                  <a:pt x="209802" y="83732"/>
                  <a:pt x="208939" y="84569"/>
                </a:cubicBezTo>
                <a:lnTo>
                  <a:pt x="162635" y="129725"/>
                </a:lnTo>
                <a:lnTo>
                  <a:pt x="173605" y="193503"/>
                </a:lnTo>
                <a:cubicBezTo>
                  <a:pt x="173666" y="193944"/>
                  <a:pt x="173704" y="194370"/>
                  <a:pt x="173717" y="194779"/>
                </a:cubicBezTo>
                <a:cubicBezTo>
                  <a:pt x="173730" y="195188"/>
                  <a:pt x="173736" y="195613"/>
                  <a:pt x="173733" y="196054"/>
                </a:cubicBezTo>
                <a:cubicBezTo>
                  <a:pt x="173746" y="197771"/>
                  <a:pt x="173337" y="199249"/>
                  <a:pt x="172505" y="200487"/>
                </a:cubicBezTo>
                <a:cubicBezTo>
                  <a:pt x="171673" y="201725"/>
                  <a:pt x="170339" y="202374"/>
                  <a:pt x="168503" y="202432"/>
                </a:cubicBezTo>
                <a:cubicBezTo>
                  <a:pt x="167605" y="202424"/>
                  <a:pt x="166723" y="202281"/>
                  <a:pt x="165856" y="202002"/>
                </a:cubicBezTo>
                <a:cubicBezTo>
                  <a:pt x="164990" y="201723"/>
                  <a:pt x="164171" y="201356"/>
                  <a:pt x="163401" y="200902"/>
                </a:cubicBezTo>
                <a:lnTo>
                  <a:pt x="106128" y="170798"/>
                </a:lnTo>
                <a:lnTo>
                  <a:pt x="48854" y="200902"/>
                </a:lnTo>
                <a:cubicBezTo>
                  <a:pt x="48028" y="201356"/>
                  <a:pt x="47193" y="201723"/>
                  <a:pt x="46351" y="202002"/>
                </a:cubicBezTo>
                <a:cubicBezTo>
                  <a:pt x="45509" y="202281"/>
                  <a:pt x="44642" y="202424"/>
                  <a:pt x="43752" y="202432"/>
                </a:cubicBezTo>
                <a:cubicBezTo>
                  <a:pt x="41910" y="202374"/>
                  <a:pt x="40555" y="201725"/>
                  <a:pt x="39686" y="200487"/>
                </a:cubicBezTo>
                <a:cubicBezTo>
                  <a:pt x="38817" y="199249"/>
                  <a:pt x="38387" y="197771"/>
                  <a:pt x="38395" y="196054"/>
                </a:cubicBezTo>
                <a:cubicBezTo>
                  <a:pt x="38397" y="195613"/>
                  <a:pt x="38424" y="195188"/>
                  <a:pt x="38474" y="194779"/>
                </a:cubicBezTo>
                <a:cubicBezTo>
                  <a:pt x="38525" y="194370"/>
                  <a:pt x="38583" y="193944"/>
                  <a:pt x="38650" y="193503"/>
                </a:cubicBezTo>
                <a:lnTo>
                  <a:pt x="49620" y="129725"/>
                </a:lnTo>
                <a:lnTo>
                  <a:pt x="3189" y="84569"/>
                </a:lnTo>
                <a:cubicBezTo>
                  <a:pt x="2386" y="83732"/>
                  <a:pt x="1664" y="82792"/>
                  <a:pt x="1020" y="81747"/>
                </a:cubicBezTo>
                <a:cubicBezTo>
                  <a:pt x="377" y="80703"/>
                  <a:pt x="37" y="79603"/>
                  <a:pt x="0" y="78447"/>
                </a:cubicBezTo>
                <a:cubicBezTo>
                  <a:pt x="98" y="76560"/>
                  <a:pt x="890" y="75167"/>
                  <a:pt x="2376" y="74269"/>
                </a:cubicBezTo>
                <a:cubicBezTo>
                  <a:pt x="3861" y="73371"/>
                  <a:pt x="5450" y="72808"/>
                  <a:pt x="7143" y="72579"/>
                </a:cubicBezTo>
                <a:lnTo>
                  <a:pt x="71177" y="63267"/>
                </a:lnTo>
                <a:lnTo>
                  <a:pt x="99877" y="5229"/>
                </a:lnTo>
                <a:cubicBezTo>
                  <a:pt x="100457" y="3951"/>
                  <a:pt x="101275" y="2776"/>
                  <a:pt x="102333" y="1705"/>
                </a:cubicBezTo>
                <a:cubicBezTo>
                  <a:pt x="103390" y="635"/>
                  <a:pt x="104655" y="66"/>
                  <a:pt x="1061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6" name="TextBox 75"/>
          <p:cNvSpPr txBox="1"/>
          <p:nvPr/>
        </p:nvSpPr>
        <p:spPr>
          <a:xfrm>
            <a:off x="13161812" y="4513099"/>
            <a:ext cx="4367429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.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3161813" y="4082246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 err="1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Lorem</a:t>
            </a:r>
            <a:r>
              <a:rPr lang="pt-BR" sz="25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 Ipsum</a:t>
            </a:r>
          </a:p>
        </p:txBody>
      </p:sp>
      <p:sp>
        <p:nvSpPr>
          <p:cNvPr id="78" name="Скругленный прямоугольник 77"/>
          <p:cNvSpPr/>
          <p:nvPr/>
        </p:nvSpPr>
        <p:spPr>
          <a:xfrm>
            <a:off x="1589990" y="7718816"/>
            <a:ext cx="4136803" cy="39188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9" name="Скругленный прямоугольник 78"/>
          <p:cNvSpPr/>
          <p:nvPr/>
        </p:nvSpPr>
        <p:spPr>
          <a:xfrm>
            <a:off x="1659387" y="7785313"/>
            <a:ext cx="2024225" cy="258894"/>
          </a:xfrm>
          <a:prstGeom prst="roundRect">
            <a:avLst>
              <a:gd name="adj" fmla="val 50000"/>
            </a:avLst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80" name="TextBox 79"/>
          <p:cNvSpPr txBox="1"/>
          <p:nvPr/>
        </p:nvSpPr>
        <p:spPr>
          <a:xfrm>
            <a:off x="1608587" y="7391999"/>
            <a:ext cx="193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pt-BR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754212" y="7716100"/>
            <a:ext cx="89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0000"/>
            <a:r>
              <a:rPr lang="pt-BR" sz="2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Light" panose="020B0306030504020204" pitchFamily="34" charset="0"/>
              </a:rPr>
              <a:t>38%</a:t>
            </a:r>
            <a:endParaRPr lang="pt-BR" sz="2000" b="1" spc="-150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Скругленный прямоугольник 81"/>
          <p:cNvSpPr/>
          <p:nvPr/>
        </p:nvSpPr>
        <p:spPr>
          <a:xfrm>
            <a:off x="1589990" y="8718941"/>
            <a:ext cx="4136803" cy="39188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83" name="Скругленный прямоугольник 82"/>
          <p:cNvSpPr/>
          <p:nvPr/>
        </p:nvSpPr>
        <p:spPr>
          <a:xfrm>
            <a:off x="1659387" y="8785438"/>
            <a:ext cx="3121391" cy="258894"/>
          </a:xfrm>
          <a:prstGeom prst="roundRect">
            <a:avLst>
              <a:gd name="adj" fmla="val 50000"/>
            </a:avLst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84" name="TextBox 83"/>
          <p:cNvSpPr txBox="1"/>
          <p:nvPr/>
        </p:nvSpPr>
        <p:spPr>
          <a:xfrm>
            <a:off x="1608587" y="8392124"/>
            <a:ext cx="193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pt-BR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54212" y="8716225"/>
            <a:ext cx="89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0000"/>
            <a:r>
              <a:rPr lang="pt-BR" sz="2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Light" panose="020B0306030504020204" pitchFamily="34" charset="0"/>
              </a:rPr>
              <a:t>74%</a:t>
            </a:r>
            <a:endParaRPr lang="pt-BR" sz="2000" b="1" spc="-150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Скругленный прямоугольник 85"/>
          <p:cNvSpPr/>
          <p:nvPr/>
        </p:nvSpPr>
        <p:spPr>
          <a:xfrm>
            <a:off x="13253252" y="7718816"/>
            <a:ext cx="4136803" cy="3918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87" name="Скругленный прямоугольник 86"/>
          <p:cNvSpPr/>
          <p:nvPr/>
        </p:nvSpPr>
        <p:spPr>
          <a:xfrm>
            <a:off x="13322649" y="7785313"/>
            <a:ext cx="2749201" cy="258894"/>
          </a:xfrm>
          <a:prstGeom prst="roundRect">
            <a:avLst>
              <a:gd name="adj" fmla="val 50000"/>
            </a:avLst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88" name="TextBox 87"/>
          <p:cNvSpPr txBox="1"/>
          <p:nvPr/>
        </p:nvSpPr>
        <p:spPr>
          <a:xfrm>
            <a:off x="13271849" y="7391999"/>
            <a:ext cx="193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pt-BR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417474" y="7716100"/>
            <a:ext cx="89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0000"/>
            <a:r>
              <a:rPr lang="pt-BR" sz="2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Light" panose="020B0306030504020204" pitchFamily="34" charset="0"/>
              </a:rPr>
              <a:t>38%</a:t>
            </a:r>
            <a:endParaRPr lang="pt-BR" sz="2000" b="1" spc="-150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0" name="Скругленный прямоугольник 89"/>
          <p:cNvSpPr/>
          <p:nvPr/>
        </p:nvSpPr>
        <p:spPr>
          <a:xfrm>
            <a:off x="13253252" y="8718941"/>
            <a:ext cx="4136803" cy="3918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91" name="Скругленный прямоугольник 90"/>
          <p:cNvSpPr/>
          <p:nvPr/>
        </p:nvSpPr>
        <p:spPr>
          <a:xfrm>
            <a:off x="13322649" y="8785438"/>
            <a:ext cx="2406301" cy="258894"/>
          </a:xfrm>
          <a:prstGeom prst="roundRect">
            <a:avLst>
              <a:gd name="adj" fmla="val 50000"/>
            </a:avLst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92" name="TextBox 91"/>
          <p:cNvSpPr txBox="1"/>
          <p:nvPr/>
        </p:nvSpPr>
        <p:spPr>
          <a:xfrm>
            <a:off x="13271849" y="8392124"/>
            <a:ext cx="1934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pt-BR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6417474" y="8716225"/>
            <a:ext cx="896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0000"/>
            <a:r>
              <a:rPr lang="pt-BR" sz="2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Light" panose="020B0306030504020204" pitchFamily="34" charset="0"/>
              </a:rPr>
              <a:t>74%</a:t>
            </a:r>
            <a:endParaRPr lang="pt-BR" sz="2000" b="1" spc="-150" noProof="0" dirty="0">
              <a:solidFill>
                <a:schemeClr val="bg2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0" name="Freeform 5"/>
          <p:cNvSpPr>
            <a:spLocks/>
          </p:cNvSpPr>
          <p:nvPr/>
        </p:nvSpPr>
        <p:spPr bwMode="auto">
          <a:xfrm>
            <a:off x="6479918" y="2998536"/>
            <a:ext cx="4343653" cy="3762848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684" h="11856">
                <a:moveTo>
                  <a:pt x="10153" y="5607"/>
                </a:moveTo>
                <a:lnTo>
                  <a:pt x="10132" y="5402"/>
                </a:lnTo>
                <a:lnTo>
                  <a:pt x="10102" y="5201"/>
                </a:lnTo>
                <a:lnTo>
                  <a:pt x="10063" y="5004"/>
                </a:lnTo>
                <a:lnTo>
                  <a:pt x="10015" y="4810"/>
                </a:lnTo>
                <a:lnTo>
                  <a:pt x="9958" y="4619"/>
                </a:lnTo>
                <a:lnTo>
                  <a:pt x="9892" y="4432"/>
                </a:lnTo>
                <a:lnTo>
                  <a:pt x="9819" y="4249"/>
                </a:lnTo>
                <a:lnTo>
                  <a:pt x="9736" y="4071"/>
                </a:lnTo>
                <a:lnTo>
                  <a:pt x="9647" y="3897"/>
                </a:lnTo>
                <a:lnTo>
                  <a:pt x="9548" y="3728"/>
                </a:lnTo>
                <a:lnTo>
                  <a:pt x="9443" y="3564"/>
                </a:lnTo>
                <a:lnTo>
                  <a:pt x="9331" y="3405"/>
                </a:lnTo>
                <a:lnTo>
                  <a:pt x="9211" y="3251"/>
                </a:lnTo>
                <a:lnTo>
                  <a:pt x="9085" y="3105"/>
                </a:lnTo>
                <a:lnTo>
                  <a:pt x="8953" y="2963"/>
                </a:lnTo>
                <a:lnTo>
                  <a:pt x="8815" y="2828"/>
                </a:lnTo>
                <a:lnTo>
                  <a:pt x="8670" y="2699"/>
                </a:lnTo>
                <a:lnTo>
                  <a:pt x="8519" y="2577"/>
                </a:lnTo>
                <a:lnTo>
                  <a:pt x="8363" y="2461"/>
                </a:lnTo>
                <a:lnTo>
                  <a:pt x="8201" y="2353"/>
                </a:lnTo>
                <a:lnTo>
                  <a:pt x="8034" y="2252"/>
                </a:lnTo>
                <a:lnTo>
                  <a:pt x="7862" y="2159"/>
                </a:lnTo>
                <a:lnTo>
                  <a:pt x="7686" y="2073"/>
                </a:lnTo>
                <a:lnTo>
                  <a:pt x="7505" y="1996"/>
                </a:lnTo>
                <a:lnTo>
                  <a:pt x="7321" y="1926"/>
                </a:lnTo>
                <a:lnTo>
                  <a:pt x="7132" y="1865"/>
                </a:lnTo>
                <a:lnTo>
                  <a:pt x="6939" y="1814"/>
                </a:lnTo>
                <a:lnTo>
                  <a:pt x="6744" y="1771"/>
                </a:lnTo>
                <a:lnTo>
                  <a:pt x="6544" y="1736"/>
                </a:lnTo>
                <a:lnTo>
                  <a:pt x="6342" y="1712"/>
                </a:lnTo>
                <a:lnTo>
                  <a:pt x="6136" y="1698"/>
                </a:lnTo>
                <a:lnTo>
                  <a:pt x="5928" y="1692"/>
                </a:lnTo>
                <a:lnTo>
                  <a:pt x="5710" y="1698"/>
                </a:lnTo>
                <a:lnTo>
                  <a:pt x="5495" y="1714"/>
                </a:lnTo>
                <a:lnTo>
                  <a:pt x="5283" y="1741"/>
                </a:lnTo>
                <a:lnTo>
                  <a:pt x="5075" y="1778"/>
                </a:lnTo>
                <a:lnTo>
                  <a:pt x="4870" y="1826"/>
                </a:lnTo>
                <a:lnTo>
                  <a:pt x="4669" y="1882"/>
                </a:lnTo>
                <a:lnTo>
                  <a:pt x="4472" y="1949"/>
                </a:lnTo>
                <a:lnTo>
                  <a:pt x="4280" y="2025"/>
                </a:lnTo>
                <a:lnTo>
                  <a:pt x="4092" y="2110"/>
                </a:lnTo>
                <a:lnTo>
                  <a:pt x="3910" y="2203"/>
                </a:lnTo>
                <a:lnTo>
                  <a:pt x="3732" y="2305"/>
                </a:lnTo>
                <a:lnTo>
                  <a:pt x="3560" y="2415"/>
                </a:lnTo>
                <a:lnTo>
                  <a:pt x="3394" y="2534"/>
                </a:lnTo>
                <a:lnTo>
                  <a:pt x="3234" y="2660"/>
                </a:lnTo>
                <a:lnTo>
                  <a:pt x="3081" y="2793"/>
                </a:lnTo>
                <a:lnTo>
                  <a:pt x="2934" y="2933"/>
                </a:lnTo>
                <a:lnTo>
                  <a:pt x="2793" y="3080"/>
                </a:lnTo>
                <a:lnTo>
                  <a:pt x="2660" y="3234"/>
                </a:lnTo>
                <a:lnTo>
                  <a:pt x="2534" y="3394"/>
                </a:lnTo>
                <a:lnTo>
                  <a:pt x="2415" y="3560"/>
                </a:lnTo>
                <a:lnTo>
                  <a:pt x="2305" y="3732"/>
                </a:lnTo>
                <a:lnTo>
                  <a:pt x="2203" y="3909"/>
                </a:lnTo>
                <a:lnTo>
                  <a:pt x="2110" y="4092"/>
                </a:lnTo>
                <a:lnTo>
                  <a:pt x="2025" y="4280"/>
                </a:lnTo>
                <a:lnTo>
                  <a:pt x="1950" y="4472"/>
                </a:lnTo>
                <a:lnTo>
                  <a:pt x="1882" y="4669"/>
                </a:lnTo>
                <a:lnTo>
                  <a:pt x="1826" y="4869"/>
                </a:lnTo>
                <a:lnTo>
                  <a:pt x="1778" y="5074"/>
                </a:lnTo>
                <a:lnTo>
                  <a:pt x="1741" y="5283"/>
                </a:lnTo>
                <a:lnTo>
                  <a:pt x="1714" y="5495"/>
                </a:lnTo>
                <a:lnTo>
                  <a:pt x="1698" y="5710"/>
                </a:lnTo>
                <a:lnTo>
                  <a:pt x="1692" y="5928"/>
                </a:lnTo>
                <a:lnTo>
                  <a:pt x="1698" y="6146"/>
                </a:lnTo>
                <a:lnTo>
                  <a:pt x="1714" y="6361"/>
                </a:lnTo>
                <a:lnTo>
                  <a:pt x="1741" y="6573"/>
                </a:lnTo>
                <a:lnTo>
                  <a:pt x="1778" y="6782"/>
                </a:lnTo>
                <a:lnTo>
                  <a:pt x="1826" y="6987"/>
                </a:lnTo>
                <a:lnTo>
                  <a:pt x="1882" y="7187"/>
                </a:lnTo>
                <a:lnTo>
                  <a:pt x="1950" y="7384"/>
                </a:lnTo>
                <a:lnTo>
                  <a:pt x="2025" y="7576"/>
                </a:lnTo>
                <a:lnTo>
                  <a:pt x="2110" y="7764"/>
                </a:lnTo>
                <a:lnTo>
                  <a:pt x="2203" y="7947"/>
                </a:lnTo>
                <a:lnTo>
                  <a:pt x="2305" y="8124"/>
                </a:lnTo>
                <a:lnTo>
                  <a:pt x="2415" y="8296"/>
                </a:lnTo>
                <a:lnTo>
                  <a:pt x="2534" y="8462"/>
                </a:lnTo>
                <a:lnTo>
                  <a:pt x="2660" y="8622"/>
                </a:lnTo>
                <a:lnTo>
                  <a:pt x="2793" y="8776"/>
                </a:lnTo>
                <a:lnTo>
                  <a:pt x="2934" y="8923"/>
                </a:lnTo>
                <a:lnTo>
                  <a:pt x="3081" y="9063"/>
                </a:lnTo>
                <a:lnTo>
                  <a:pt x="3234" y="9196"/>
                </a:lnTo>
                <a:lnTo>
                  <a:pt x="3394" y="9322"/>
                </a:lnTo>
                <a:lnTo>
                  <a:pt x="3560" y="9441"/>
                </a:lnTo>
                <a:lnTo>
                  <a:pt x="3732" y="9551"/>
                </a:lnTo>
                <a:lnTo>
                  <a:pt x="3910" y="9653"/>
                </a:lnTo>
                <a:lnTo>
                  <a:pt x="4092" y="9746"/>
                </a:lnTo>
                <a:lnTo>
                  <a:pt x="4280" y="9831"/>
                </a:lnTo>
                <a:lnTo>
                  <a:pt x="4472" y="9907"/>
                </a:lnTo>
                <a:lnTo>
                  <a:pt x="4669" y="9974"/>
                </a:lnTo>
                <a:lnTo>
                  <a:pt x="4870" y="10030"/>
                </a:lnTo>
                <a:lnTo>
                  <a:pt x="5075" y="10078"/>
                </a:lnTo>
                <a:lnTo>
                  <a:pt x="5283" y="10115"/>
                </a:lnTo>
                <a:lnTo>
                  <a:pt x="5495" y="10142"/>
                </a:lnTo>
                <a:lnTo>
                  <a:pt x="5710" y="10158"/>
                </a:lnTo>
                <a:lnTo>
                  <a:pt x="5928" y="10164"/>
                </a:lnTo>
                <a:lnTo>
                  <a:pt x="6201" y="10164"/>
                </a:lnTo>
                <a:lnTo>
                  <a:pt x="6201" y="11856"/>
                </a:lnTo>
                <a:lnTo>
                  <a:pt x="5928" y="11856"/>
                </a:lnTo>
                <a:lnTo>
                  <a:pt x="5624" y="11849"/>
                </a:lnTo>
                <a:lnTo>
                  <a:pt x="5323" y="11826"/>
                </a:lnTo>
                <a:lnTo>
                  <a:pt x="5026" y="11788"/>
                </a:lnTo>
                <a:lnTo>
                  <a:pt x="4734" y="11735"/>
                </a:lnTo>
                <a:lnTo>
                  <a:pt x="4447" y="11669"/>
                </a:lnTo>
                <a:lnTo>
                  <a:pt x="4166" y="11590"/>
                </a:lnTo>
                <a:lnTo>
                  <a:pt x="3891" y="11496"/>
                </a:lnTo>
                <a:lnTo>
                  <a:pt x="3621" y="11390"/>
                </a:lnTo>
                <a:lnTo>
                  <a:pt x="3359" y="11272"/>
                </a:lnTo>
                <a:lnTo>
                  <a:pt x="3103" y="11140"/>
                </a:lnTo>
                <a:lnTo>
                  <a:pt x="2855" y="10998"/>
                </a:lnTo>
                <a:lnTo>
                  <a:pt x="2614" y="10844"/>
                </a:lnTo>
                <a:lnTo>
                  <a:pt x="2382" y="10678"/>
                </a:lnTo>
                <a:lnTo>
                  <a:pt x="2157" y="10503"/>
                </a:lnTo>
                <a:lnTo>
                  <a:pt x="1942" y="10316"/>
                </a:lnTo>
                <a:lnTo>
                  <a:pt x="1737" y="10120"/>
                </a:lnTo>
                <a:lnTo>
                  <a:pt x="1540" y="9914"/>
                </a:lnTo>
                <a:lnTo>
                  <a:pt x="1354" y="9699"/>
                </a:lnTo>
                <a:lnTo>
                  <a:pt x="1178" y="9474"/>
                </a:lnTo>
                <a:lnTo>
                  <a:pt x="1013" y="9242"/>
                </a:lnTo>
                <a:lnTo>
                  <a:pt x="858" y="9002"/>
                </a:lnTo>
                <a:lnTo>
                  <a:pt x="716" y="8754"/>
                </a:lnTo>
                <a:lnTo>
                  <a:pt x="584" y="8497"/>
                </a:lnTo>
                <a:lnTo>
                  <a:pt x="466" y="8235"/>
                </a:lnTo>
                <a:lnTo>
                  <a:pt x="360" y="7966"/>
                </a:lnTo>
                <a:lnTo>
                  <a:pt x="267" y="7691"/>
                </a:lnTo>
                <a:lnTo>
                  <a:pt x="187" y="7409"/>
                </a:lnTo>
                <a:lnTo>
                  <a:pt x="121" y="7123"/>
                </a:lnTo>
                <a:lnTo>
                  <a:pt x="68" y="6830"/>
                </a:lnTo>
                <a:lnTo>
                  <a:pt x="30" y="6534"/>
                </a:lnTo>
                <a:lnTo>
                  <a:pt x="7" y="6233"/>
                </a:lnTo>
                <a:lnTo>
                  <a:pt x="0" y="5928"/>
                </a:lnTo>
                <a:lnTo>
                  <a:pt x="7" y="5623"/>
                </a:lnTo>
                <a:lnTo>
                  <a:pt x="30" y="5322"/>
                </a:lnTo>
                <a:lnTo>
                  <a:pt x="68" y="5026"/>
                </a:lnTo>
                <a:lnTo>
                  <a:pt x="121" y="4733"/>
                </a:lnTo>
                <a:lnTo>
                  <a:pt x="187" y="4447"/>
                </a:lnTo>
                <a:lnTo>
                  <a:pt x="267" y="4165"/>
                </a:lnTo>
                <a:lnTo>
                  <a:pt x="360" y="3890"/>
                </a:lnTo>
                <a:lnTo>
                  <a:pt x="466" y="3621"/>
                </a:lnTo>
                <a:lnTo>
                  <a:pt x="584" y="3359"/>
                </a:lnTo>
                <a:lnTo>
                  <a:pt x="716" y="3102"/>
                </a:lnTo>
                <a:lnTo>
                  <a:pt x="858" y="2855"/>
                </a:lnTo>
                <a:lnTo>
                  <a:pt x="1013" y="2614"/>
                </a:lnTo>
                <a:lnTo>
                  <a:pt x="1178" y="2382"/>
                </a:lnTo>
                <a:lnTo>
                  <a:pt x="1354" y="2157"/>
                </a:lnTo>
                <a:lnTo>
                  <a:pt x="1540" y="1942"/>
                </a:lnTo>
                <a:lnTo>
                  <a:pt x="1737" y="1736"/>
                </a:lnTo>
                <a:lnTo>
                  <a:pt x="1942" y="1540"/>
                </a:lnTo>
                <a:lnTo>
                  <a:pt x="2157" y="1353"/>
                </a:lnTo>
                <a:lnTo>
                  <a:pt x="2382" y="1178"/>
                </a:lnTo>
                <a:lnTo>
                  <a:pt x="2614" y="1012"/>
                </a:lnTo>
                <a:lnTo>
                  <a:pt x="2855" y="858"/>
                </a:lnTo>
                <a:lnTo>
                  <a:pt x="3103" y="716"/>
                </a:lnTo>
                <a:lnTo>
                  <a:pt x="3359" y="584"/>
                </a:lnTo>
                <a:lnTo>
                  <a:pt x="3621" y="466"/>
                </a:lnTo>
                <a:lnTo>
                  <a:pt x="3891" y="360"/>
                </a:lnTo>
                <a:lnTo>
                  <a:pt x="4166" y="266"/>
                </a:lnTo>
                <a:lnTo>
                  <a:pt x="4447" y="187"/>
                </a:lnTo>
                <a:lnTo>
                  <a:pt x="4734" y="121"/>
                </a:lnTo>
                <a:lnTo>
                  <a:pt x="5026" y="68"/>
                </a:lnTo>
                <a:lnTo>
                  <a:pt x="5323" y="30"/>
                </a:lnTo>
                <a:lnTo>
                  <a:pt x="5624" y="7"/>
                </a:lnTo>
                <a:lnTo>
                  <a:pt x="5928" y="0"/>
                </a:lnTo>
                <a:lnTo>
                  <a:pt x="6223" y="7"/>
                </a:lnTo>
                <a:lnTo>
                  <a:pt x="6515" y="28"/>
                </a:lnTo>
                <a:lnTo>
                  <a:pt x="6801" y="64"/>
                </a:lnTo>
                <a:lnTo>
                  <a:pt x="7085" y="112"/>
                </a:lnTo>
                <a:lnTo>
                  <a:pt x="7362" y="174"/>
                </a:lnTo>
                <a:lnTo>
                  <a:pt x="7635" y="250"/>
                </a:lnTo>
                <a:lnTo>
                  <a:pt x="7902" y="337"/>
                </a:lnTo>
                <a:lnTo>
                  <a:pt x="8164" y="436"/>
                </a:lnTo>
                <a:lnTo>
                  <a:pt x="8420" y="548"/>
                </a:lnTo>
                <a:lnTo>
                  <a:pt x="8669" y="670"/>
                </a:lnTo>
                <a:lnTo>
                  <a:pt x="8911" y="805"/>
                </a:lnTo>
                <a:lnTo>
                  <a:pt x="9147" y="950"/>
                </a:lnTo>
                <a:lnTo>
                  <a:pt x="9375" y="1105"/>
                </a:lnTo>
                <a:lnTo>
                  <a:pt x="9595" y="1271"/>
                </a:lnTo>
                <a:lnTo>
                  <a:pt x="9807" y="1446"/>
                </a:lnTo>
                <a:lnTo>
                  <a:pt x="10012" y="1630"/>
                </a:lnTo>
                <a:lnTo>
                  <a:pt x="10206" y="1825"/>
                </a:lnTo>
                <a:lnTo>
                  <a:pt x="10393" y="2028"/>
                </a:lnTo>
                <a:lnTo>
                  <a:pt x="10569" y="2239"/>
                </a:lnTo>
                <a:lnTo>
                  <a:pt x="10736" y="2458"/>
                </a:lnTo>
                <a:lnTo>
                  <a:pt x="10892" y="2686"/>
                </a:lnTo>
                <a:lnTo>
                  <a:pt x="11038" y="2921"/>
                </a:lnTo>
                <a:lnTo>
                  <a:pt x="11173" y="3162"/>
                </a:lnTo>
                <a:lnTo>
                  <a:pt x="11297" y="3411"/>
                </a:lnTo>
                <a:lnTo>
                  <a:pt x="11410" y="3667"/>
                </a:lnTo>
                <a:lnTo>
                  <a:pt x="11510" y="3928"/>
                </a:lnTo>
                <a:lnTo>
                  <a:pt x="11599" y="4196"/>
                </a:lnTo>
                <a:lnTo>
                  <a:pt x="11675" y="4468"/>
                </a:lnTo>
                <a:lnTo>
                  <a:pt x="11739" y="4746"/>
                </a:lnTo>
                <a:lnTo>
                  <a:pt x="11788" y="5028"/>
                </a:lnTo>
                <a:lnTo>
                  <a:pt x="11825" y="5315"/>
                </a:lnTo>
                <a:lnTo>
                  <a:pt x="11848" y="5607"/>
                </a:lnTo>
                <a:lnTo>
                  <a:pt x="13684" y="5607"/>
                </a:lnTo>
                <a:lnTo>
                  <a:pt x="11010" y="8999"/>
                </a:lnTo>
                <a:lnTo>
                  <a:pt x="8336" y="5607"/>
                </a:lnTo>
                <a:lnTo>
                  <a:pt x="10153" y="56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101" name="Freeform 6"/>
          <p:cNvSpPr>
            <a:spLocks/>
          </p:cNvSpPr>
          <p:nvPr/>
        </p:nvSpPr>
        <p:spPr bwMode="auto">
          <a:xfrm>
            <a:off x="7464429" y="2998536"/>
            <a:ext cx="4343653" cy="3762848"/>
          </a:xfrm>
          <a:custGeom>
            <a:avLst/>
            <a:gdLst>
              <a:gd name="T0" fmla="*/ 908 w 6953"/>
              <a:gd name="T1" fmla="*/ 908 w 6953"/>
              <a:gd name="T2" fmla="*/ 908 w 6953"/>
              <a:gd name="T3" fmla="*/ 908 w 6953"/>
              <a:gd name="T4" fmla="*/ 908 w 6953"/>
              <a:gd name="T5" fmla="*/ 908 w 6953"/>
              <a:gd name="T6" fmla="*/ 908 w 6953"/>
              <a:gd name="T7" fmla="*/ 908 w 6953"/>
              <a:gd name="T8" fmla="*/ 908 w 6953"/>
              <a:gd name="T9" fmla="*/ 908 w 6953"/>
              <a:gd name="T10" fmla="*/ 908 w 6953"/>
              <a:gd name="T11" fmla="*/ 908 w 6953"/>
              <a:gd name="T12" fmla="*/ 908 w 6953"/>
              <a:gd name="T13" fmla="*/ 908 w 6953"/>
              <a:gd name="T14" fmla="*/ 908 w 6953"/>
              <a:gd name="T15" fmla="*/ 908 w 6953"/>
              <a:gd name="T16" fmla="*/ 908 w 6953"/>
              <a:gd name="T17" fmla="*/ 908 w 6953"/>
              <a:gd name="T18" fmla="*/ 908 w 6953"/>
              <a:gd name="T19" fmla="*/ 908 w 6953"/>
              <a:gd name="T20" fmla="*/ 908 w 6953"/>
              <a:gd name="T21" fmla="*/ 908 w 6953"/>
              <a:gd name="T22" fmla="*/ 908 w 6953"/>
              <a:gd name="T23" fmla="*/ 908 w 6953"/>
              <a:gd name="T24" fmla="*/ 908 w 6953"/>
              <a:gd name="T25" fmla="*/ 908 w 6953"/>
              <a:gd name="T26" fmla="*/ 908 w 6953"/>
              <a:gd name="T27" fmla="*/ 908 w 6953"/>
              <a:gd name="T28" fmla="*/ 908 w 6953"/>
              <a:gd name="T29" fmla="*/ 908 w 6953"/>
              <a:gd name="T30" fmla="*/ 908 w 6953"/>
              <a:gd name="T31" fmla="*/ 908 w 6953"/>
              <a:gd name="T32" fmla="*/ 908 w 6953"/>
              <a:gd name="T33" fmla="*/ 908 w 6953"/>
              <a:gd name="T34" fmla="*/ 908 w 6953"/>
              <a:gd name="T35" fmla="*/ 908 w 6953"/>
              <a:gd name="T36" fmla="*/ 908 w 6953"/>
              <a:gd name="T37" fmla="*/ 908 w 6953"/>
              <a:gd name="T38" fmla="*/ 908 w 6953"/>
              <a:gd name="T39" fmla="*/ 908 w 6953"/>
              <a:gd name="T40" fmla="*/ 908 w 6953"/>
              <a:gd name="T41" fmla="*/ 908 w 6953"/>
              <a:gd name="T42" fmla="*/ 908 w 6953"/>
              <a:gd name="T43" fmla="*/ 908 w 6953"/>
              <a:gd name="T44" fmla="*/ 908 w 6953"/>
              <a:gd name="T45" fmla="*/ 908 w 6953"/>
              <a:gd name="T46" fmla="*/ 908 w 6953"/>
              <a:gd name="T47" fmla="*/ 908 w 6953"/>
              <a:gd name="T48" fmla="*/ 908 w 6953"/>
              <a:gd name="T49" fmla="*/ 908 w 6953"/>
              <a:gd name="T50" fmla="*/ 908 w 6953"/>
              <a:gd name="T51" fmla="*/ 908 w 6953"/>
              <a:gd name="T52" fmla="*/ 908 w 6953"/>
              <a:gd name="T53" fmla="*/ 908 w 6953"/>
              <a:gd name="T54" fmla="*/ 908 w 6953"/>
              <a:gd name="T55" fmla="*/ 908 w 6953"/>
              <a:gd name="T56" fmla="*/ 908 w 6953"/>
              <a:gd name="T57" fmla="*/ 908 w 6953"/>
              <a:gd name="T58" fmla="*/ 908 w 6953"/>
              <a:gd name="T59" fmla="*/ 908 w 6953"/>
              <a:gd name="T60" fmla="*/ 908 w 6953"/>
              <a:gd name="T61" fmla="*/ 908 w 6953"/>
              <a:gd name="T62" fmla="*/ 908 w 6953"/>
              <a:gd name="T63" fmla="*/ 908 w 6953"/>
              <a:gd name="T64" fmla="*/ 908 w 6953"/>
              <a:gd name="T65" fmla="*/ 908 w 6953"/>
              <a:gd name="T66" fmla="*/ 908 w 6953"/>
              <a:gd name="T67" fmla="*/ 908 w 6953"/>
              <a:gd name="T68" fmla="*/ 908 w 6953"/>
              <a:gd name="T69" fmla="*/ 908 w 6953"/>
              <a:gd name="T70" fmla="*/ 908 w 6953"/>
              <a:gd name="T71" fmla="*/ 908 w 6953"/>
              <a:gd name="T72" fmla="*/ 908 w 6953"/>
              <a:gd name="T73" fmla="*/ 908 w 6953"/>
              <a:gd name="T74" fmla="*/ 908 w 6953"/>
              <a:gd name="T75" fmla="*/ 908 w 6953"/>
              <a:gd name="T76" fmla="*/ 908 w 6953"/>
              <a:gd name="T77" fmla="*/ 908 w 6953"/>
              <a:gd name="T78" fmla="*/ 908 w 6953"/>
              <a:gd name="T79" fmla="*/ 908 w 6953"/>
              <a:gd name="T80" fmla="*/ 908 w 6953"/>
              <a:gd name="T81" fmla="*/ 908 w 6953"/>
              <a:gd name="T82" fmla="*/ 908 w 6953"/>
              <a:gd name="T83" fmla="*/ 908 w 6953"/>
              <a:gd name="T84" fmla="*/ 908 w 6953"/>
              <a:gd name="T85" fmla="*/ 908 w 6953"/>
              <a:gd name="T86" fmla="*/ 908 w 6953"/>
              <a:gd name="T87" fmla="*/ 908 w 6953"/>
              <a:gd name="T88" fmla="*/ 908 w 6953"/>
              <a:gd name="T89" fmla="*/ 908 w 6953"/>
              <a:gd name="T90" fmla="*/ 908 w 6953"/>
              <a:gd name="T91" fmla="*/ 908 w 6953"/>
              <a:gd name="T92" fmla="*/ 908 w 6953"/>
              <a:gd name="T93" fmla="*/ 908 w 6953"/>
              <a:gd name="T94" fmla="*/ 908 w 6953"/>
              <a:gd name="T95" fmla="*/ 908 w 6953"/>
              <a:gd name="T96" fmla="*/ 908 w 6953"/>
              <a:gd name="T97" fmla="*/ 908 w 6953"/>
              <a:gd name="T98" fmla="*/ 908 w 6953"/>
              <a:gd name="T99" fmla="*/ 908 w 6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3684" h="11856">
                <a:moveTo>
                  <a:pt x="3531" y="6249"/>
                </a:moveTo>
                <a:lnTo>
                  <a:pt x="3551" y="6454"/>
                </a:lnTo>
                <a:lnTo>
                  <a:pt x="3582" y="6655"/>
                </a:lnTo>
                <a:lnTo>
                  <a:pt x="3621" y="6852"/>
                </a:lnTo>
                <a:lnTo>
                  <a:pt x="3669" y="7046"/>
                </a:lnTo>
                <a:lnTo>
                  <a:pt x="3726" y="7237"/>
                </a:lnTo>
                <a:lnTo>
                  <a:pt x="3792" y="7424"/>
                </a:lnTo>
                <a:lnTo>
                  <a:pt x="3865" y="7607"/>
                </a:lnTo>
                <a:lnTo>
                  <a:pt x="3948" y="7785"/>
                </a:lnTo>
                <a:lnTo>
                  <a:pt x="4037" y="7959"/>
                </a:lnTo>
                <a:lnTo>
                  <a:pt x="4135" y="8128"/>
                </a:lnTo>
                <a:lnTo>
                  <a:pt x="4241" y="8292"/>
                </a:lnTo>
                <a:lnTo>
                  <a:pt x="4353" y="8451"/>
                </a:lnTo>
                <a:lnTo>
                  <a:pt x="4472" y="8605"/>
                </a:lnTo>
                <a:lnTo>
                  <a:pt x="4599" y="8751"/>
                </a:lnTo>
                <a:lnTo>
                  <a:pt x="4731" y="8893"/>
                </a:lnTo>
                <a:lnTo>
                  <a:pt x="4869" y="9028"/>
                </a:lnTo>
                <a:lnTo>
                  <a:pt x="5014" y="9157"/>
                </a:lnTo>
                <a:lnTo>
                  <a:pt x="5165" y="9279"/>
                </a:lnTo>
                <a:lnTo>
                  <a:pt x="5321" y="9395"/>
                </a:lnTo>
                <a:lnTo>
                  <a:pt x="5483" y="9503"/>
                </a:lnTo>
                <a:lnTo>
                  <a:pt x="5650" y="9604"/>
                </a:lnTo>
                <a:lnTo>
                  <a:pt x="5822" y="9698"/>
                </a:lnTo>
                <a:lnTo>
                  <a:pt x="5998" y="9783"/>
                </a:lnTo>
                <a:lnTo>
                  <a:pt x="6179" y="9860"/>
                </a:lnTo>
                <a:lnTo>
                  <a:pt x="6363" y="9930"/>
                </a:lnTo>
                <a:lnTo>
                  <a:pt x="6552" y="9991"/>
                </a:lnTo>
                <a:lnTo>
                  <a:pt x="6745" y="10042"/>
                </a:lnTo>
                <a:lnTo>
                  <a:pt x="6940" y="10085"/>
                </a:lnTo>
                <a:lnTo>
                  <a:pt x="7140" y="10120"/>
                </a:lnTo>
                <a:lnTo>
                  <a:pt x="7342" y="10144"/>
                </a:lnTo>
                <a:lnTo>
                  <a:pt x="7548" y="10158"/>
                </a:lnTo>
                <a:lnTo>
                  <a:pt x="7756" y="10164"/>
                </a:lnTo>
                <a:lnTo>
                  <a:pt x="7973" y="10158"/>
                </a:lnTo>
                <a:lnTo>
                  <a:pt x="8188" y="10142"/>
                </a:lnTo>
                <a:lnTo>
                  <a:pt x="8400" y="10115"/>
                </a:lnTo>
                <a:lnTo>
                  <a:pt x="8609" y="10078"/>
                </a:lnTo>
                <a:lnTo>
                  <a:pt x="8814" y="10030"/>
                </a:lnTo>
                <a:lnTo>
                  <a:pt x="9015" y="9974"/>
                </a:lnTo>
                <a:lnTo>
                  <a:pt x="9212" y="9907"/>
                </a:lnTo>
                <a:lnTo>
                  <a:pt x="9404" y="9831"/>
                </a:lnTo>
                <a:lnTo>
                  <a:pt x="9592" y="9746"/>
                </a:lnTo>
                <a:lnTo>
                  <a:pt x="9774" y="9653"/>
                </a:lnTo>
                <a:lnTo>
                  <a:pt x="9952" y="9551"/>
                </a:lnTo>
                <a:lnTo>
                  <a:pt x="10124" y="9441"/>
                </a:lnTo>
                <a:lnTo>
                  <a:pt x="10290" y="9322"/>
                </a:lnTo>
                <a:lnTo>
                  <a:pt x="10450" y="9196"/>
                </a:lnTo>
                <a:lnTo>
                  <a:pt x="10603" y="9063"/>
                </a:lnTo>
                <a:lnTo>
                  <a:pt x="10750" y="8923"/>
                </a:lnTo>
                <a:lnTo>
                  <a:pt x="10891" y="8776"/>
                </a:lnTo>
                <a:lnTo>
                  <a:pt x="11024" y="8622"/>
                </a:lnTo>
                <a:lnTo>
                  <a:pt x="11150" y="8462"/>
                </a:lnTo>
                <a:lnTo>
                  <a:pt x="11268" y="8296"/>
                </a:lnTo>
                <a:lnTo>
                  <a:pt x="11379" y="8124"/>
                </a:lnTo>
                <a:lnTo>
                  <a:pt x="11481" y="7947"/>
                </a:lnTo>
                <a:lnTo>
                  <a:pt x="11574" y="7764"/>
                </a:lnTo>
                <a:lnTo>
                  <a:pt x="11659" y="7576"/>
                </a:lnTo>
                <a:lnTo>
                  <a:pt x="11734" y="7384"/>
                </a:lnTo>
                <a:lnTo>
                  <a:pt x="11802" y="7187"/>
                </a:lnTo>
                <a:lnTo>
                  <a:pt x="11858" y="6987"/>
                </a:lnTo>
                <a:lnTo>
                  <a:pt x="11906" y="6782"/>
                </a:lnTo>
                <a:lnTo>
                  <a:pt x="11943" y="6573"/>
                </a:lnTo>
                <a:lnTo>
                  <a:pt x="11970" y="6361"/>
                </a:lnTo>
                <a:lnTo>
                  <a:pt x="11986" y="6146"/>
                </a:lnTo>
                <a:lnTo>
                  <a:pt x="11992" y="5928"/>
                </a:lnTo>
                <a:lnTo>
                  <a:pt x="11986" y="5710"/>
                </a:lnTo>
                <a:lnTo>
                  <a:pt x="11970" y="5495"/>
                </a:lnTo>
                <a:lnTo>
                  <a:pt x="11943" y="5283"/>
                </a:lnTo>
                <a:lnTo>
                  <a:pt x="11906" y="5074"/>
                </a:lnTo>
                <a:lnTo>
                  <a:pt x="11858" y="4869"/>
                </a:lnTo>
                <a:lnTo>
                  <a:pt x="11802" y="4669"/>
                </a:lnTo>
                <a:lnTo>
                  <a:pt x="11734" y="4472"/>
                </a:lnTo>
                <a:lnTo>
                  <a:pt x="11659" y="4280"/>
                </a:lnTo>
                <a:lnTo>
                  <a:pt x="11574" y="4092"/>
                </a:lnTo>
                <a:lnTo>
                  <a:pt x="11481" y="3909"/>
                </a:lnTo>
                <a:lnTo>
                  <a:pt x="11379" y="3732"/>
                </a:lnTo>
                <a:lnTo>
                  <a:pt x="11268" y="3560"/>
                </a:lnTo>
                <a:lnTo>
                  <a:pt x="11150" y="3394"/>
                </a:lnTo>
                <a:lnTo>
                  <a:pt x="11024" y="3234"/>
                </a:lnTo>
                <a:lnTo>
                  <a:pt x="10891" y="3080"/>
                </a:lnTo>
                <a:lnTo>
                  <a:pt x="10750" y="2933"/>
                </a:lnTo>
                <a:lnTo>
                  <a:pt x="10603" y="2793"/>
                </a:lnTo>
                <a:lnTo>
                  <a:pt x="10450" y="2660"/>
                </a:lnTo>
                <a:lnTo>
                  <a:pt x="10290" y="2534"/>
                </a:lnTo>
                <a:lnTo>
                  <a:pt x="10124" y="2415"/>
                </a:lnTo>
                <a:lnTo>
                  <a:pt x="9952" y="2305"/>
                </a:lnTo>
                <a:lnTo>
                  <a:pt x="9774" y="2203"/>
                </a:lnTo>
                <a:lnTo>
                  <a:pt x="9592" y="2110"/>
                </a:lnTo>
                <a:lnTo>
                  <a:pt x="9404" y="2025"/>
                </a:lnTo>
                <a:lnTo>
                  <a:pt x="9212" y="1949"/>
                </a:lnTo>
                <a:lnTo>
                  <a:pt x="9015" y="1882"/>
                </a:lnTo>
                <a:lnTo>
                  <a:pt x="8814" y="1826"/>
                </a:lnTo>
                <a:lnTo>
                  <a:pt x="8609" y="1778"/>
                </a:lnTo>
                <a:lnTo>
                  <a:pt x="8400" y="1741"/>
                </a:lnTo>
                <a:lnTo>
                  <a:pt x="8188" y="1714"/>
                </a:lnTo>
                <a:lnTo>
                  <a:pt x="7973" y="1698"/>
                </a:lnTo>
                <a:lnTo>
                  <a:pt x="7756" y="1692"/>
                </a:lnTo>
                <a:lnTo>
                  <a:pt x="7483" y="1692"/>
                </a:lnTo>
                <a:lnTo>
                  <a:pt x="7483" y="0"/>
                </a:lnTo>
                <a:lnTo>
                  <a:pt x="7756" y="0"/>
                </a:lnTo>
                <a:lnTo>
                  <a:pt x="8060" y="7"/>
                </a:lnTo>
                <a:lnTo>
                  <a:pt x="8361" y="30"/>
                </a:lnTo>
                <a:lnTo>
                  <a:pt x="8658" y="68"/>
                </a:lnTo>
                <a:lnTo>
                  <a:pt x="8950" y="121"/>
                </a:lnTo>
                <a:lnTo>
                  <a:pt x="9237" y="187"/>
                </a:lnTo>
                <a:lnTo>
                  <a:pt x="9518" y="266"/>
                </a:lnTo>
                <a:lnTo>
                  <a:pt x="9793" y="360"/>
                </a:lnTo>
                <a:lnTo>
                  <a:pt x="10063" y="466"/>
                </a:lnTo>
                <a:lnTo>
                  <a:pt x="10325" y="584"/>
                </a:lnTo>
                <a:lnTo>
                  <a:pt x="10581" y="716"/>
                </a:lnTo>
                <a:lnTo>
                  <a:pt x="10829" y="858"/>
                </a:lnTo>
                <a:lnTo>
                  <a:pt x="11070" y="1012"/>
                </a:lnTo>
                <a:lnTo>
                  <a:pt x="11302" y="1178"/>
                </a:lnTo>
                <a:lnTo>
                  <a:pt x="11527" y="1353"/>
                </a:lnTo>
                <a:lnTo>
                  <a:pt x="11742" y="1540"/>
                </a:lnTo>
                <a:lnTo>
                  <a:pt x="11947" y="1736"/>
                </a:lnTo>
                <a:lnTo>
                  <a:pt x="12144" y="1942"/>
                </a:lnTo>
                <a:lnTo>
                  <a:pt x="12330" y="2157"/>
                </a:lnTo>
                <a:lnTo>
                  <a:pt x="12506" y="2382"/>
                </a:lnTo>
                <a:lnTo>
                  <a:pt x="12671" y="2614"/>
                </a:lnTo>
                <a:lnTo>
                  <a:pt x="12826" y="2855"/>
                </a:lnTo>
                <a:lnTo>
                  <a:pt x="12968" y="3102"/>
                </a:lnTo>
                <a:lnTo>
                  <a:pt x="13100" y="3359"/>
                </a:lnTo>
                <a:lnTo>
                  <a:pt x="13218" y="3621"/>
                </a:lnTo>
                <a:lnTo>
                  <a:pt x="13324" y="3890"/>
                </a:lnTo>
                <a:lnTo>
                  <a:pt x="13417" y="4165"/>
                </a:lnTo>
                <a:lnTo>
                  <a:pt x="13497" y="4447"/>
                </a:lnTo>
                <a:lnTo>
                  <a:pt x="13563" y="4734"/>
                </a:lnTo>
                <a:lnTo>
                  <a:pt x="13616" y="5026"/>
                </a:lnTo>
                <a:lnTo>
                  <a:pt x="13654" y="5322"/>
                </a:lnTo>
                <a:lnTo>
                  <a:pt x="13677" y="5623"/>
                </a:lnTo>
                <a:lnTo>
                  <a:pt x="13684" y="5928"/>
                </a:lnTo>
                <a:lnTo>
                  <a:pt x="13677" y="6233"/>
                </a:lnTo>
                <a:lnTo>
                  <a:pt x="13654" y="6534"/>
                </a:lnTo>
                <a:lnTo>
                  <a:pt x="13616" y="6830"/>
                </a:lnTo>
                <a:lnTo>
                  <a:pt x="13563" y="7123"/>
                </a:lnTo>
                <a:lnTo>
                  <a:pt x="13497" y="7409"/>
                </a:lnTo>
                <a:lnTo>
                  <a:pt x="13417" y="7691"/>
                </a:lnTo>
                <a:lnTo>
                  <a:pt x="13324" y="7966"/>
                </a:lnTo>
                <a:lnTo>
                  <a:pt x="13218" y="8235"/>
                </a:lnTo>
                <a:lnTo>
                  <a:pt x="13100" y="8497"/>
                </a:lnTo>
                <a:lnTo>
                  <a:pt x="12968" y="8754"/>
                </a:lnTo>
                <a:lnTo>
                  <a:pt x="12826" y="9002"/>
                </a:lnTo>
                <a:lnTo>
                  <a:pt x="12671" y="9242"/>
                </a:lnTo>
                <a:lnTo>
                  <a:pt x="12506" y="9474"/>
                </a:lnTo>
                <a:lnTo>
                  <a:pt x="12330" y="9699"/>
                </a:lnTo>
                <a:lnTo>
                  <a:pt x="12144" y="9914"/>
                </a:lnTo>
                <a:lnTo>
                  <a:pt x="11947" y="10120"/>
                </a:lnTo>
                <a:lnTo>
                  <a:pt x="11742" y="10316"/>
                </a:lnTo>
                <a:lnTo>
                  <a:pt x="11527" y="10503"/>
                </a:lnTo>
                <a:lnTo>
                  <a:pt x="11302" y="10678"/>
                </a:lnTo>
                <a:lnTo>
                  <a:pt x="11070" y="10844"/>
                </a:lnTo>
                <a:lnTo>
                  <a:pt x="10829" y="10998"/>
                </a:lnTo>
                <a:lnTo>
                  <a:pt x="10581" y="11140"/>
                </a:lnTo>
                <a:lnTo>
                  <a:pt x="10325" y="11272"/>
                </a:lnTo>
                <a:lnTo>
                  <a:pt x="10063" y="11390"/>
                </a:lnTo>
                <a:lnTo>
                  <a:pt x="9793" y="11496"/>
                </a:lnTo>
                <a:lnTo>
                  <a:pt x="9518" y="11590"/>
                </a:lnTo>
                <a:lnTo>
                  <a:pt x="9237" y="11669"/>
                </a:lnTo>
                <a:lnTo>
                  <a:pt x="8950" y="11735"/>
                </a:lnTo>
                <a:lnTo>
                  <a:pt x="8658" y="11788"/>
                </a:lnTo>
                <a:lnTo>
                  <a:pt x="8361" y="11826"/>
                </a:lnTo>
                <a:lnTo>
                  <a:pt x="8060" y="11849"/>
                </a:lnTo>
                <a:lnTo>
                  <a:pt x="7756" y="11856"/>
                </a:lnTo>
                <a:lnTo>
                  <a:pt x="7461" y="11849"/>
                </a:lnTo>
                <a:lnTo>
                  <a:pt x="7169" y="11828"/>
                </a:lnTo>
                <a:lnTo>
                  <a:pt x="6883" y="11792"/>
                </a:lnTo>
                <a:lnTo>
                  <a:pt x="6599" y="11744"/>
                </a:lnTo>
                <a:lnTo>
                  <a:pt x="6322" y="11682"/>
                </a:lnTo>
                <a:lnTo>
                  <a:pt x="6049" y="11606"/>
                </a:lnTo>
                <a:lnTo>
                  <a:pt x="5781" y="11519"/>
                </a:lnTo>
                <a:lnTo>
                  <a:pt x="5520" y="11420"/>
                </a:lnTo>
                <a:lnTo>
                  <a:pt x="5264" y="11308"/>
                </a:lnTo>
                <a:lnTo>
                  <a:pt x="5015" y="11186"/>
                </a:lnTo>
                <a:lnTo>
                  <a:pt x="4772" y="11051"/>
                </a:lnTo>
                <a:lnTo>
                  <a:pt x="4537" y="10906"/>
                </a:lnTo>
                <a:lnTo>
                  <a:pt x="4309" y="10751"/>
                </a:lnTo>
                <a:lnTo>
                  <a:pt x="4089" y="10585"/>
                </a:lnTo>
                <a:lnTo>
                  <a:pt x="3877" y="10410"/>
                </a:lnTo>
                <a:lnTo>
                  <a:pt x="3672" y="10226"/>
                </a:lnTo>
                <a:lnTo>
                  <a:pt x="3477" y="10031"/>
                </a:lnTo>
                <a:lnTo>
                  <a:pt x="3291" y="9828"/>
                </a:lnTo>
                <a:lnTo>
                  <a:pt x="3115" y="9617"/>
                </a:lnTo>
                <a:lnTo>
                  <a:pt x="2948" y="9398"/>
                </a:lnTo>
                <a:lnTo>
                  <a:pt x="2792" y="9170"/>
                </a:lnTo>
                <a:lnTo>
                  <a:pt x="2646" y="8935"/>
                </a:lnTo>
                <a:lnTo>
                  <a:pt x="2511" y="8694"/>
                </a:lnTo>
                <a:lnTo>
                  <a:pt x="2387" y="8445"/>
                </a:lnTo>
                <a:lnTo>
                  <a:pt x="2274" y="8189"/>
                </a:lnTo>
                <a:lnTo>
                  <a:pt x="2174" y="7928"/>
                </a:lnTo>
                <a:lnTo>
                  <a:pt x="2085" y="7661"/>
                </a:lnTo>
                <a:lnTo>
                  <a:pt x="2009" y="7388"/>
                </a:lnTo>
                <a:lnTo>
                  <a:pt x="1945" y="7110"/>
                </a:lnTo>
                <a:lnTo>
                  <a:pt x="1896" y="6828"/>
                </a:lnTo>
                <a:lnTo>
                  <a:pt x="1859" y="6541"/>
                </a:lnTo>
                <a:lnTo>
                  <a:pt x="1836" y="6249"/>
                </a:lnTo>
                <a:lnTo>
                  <a:pt x="0" y="6249"/>
                </a:lnTo>
                <a:lnTo>
                  <a:pt x="2674" y="2857"/>
                </a:lnTo>
                <a:lnTo>
                  <a:pt x="5348" y="6249"/>
                </a:lnTo>
                <a:lnTo>
                  <a:pt x="3531" y="62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0DD9226D-C53D-8674-E5E3-BB5CE1FB42E4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3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-0.17806 L -2.77778E-7 4.79864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890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21 0.17883 L 2.77778E-7 4.79864E-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894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23" grpId="0"/>
      <p:bldP spid="63" grpId="0" animBg="1"/>
      <p:bldP spid="73" grpId="0"/>
      <p:bldP spid="74" grpId="0"/>
      <p:bldP spid="75" grpId="0" animBg="1"/>
      <p:bldP spid="76" grpId="0"/>
      <p:bldP spid="77" grpId="0"/>
      <p:bldP spid="78" grpId="0" animBg="1"/>
      <p:bldP spid="79" grpId="0" animBg="1"/>
      <p:bldP spid="80" grpId="0"/>
      <p:bldP spid="81" grpId="0"/>
      <p:bldP spid="82" grpId="0" animBg="1"/>
      <p:bldP spid="83" grpId="0" animBg="1"/>
      <p:bldP spid="84" grpId="0"/>
      <p:bldP spid="85" grpId="0"/>
      <p:bldP spid="86" grpId="0" animBg="1"/>
      <p:bldP spid="87" grpId="0" animBg="1"/>
      <p:bldP spid="88" grpId="0"/>
      <p:bldP spid="89" grpId="0"/>
      <p:bldP spid="90" grpId="0" animBg="1"/>
      <p:bldP spid="91" grpId="0" animBg="1"/>
      <p:bldP spid="92" grpId="0"/>
      <p:bldP spid="93" grpId="0"/>
      <p:bldP spid="100" grpId="0" animBg="1"/>
      <p:bldP spid="100" grpId="1" animBg="1"/>
      <p:bldP spid="101" grpId="0" animBg="1"/>
      <p:bldP spid="101" grpId="1" animBg="1"/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0" y="0"/>
            <a:ext cx="18288000" cy="7456871"/>
          </a:xfrm>
          <a:prstGeom prst="rect">
            <a:avLst/>
          </a:prstGeom>
          <a:gradFill flip="none" rotWithShape="1">
            <a:gsLst>
              <a:gs pos="6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44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80587"/>
              </p:ext>
            </p:extLst>
          </p:nvPr>
        </p:nvGraphicFramePr>
        <p:xfrm>
          <a:off x="984105" y="2910627"/>
          <a:ext cx="16429671" cy="4546244"/>
        </p:xfrm>
        <a:graphic>
          <a:graphicData uri="http://schemas.openxmlformats.org/drawingml/2006/table">
            <a:tbl>
              <a:tblPr firstRow="1" bandRow="1">
                <a:effectLst>
                  <a:outerShdw blurRad="520700" sx="102000" sy="102000" algn="ctr" rotWithShape="0">
                    <a:prstClr val="black">
                      <a:alpha val="23000"/>
                    </a:prstClr>
                  </a:outerShdw>
                </a:effectLst>
                <a:tableStyleId>{2D5ABB26-0587-4C30-8999-92F81FD0307C}</a:tableStyleId>
              </a:tblPr>
              <a:tblGrid>
                <a:gridCol w="2178195">
                  <a:extLst>
                    <a:ext uri="{9D8B030D-6E8A-4147-A177-3AD203B41FA5}">
                      <a16:colId xmlns:a16="http://schemas.microsoft.com/office/drawing/2014/main" val="715893856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3502103916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1573393212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336155700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2717171202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2631693201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4022442549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669872848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2194570938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1187623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</a:tblGrid>
              <a:tr h="113656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500" b="1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2027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500" b="1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Jan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Fev</a:t>
                      </a:r>
                      <a:endParaRPr lang="pt-BR" sz="2500" b="1" noProof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Mar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Abr</a:t>
                      </a:r>
                      <a:endParaRPr lang="pt-BR" sz="2500" b="1" noProof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Mai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Jun</a:t>
                      </a:r>
                      <a:endParaRPr lang="pt-BR" sz="2500" b="1" noProof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Jul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Ago</a:t>
                      </a:r>
                      <a:r>
                        <a:rPr lang="pt-BR" sz="2500" b="1" baseline="0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 </a:t>
                      </a:r>
                      <a:endParaRPr lang="pt-BR" sz="2500" b="1" noProof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Set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Out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 err="1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Nov</a:t>
                      </a:r>
                      <a:endParaRPr lang="pt-BR" sz="2500" b="1" noProof="0" dirty="0">
                        <a:solidFill>
                          <a:schemeClr val="bg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 Light" panose="020B03060305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500" b="1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Dez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113656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Fase 1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113656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Fase 2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1136561"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noProof="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 Light" panose="020B0306030504020204" pitchFamily="34" charset="0"/>
                        </a:rPr>
                        <a:t>Fase 3</a:t>
                      </a: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3100" noProof="0" dirty="0">
                        <a:solidFill>
                          <a:schemeClr val="bg1"/>
                        </a:solidFill>
                        <a:latin typeface="Open Sans Semibold" panose="020B0706030804020204" pitchFamily="34" charset="0"/>
                        <a:ea typeface="Open Sans Semibold" panose="020B0706030804020204" pitchFamily="34" charset="0"/>
                      </a:endParaRPr>
                    </a:p>
                  </a:txBody>
                  <a:tcPr marL="105001" marR="105001" marT="52501" marB="5250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381250" y="8257978"/>
            <a:ext cx="13525500" cy="188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 defTabSz="360000">
              <a:lnSpc>
                <a:spcPct val="150000"/>
              </a:lnSpc>
            </a:pPr>
            <a:endParaRPr lang="pt-BR" sz="200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1E98500-6C35-55BF-BEC1-57A1A91935E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E28F67E1-7F0F-DADE-D32D-2D003B1CB0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7BE0A40D-4FD5-8071-B0AB-7B875CF3087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21">
            <a:extLst>
              <a:ext uri="{FF2B5EF4-FFF2-40B4-BE49-F238E27FC236}">
                <a16:creationId xmlns:a16="http://schemas.microsoft.com/office/drawing/2014/main" id="{E5F55DC4-7EB4-DD17-4603-B89C3B6851F7}"/>
              </a:ext>
            </a:extLst>
          </p:cNvPr>
          <p:cNvSpPr txBox="1"/>
          <p:nvPr/>
        </p:nvSpPr>
        <p:spPr>
          <a:xfrm>
            <a:off x="984105" y="772349"/>
            <a:ext cx="15811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239FEB32-97F7-405C-C288-628755B3875E}"/>
              </a:ext>
            </a:extLst>
          </p:cNvPr>
          <p:cNvSpPr txBox="1"/>
          <p:nvPr/>
        </p:nvSpPr>
        <p:spPr>
          <a:xfrm>
            <a:off x="984105" y="1543327"/>
            <a:ext cx="1581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subtítulo</a:t>
            </a:r>
          </a:p>
        </p:txBody>
      </p:sp>
    </p:spTree>
    <p:extLst>
      <p:ext uri="{BB962C8B-B14F-4D97-AF65-F5344CB8AC3E}">
        <p14:creationId xmlns:p14="http://schemas.microsoft.com/office/powerpoint/2010/main" val="41849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E286B-8120-6888-274F-F1680190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>
            <a:extLst>
              <a:ext uri="{FF2B5EF4-FFF2-40B4-BE49-F238E27FC236}">
                <a16:creationId xmlns:a16="http://schemas.microsoft.com/office/drawing/2014/main" id="{76DB7544-2604-4F01-F2B6-1CD1FDA7DB4A}"/>
              </a:ext>
            </a:extLst>
          </p:cNvPr>
          <p:cNvSpPr txBox="1"/>
          <p:nvPr/>
        </p:nvSpPr>
        <p:spPr>
          <a:xfrm>
            <a:off x="1181100" y="4020909"/>
            <a:ext cx="1581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rgbClr val="FF0000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Slides de</a:t>
            </a:r>
          </a:p>
          <a:p>
            <a:pPr algn="ctr"/>
            <a:r>
              <a:rPr lang="pt-BR" sz="7000" dirty="0">
                <a:solidFill>
                  <a:srgbClr val="FF0000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itens numerados</a:t>
            </a:r>
          </a:p>
        </p:txBody>
      </p:sp>
    </p:spTree>
    <p:extLst>
      <p:ext uri="{BB962C8B-B14F-4D97-AF65-F5344CB8AC3E}">
        <p14:creationId xmlns:p14="http://schemas.microsoft.com/office/powerpoint/2010/main" val="9414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63939358-303F-46EB-A579-B48275C225FB}"/>
              </a:ext>
            </a:extLst>
          </p:cNvPr>
          <p:cNvGrpSpPr/>
          <p:nvPr/>
        </p:nvGrpSpPr>
        <p:grpSpPr>
          <a:xfrm>
            <a:off x="9880439" y="709517"/>
            <a:ext cx="3774900" cy="1471596"/>
            <a:chOff x="1371938" y="4738746"/>
            <a:chExt cx="3774900" cy="147159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5348F36-4C81-41D2-A6B9-B386D7EAAA4F}"/>
                </a:ext>
              </a:extLst>
            </p:cNvPr>
            <p:cNvSpPr txBox="1"/>
            <p:nvPr/>
          </p:nvSpPr>
          <p:spPr>
            <a:xfrm>
              <a:off x="1371938" y="5246873"/>
              <a:ext cx="3774900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C6AF469-30B4-4A36-ABFA-6DBCEF2106CE}"/>
                </a:ext>
              </a:extLst>
            </p:cNvPr>
            <p:cNvSpPr txBox="1"/>
            <p:nvPr/>
          </p:nvSpPr>
          <p:spPr>
            <a:xfrm>
              <a:off x="1371939" y="4738746"/>
              <a:ext cx="37748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8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  <a:p>
              <a:pPr algn="ctr"/>
              <a:endParaRPr lang="pt-BR" sz="28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DB01FD1A-3B79-4303-A1B7-7BA8E47B1000}"/>
              </a:ext>
            </a:extLst>
          </p:cNvPr>
          <p:cNvGrpSpPr/>
          <p:nvPr/>
        </p:nvGrpSpPr>
        <p:grpSpPr>
          <a:xfrm>
            <a:off x="4645200" y="709517"/>
            <a:ext cx="3774900" cy="1471596"/>
            <a:chOff x="1371938" y="4738746"/>
            <a:chExt cx="3774900" cy="147159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616EF0B-C223-488A-AED1-787090C5BBBA}"/>
                </a:ext>
              </a:extLst>
            </p:cNvPr>
            <p:cNvSpPr txBox="1"/>
            <p:nvPr/>
          </p:nvSpPr>
          <p:spPr>
            <a:xfrm>
              <a:off x="1371938" y="5246873"/>
              <a:ext cx="3774900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52D4091-7D4F-4969-8FCF-AB6A1D980BA7}"/>
                </a:ext>
              </a:extLst>
            </p:cNvPr>
            <p:cNvSpPr txBox="1"/>
            <p:nvPr/>
          </p:nvSpPr>
          <p:spPr>
            <a:xfrm>
              <a:off x="1371939" y="4738746"/>
              <a:ext cx="37748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8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</p:grp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CCDDE29D-CD6A-4B57-87F4-25E465CCE63B}"/>
              </a:ext>
            </a:extLst>
          </p:cNvPr>
          <p:cNvGrpSpPr/>
          <p:nvPr/>
        </p:nvGrpSpPr>
        <p:grpSpPr>
          <a:xfrm>
            <a:off x="4645200" y="8055282"/>
            <a:ext cx="3774900" cy="1471596"/>
            <a:chOff x="1371938" y="4738746"/>
            <a:chExt cx="3774900" cy="1471596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E8F4EE1-F993-4AAA-884C-5823F294DC0D}"/>
                </a:ext>
              </a:extLst>
            </p:cNvPr>
            <p:cNvSpPr txBox="1"/>
            <p:nvPr/>
          </p:nvSpPr>
          <p:spPr>
            <a:xfrm>
              <a:off x="1371938" y="5246873"/>
              <a:ext cx="3774900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390C964-43A5-406B-9D68-109F726BBABE}"/>
                </a:ext>
              </a:extLst>
            </p:cNvPr>
            <p:cNvSpPr txBox="1"/>
            <p:nvPr/>
          </p:nvSpPr>
          <p:spPr>
            <a:xfrm>
              <a:off x="1371939" y="4738746"/>
              <a:ext cx="37748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8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  <a:p>
              <a:pPr algn="ctr"/>
              <a:endParaRPr lang="pt-BR" sz="28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37" name="Группа 136">
            <a:extLst>
              <a:ext uri="{FF2B5EF4-FFF2-40B4-BE49-F238E27FC236}">
                <a16:creationId xmlns:a16="http://schemas.microsoft.com/office/drawing/2014/main" id="{FD45FA4A-8E26-43D3-B5BD-F0724421329E}"/>
              </a:ext>
            </a:extLst>
          </p:cNvPr>
          <p:cNvGrpSpPr/>
          <p:nvPr/>
        </p:nvGrpSpPr>
        <p:grpSpPr>
          <a:xfrm>
            <a:off x="9880439" y="8055282"/>
            <a:ext cx="3774900" cy="1471596"/>
            <a:chOff x="1371938" y="4738746"/>
            <a:chExt cx="3774900" cy="1471596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F10CFF3-0E31-442A-887B-20B8934EFBEC}"/>
                </a:ext>
              </a:extLst>
            </p:cNvPr>
            <p:cNvSpPr txBox="1"/>
            <p:nvPr/>
          </p:nvSpPr>
          <p:spPr>
            <a:xfrm>
              <a:off x="1371938" y="5246873"/>
              <a:ext cx="3774900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01C8C16-C9FD-48EA-BAF5-4397C3F53FC7}"/>
                </a:ext>
              </a:extLst>
            </p:cNvPr>
            <p:cNvSpPr txBox="1"/>
            <p:nvPr/>
          </p:nvSpPr>
          <p:spPr>
            <a:xfrm>
              <a:off x="1371939" y="4738746"/>
              <a:ext cx="37748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8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  <a:p>
              <a:pPr algn="ctr"/>
              <a:endParaRPr lang="pt-BR" sz="28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CBA3B6DD-F9AD-4B3F-AD46-72BD5CEB1318}"/>
              </a:ext>
            </a:extLst>
          </p:cNvPr>
          <p:cNvSpPr>
            <a:spLocks/>
          </p:cNvSpPr>
          <p:nvPr/>
        </p:nvSpPr>
        <p:spPr bwMode="auto">
          <a:xfrm>
            <a:off x="9144000" y="5145088"/>
            <a:ext cx="3371850" cy="1946275"/>
          </a:xfrm>
          <a:custGeom>
            <a:avLst/>
            <a:gdLst>
              <a:gd name="T0" fmla="*/ 0 w 8495"/>
              <a:gd name="T1" fmla="*/ 0 h 4904"/>
              <a:gd name="T2" fmla="*/ 8495 w 8495"/>
              <a:gd name="T3" fmla="*/ 4904 h 4904"/>
              <a:gd name="T4" fmla="*/ 0 w 8495"/>
              <a:gd name="T5" fmla="*/ 0 h 4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495" h="4904">
                <a:moveTo>
                  <a:pt x="0" y="0"/>
                </a:moveTo>
                <a:lnTo>
                  <a:pt x="8495" y="490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143EA20D-A8AE-476C-B37C-8401964481D4}"/>
              </a:ext>
            </a:extLst>
          </p:cNvPr>
          <p:cNvGrpSpPr/>
          <p:nvPr/>
        </p:nvGrpSpPr>
        <p:grpSpPr>
          <a:xfrm>
            <a:off x="871486" y="4408496"/>
            <a:ext cx="4048228" cy="1471596"/>
            <a:chOff x="1235274" y="4738746"/>
            <a:chExt cx="4048228" cy="1471596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8D3E1D8-0737-41F2-A172-814687BABDCC}"/>
                </a:ext>
              </a:extLst>
            </p:cNvPr>
            <p:cNvSpPr txBox="1"/>
            <p:nvPr/>
          </p:nvSpPr>
          <p:spPr>
            <a:xfrm>
              <a:off x="1235274" y="5246873"/>
              <a:ext cx="4048228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2F4A0EC-595D-463D-93F2-87D793ECF632}"/>
                </a:ext>
              </a:extLst>
            </p:cNvPr>
            <p:cNvSpPr txBox="1"/>
            <p:nvPr/>
          </p:nvSpPr>
          <p:spPr>
            <a:xfrm>
              <a:off x="1371939" y="4738746"/>
              <a:ext cx="37748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8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  <a:p>
              <a:pPr algn="ctr"/>
              <a:endParaRPr lang="pt-BR" sz="28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" name="Freeform 9">
            <a:extLst>
              <a:ext uri="{FF2B5EF4-FFF2-40B4-BE49-F238E27FC236}">
                <a16:creationId xmlns:a16="http://schemas.microsoft.com/office/drawing/2014/main" id="{392325FF-63C5-4F0B-86F0-293DA37FB9F6}"/>
              </a:ext>
            </a:extLst>
          </p:cNvPr>
          <p:cNvSpPr>
            <a:spLocks/>
          </p:cNvSpPr>
          <p:nvPr/>
        </p:nvSpPr>
        <p:spPr bwMode="auto">
          <a:xfrm>
            <a:off x="9145588" y="5145088"/>
            <a:ext cx="2651125" cy="1530350"/>
          </a:xfrm>
          <a:custGeom>
            <a:avLst/>
            <a:gdLst>
              <a:gd name="T0" fmla="*/ 0 w 8354"/>
              <a:gd name="T1" fmla="*/ 0 h 4821"/>
              <a:gd name="T2" fmla="*/ 8354 w 8354"/>
              <a:gd name="T3" fmla="*/ 4821 h 4821"/>
              <a:gd name="T4" fmla="*/ 0 w 8354"/>
              <a:gd name="T5" fmla="*/ 0 h 4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354" h="4821">
                <a:moveTo>
                  <a:pt x="0" y="0"/>
                </a:moveTo>
                <a:lnTo>
                  <a:pt x="8354" y="4821"/>
                </a:lnTo>
                <a:lnTo>
                  <a:pt x="0" y="0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8CCBD1D-BE53-4FEB-AAB6-6CD9154D3F88}"/>
              </a:ext>
            </a:extLst>
          </p:cNvPr>
          <p:cNvGrpSpPr/>
          <p:nvPr/>
        </p:nvGrpSpPr>
        <p:grpSpPr>
          <a:xfrm>
            <a:off x="6324600" y="2325624"/>
            <a:ext cx="5638800" cy="5637340"/>
            <a:chOff x="6237027" y="2238074"/>
            <a:chExt cx="5813946" cy="581244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B087565-37E8-46A7-81F1-C7CA2DE63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134" y="2238074"/>
              <a:ext cx="2516867" cy="2906973"/>
            </a:xfrm>
            <a:custGeom>
              <a:avLst/>
              <a:gdLst>
                <a:gd name="T0" fmla="*/ 0 w 8357"/>
                <a:gd name="T1" fmla="*/ 4825 h 9648"/>
                <a:gd name="T2" fmla="*/ 172 w 8357"/>
                <a:gd name="T3" fmla="*/ 4539 h 9648"/>
                <a:gd name="T4" fmla="*/ 351 w 8357"/>
                <a:gd name="T5" fmla="*/ 4261 h 9648"/>
                <a:gd name="T6" fmla="*/ 540 w 8357"/>
                <a:gd name="T7" fmla="*/ 3992 h 9648"/>
                <a:gd name="T8" fmla="*/ 735 w 8357"/>
                <a:gd name="T9" fmla="*/ 3730 h 9648"/>
                <a:gd name="T10" fmla="*/ 939 w 8357"/>
                <a:gd name="T11" fmla="*/ 3477 h 9648"/>
                <a:gd name="T12" fmla="*/ 1149 w 8357"/>
                <a:gd name="T13" fmla="*/ 3232 h 9648"/>
                <a:gd name="T14" fmla="*/ 1366 w 8357"/>
                <a:gd name="T15" fmla="*/ 2994 h 9648"/>
                <a:gd name="T16" fmla="*/ 1590 w 8357"/>
                <a:gd name="T17" fmla="*/ 2766 h 9648"/>
                <a:gd name="T18" fmla="*/ 1822 w 8357"/>
                <a:gd name="T19" fmla="*/ 2547 h 9648"/>
                <a:gd name="T20" fmla="*/ 2058 w 8357"/>
                <a:gd name="T21" fmla="*/ 2336 h 9648"/>
                <a:gd name="T22" fmla="*/ 2302 w 8357"/>
                <a:gd name="T23" fmla="*/ 2133 h 9648"/>
                <a:gd name="T24" fmla="*/ 2551 w 8357"/>
                <a:gd name="T25" fmla="*/ 1940 h 9648"/>
                <a:gd name="T26" fmla="*/ 2805 w 8357"/>
                <a:gd name="T27" fmla="*/ 1755 h 9648"/>
                <a:gd name="T28" fmla="*/ 3064 w 8357"/>
                <a:gd name="T29" fmla="*/ 1580 h 9648"/>
                <a:gd name="T30" fmla="*/ 3330 w 8357"/>
                <a:gd name="T31" fmla="*/ 1412 h 9648"/>
                <a:gd name="T32" fmla="*/ 3599 w 8357"/>
                <a:gd name="T33" fmla="*/ 1254 h 9648"/>
                <a:gd name="T34" fmla="*/ 3873 w 8357"/>
                <a:gd name="T35" fmla="*/ 1105 h 9648"/>
                <a:gd name="T36" fmla="*/ 4151 w 8357"/>
                <a:gd name="T37" fmla="*/ 965 h 9648"/>
                <a:gd name="T38" fmla="*/ 4434 w 8357"/>
                <a:gd name="T39" fmla="*/ 835 h 9648"/>
                <a:gd name="T40" fmla="*/ 4720 w 8357"/>
                <a:gd name="T41" fmla="*/ 713 h 9648"/>
                <a:gd name="T42" fmla="*/ 5009 w 8357"/>
                <a:gd name="T43" fmla="*/ 601 h 9648"/>
                <a:gd name="T44" fmla="*/ 5302 w 8357"/>
                <a:gd name="T45" fmla="*/ 498 h 9648"/>
                <a:gd name="T46" fmla="*/ 5598 w 8357"/>
                <a:gd name="T47" fmla="*/ 404 h 9648"/>
                <a:gd name="T48" fmla="*/ 5897 w 8357"/>
                <a:gd name="T49" fmla="*/ 321 h 9648"/>
                <a:gd name="T50" fmla="*/ 6197 w 8357"/>
                <a:gd name="T51" fmla="*/ 246 h 9648"/>
                <a:gd name="T52" fmla="*/ 6501 w 8357"/>
                <a:gd name="T53" fmla="*/ 181 h 9648"/>
                <a:gd name="T54" fmla="*/ 6806 w 8357"/>
                <a:gd name="T55" fmla="*/ 127 h 9648"/>
                <a:gd name="T56" fmla="*/ 7114 w 8357"/>
                <a:gd name="T57" fmla="*/ 82 h 9648"/>
                <a:gd name="T58" fmla="*/ 7423 w 8357"/>
                <a:gd name="T59" fmla="*/ 46 h 9648"/>
                <a:gd name="T60" fmla="*/ 7733 w 8357"/>
                <a:gd name="T61" fmla="*/ 21 h 9648"/>
                <a:gd name="T62" fmla="*/ 8044 w 8357"/>
                <a:gd name="T63" fmla="*/ 5 h 9648"/>
                <a:gd name="T64" fmla="*/ 8357 w 8357"/>
                <a:gd name="T65" fmla="*/ 0 h 9648"/>
                <a:gd name="T66" fmla="*/ 8357 w 8357"/>
                <a:gd name="T67" fmla="*/ 9648 h 9648"/>
                <a:gd name="T68" fmla="*/ 0 w 8357"/>
                <a:gd name="T69" fmla="*/ 4825 h 9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57" h="9648">
                  <a:moveTo>
                    <a:pt x="0" y="4825"/>
                  </a:moveTo>
                  <a:lnTo>
                    <a:pt x="172" y="4539"/>
                  </a:lnTo>
                  <a:lnTo>
                    <a:pt x="351" y="4261"/>
                  </a:lnTo>
                  <a:lnTo>
                    <a:pt x="540" y="3992"/>
                  </a:lnTo>
                  <a:lnTo>
                    <a:pt x="735" y="3730"/>
                  </a:lnTo>
                  <a:lnTo>
                    <a:pt x="939" y="3477"/>
                  </a:lnTo>
                  <a:lnTo>
                    <a:pt x="1149" y="3232"/>
                  </a:lnTo>
                  <a:lnTo>
                    <a:pt x="1366" y="2994"/>
                  </a:lnTo>
                  <a:lnTo>
                    <a:pt x="1590" y="2766"/>
                  </a:lnTo>
                  <a:lnTo>
                    <a:pt x="1822" y="2547"/>
                  </a:lnTo>
                  <a:lnTo>
                    <a:pt x="2058" y="2336"/>
                  </a:lnTo>
                  <a:lnTo>
                    <a:pt x="2302" y="2133"/>
                  </a:lnTo>
                  <a:lnTo>
                    <a:pt x="2551" y="1940"/>
                  </a:lnTo>
                  <a:lnTo>
                    <a:pt x="2805" y="1755"/>
                  </a:lnTo>
                  <a:lnTo>
                    <a:pt x="3064" y="1580"/>
                  </a:lnTo>
                  <a:lnTo>
                    <a:pt x="3330" y="1412"/>
                  </a:lnTo>
                  <a:lnTo>
                    <a:pt x="3599" y="1254"/>
                  </a:lnTo>
                  <a:lnTo>
                    <a:pt x="3873" y="1105"/>
                  </a:lnTo>
                  <a:lnTo>
                    <a:pt x="4151" y="965"/>
                  </a:lnTo>
                  <a:lnTo>
                    <a:pt x="4434" y="835"/>
                  </a:lnTo>
                  <a:lnTo>
                    <a:pt x="4720" y="713"/>
                  </a:lnTo>
                  <a:lnTo>
                    <a:pt x="5009" y="601"/>
                  </a:lnTo>
                  <a:lnTo>
                    <a:pt x="5302" y="498"/>
                  </a:lnTo>
                  <a:lnTo>
                    <a:pt x="5598" y="404"/>
                  </a:lnTo>
                  <a:lnTo>
                    <a:pt x="5897" y="321"/>
                  </a:lnTo>
                  <a:lnTo>
                    <a:pt x="6197" y="246"/>
                  </a:lnTo>
                  <a:lnTo>
                    <a:pt x="6501" y="181"/>
                  </a:lnTo>
                  <a:lnTo>
                    <a:pt x="6806" y="127"/>
                  </a:lnTo>
                  <a:lnTo>
                    <a:pt x="7114" y="82"/>
                  </a:lnTo>
                  <a:lnTo>
                    <a:pt x="7423" y="46"/>
                  </a:lnTo>
                  <a:lnTo>
                    <a:pt x="7733" y="21"/>
                  </a:lnTo>
                  <a:lnTo>
                    <a:pt x="8044" y="5"/>
                  </a:lnTo>
                  <a:lnTo>
                    <a:pt x="8357" y="0"/>
                  </a:lnTo>
                  <a:lnTo>
                    <a:pt x="8357" y="9648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chemeClr val="bg2">
                <a:alpha val="3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noProof="0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649E7EA-2C57-439F-A6C2-097E893BA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7027" y="3691560"/>
              <a:ext cx="2906973" cy="4358954"/>
            </a:xfrm>
            <a:custGeom>
              <a:avLst/>
              <a:gdLst>
                <a:gd name="T0" fmla="*/ 1293 w 9651"/>
                <a:gd name="T1" fmla="*/ 9646 h 14470"/>
                <a:gd name="T2" fmla="*/ 1141 w 9651"/>
                <a:gd name="T3" fmla="*/ 9374 h 14470"/>
                <a:gd name="T4" fmla="*/ 999 w 9651"/>
                <a:gd name="T5" fmla="*/ 9096 h 14470"/>
                <a:gd name="T6" fmla="*/ 866 w 9651"/>
                <a:gd name="T7" fmla="*/ 8815 h 14470"/>
                <a:gd name="T8" fmla="*/ 742 w 9651"/>
                <a:gd name="T9" fmla="*/ 8530 h 14470"/>
                <a:gd name="T10" fmla="*/ 627 w 9651"/>
                <a:gd name="T11" fmla="*/ 8241 h 14470"/>
                <a:gd name="T12" fmla="*/ 522 w 9651"/>
                <a:gd name="T13" fmla="*/ 7949 h 14470"/>
                <a:gd name="T14" fmla="*/ 427 w 9651"/>
                <a:gd name="T15" fmla="*/ 7654 h 14470"/>
                <a:gd name="T16" fmla="*/ 340 w 9651"/>
                <a:gd name="T17" fmla="*/ 7356 h 14470"/>
                <a:gd name="T18" fmla="*/ 264 w 9651"/>
                <a:gd name="T19" fmla="*/ 7056 h 14470"/>
                <a:gd name="T20" fmla="*/ 197 w 9651"/>
                <a:gd name="T21" fmla="*/ 6753 h 14470"/>
                <a:gd name="T22" fmla="*/ 140 w 9651"/>
                <a:gd name="T23" fmla="*/ 6448 h 14470"/>
                <a:gd name="T24" fmla="*/ 92 w 9651"/>
                <a:gd name="T25" fmla="*/ 6141 h 14470"/>
                <a:gd name="T26" fmla="*/ 54 w 9651"/>
                <a:gd name="T27" fmla="*/ 5833 h 14470"/>
                <a:gd name="T28" fmla="*/ 27 w 9651"/>
                <a:gd name="T29" fmla="*/ 5523 h 14470"/>
                <a:gd name="T30" fmla="*/ 8 w 9651"/>
                <a:gd name="T31" fmla="*/ 5212 h 14470"/>
                <a:gd name="T32" fmla="*/ 0 w 9651"/>
                <a:gd name="T33" fmla="*/ 4901 h 14470"/>
                <a:gd name="T34" fmla="*/ 2 w 9651"/>
                <a:gd name="T35" fmla="*/ 4589 h 14470"/>
                <a:gd name="T36" fmla="*/ 14 w 9651"/>
                <a:gd name="T37" fmla="*/ 4275 h 14470"/>
                <a:gd name="T38" fmla="*/ 37 w 9651"/>
                <a:gd name="T39" fmla="*/ 3963 h 14470"/>
                <a:gd name="T40" fmla="*/ 71 w 9651"/>
                <a:gd name="T41" fmla="*/ 3650 h 14470"/>
                <a:gd name="T42" fmla="*/ 113 w 9651"/>
                <a:gd name="T43" fmla="*/ 3338 h 14470"/>
                <a:gd name="T44" fmla="*/ 168 w 9651"/>
                <a:gd name="T45" fmla="*/ 3026 h 14470"/>
                <a:gd name="T46" fmla="*/ 232 w 9651"/>
                <a:gd name="T47" fmla="*/ 2716 h 14470"/>
                <a:gd name="T48" fmla="*/ 306 w 9651"/>
                <a:gd name="T49" fmla="*/ 2406 h 14470"/>
                <a:gd name="T50" fmla="*/ 392 w 9651"/>
                <a:gd name="T51" fmla="*/ 2097 h 14470"/>
                <a:gd name="T52" fmla="*/ 489 w 9651"/>
                <a:gd name="T53" fmla="*/ 1791 h 14470"/>
                <a:gd name="T54" fmla="*/ 596 w 9651"/>
                <a:gd name="T55" fmla="*/ 1486 h 14470"/>
                <a:gd name="T56" fmla="*/ 713 w 9651"/>
                <a:gd name="T57" fmla="*/ 1184 h 14470"/>
                <a:gd name="T58" fmla="*/ 842 w 9651"/>
                <a:gd name="T59" fmla="*/ 884 h 14470"/>
                <a:gd name="T60" fmla="*/ 982 w 9651"/>
                <a:gd name="T61" fmla="*/ 586 h 14470"/>
                <a:gd name="T62" fmla="*/ 1133 w 9651"/>
                <a:gd name="T63" fmla="*/ 292 h 14470"/>
                <a:gd name="T64" fmla="*/ 1294 w 9651"/>
                <a:gd name="T65" fmla="*/ 0 h 14470"/>
                <a:gd name="T66" fmla="*/ 1294 w 9651"/>
                <a:gd name="T67" fmla="*/ 0 h 14470"/>
                <a:gd name="T68" fmla="*/ 9651 w 9651"/>
                <a:gd name="T69" fmla="*/ 4823 h 14470"/>
                <a:gd name="T70" fmla="*/ 9651 w 9651"/>
                <a:gd name="T71" fmla="*/ 14470 h 14470"/>
                <a:gd name="T72" fmla="*/ 9651 w 9651"/>
                <a:gd name="T73" fmla="*/ 4823 h 14470"/>
                <a:gd name="T74" fmla="*/ 1293 w 9651"/>
                <a:gd name="T75" fmla="*/ 9646 h 14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651" h="14470">
                  <a:moveTo>
                    <a:pt x="1293" y="9646"/>
                  </a:moveTo>
                  <a:lnTo>
                    <a:pt x="1141" y="9374"/>
                  </a:lnTo>
                  <a:lnTo>
                    <a:pt x="999" y="9096"/>
                  </a:lnTo>
                  <a:lnTo>
                    <a:pt x="866" y="8815"/>
                  </a:lnTo>
                  <a:lnTo>
                    <a:pt x="742" y="8530"/>
                  </a:lnTo>
                  <a:lnTo>
                    <a:pt x="627" y="8241"/>
                  </a:lnTo>
                  <a:lnTo>
                    <a:pt x="522" y="7949"/>
                  </a:lnTo>
                  <a:lnTo>
                    <a:pt x="427" y="7654"/>
                  </a:lnTo>
                  <a:lnTo>
                    <a:pt x="340" y="7356"/>
                  </a:lnTo>
                  <a:lnTo>
                    <a:pt x="264" y="7056"/>
                  </a:lnTo>
                  <a:lnTo>
                    <a:pt x="197" y="6753"/>
                  </a:lnTo>
                  <a:lnTo>
                    <a:pt x="140" y="6448"/>
                  </a:lnTo>
                  <a:lnTo>
                    <a:pt x="92" y="6141"/>
                  </a:lnTo>
                  <a:lnTo>
                    <a:pt x="54" y="5833"/>
                  </a:lnTo>
                  <a:lnTo>
                    <a:pt x="27" y="5523"/>
                  </a:lnTo>
                  <a:lnTo>
                    <a:pt x="8" y="5212"/>
                  </a:lnTo>
                  <a:lnTo>
                    <a:pt x="0" y="4901"/>
                  </a:lnTo>
                  <a:lnTo>
                    <a:pt x="2" y="4589"/>
                  </a:lnTo>
                  <a:lnTo>
                    <a:pt x="14" y="4275"/>
                  </a:lnTo>
                  <a:lnTo>
                    <a:pt x="37" y="3963"/>
                  </a:lnTo>
                  <a:lnTo>
                    <a:pt x="71" y="3650"/>
                  </a:lnTo>
                  <a:lnTo>
                    <a:pt x="113" y="3338"/>
                  </a:lnTo>
                  <a:lnTo>
                    <a:pt x="168" y="3026"/>
                  </a:lnTo>
                  <a:lnTo>
                    <a:pt x="232" y="2716"/>
                  </a:lnTo>
                  <a:lnTo>
                    <a:pt x="306" y="2406"/>
                  </a:lnTo>
                  <a:lnTo>
                    <a:pt x="392" y="2097"/>
                  </a:lnTo>
                  <a:lnTo>
                    <a:pt x="489" y="1791"/>
                  </a:lnTo>
                  <a:lnTo>
                    <a:pt x="596" y="1486"/>
                  </a:lnTo>
                  <a:lnTo>
                    <a:pt x="713" y="1184"/>
                  </a:lnTo>
                  <a:lnTo>
                    <a:pt x="842" y="884"/>
                  </a:lnTo>
                  <a:lnTo>
                    <a:pt x="982" y="586"/>
                  </a:lnTo>
                  <a:lnTo>
                    <a:pt x="1133" y="292"/>
                  </a:lnTo>
                  <a:lnTo>
                    <a:pt x="1294" y="0"/>
                  </a:lnTo>
                  <a:lnTo>
                    <a:pt x="1294" y="0"/>
                  </a:lnTo>
                  <a:lnTo>
                    <a:pt x="9651" y="4823"/>
                  </a:lnTo>
                  <a:lnTo>
                    <a:pt x="9651" y="14470"/>
                  </a:lnTo>
                  <a:lnTo>
                    <a:pt x="9651" y="4823"/>
                  </a:lnTo>
                  <a:lnTo>
                    <a:pt x="1293" y="9646"/>
                  </a:lnTo>
                  <a:close/>
                </a:path>
              </a:pathLst>
            </a:custGeom>
            <a:solidFill>
              <a:schemeClr val="bg2">
                <a:alpha val="4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noProof="0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2A9D7D4-5B33-4C2F-80D8-503917F88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7134" y="5145047"/>
              <a:ext cx="2516867" cy="2905467"/>
            </a:xfrm>
            <a:custGeom>
              <a:avLst/>
              <a:gdLst>
                <a:gd name="T0" fmla="*/ 8204 w 8358"/>
                <a:gd name="T1" fmla="*/ 9646 h 9647"/>
                <a:gd name="T2" fmla="*/ 7896 w 8358"/>
                <a:gd name="T3" fmla="*/ 9636 h 9647"/>
                <a:gd name="T4" fmla="*/ 7588 w 8358"/>
                <a:gd name="T5" fmla="*/ 9617 h 9647"/>
                <a:gd name="T6" fmla="*/ 7280 w 8358"/>
                <a:gd name="T7" fmla="*/ 9588 h 9647"/>
                <a:gd name="T8" fmla="*/ 6973 w 8358"/>
                <a:gd name="T9" fmla="*/ 9548 h 9647"/>
                <a:gd name="T10" fmla="*/ 6665 w 8358"/>
                <a:gd name="T11" fmla="*/ 9499 h 9647"/>
                <a:gd name="T12" fmla="*/ 6359 w 8358"/>
                <a:gd name="T13" fmla="*/ 9438 h 9647"/>
                <a:gd name="T14" fmla="*/ 6054 w 8358"/>
                <a:gd name="T15" fmla="*/ 9370 h 9647"/>
                <a:gd name="T16" fmla="*/ 5750 w 8358"/>
                <a:gd name="T17" fmla="*/ 9289 h 9647"/>
                <a:gd name="T18" fmla="*/ 5447 w 8358"/>
                <a:gd name="T19" fmla="*/ 9198 h 9647"/>
                <a:gd name="T20" fmla="*/ 5146 w 8358"/>
                <a:gd name="T21" fmla="*/ 9097 h 9647"/>
                <a:gd name="T22" fmla="*/ 4847 w 8358"/>
                <a:gd name="T23" fmla="*/ 8986 h 9647"/>
                <a:gd name="T24" fmla="*/ 4550 w 8358"/>
                <a:gd name="T25" fmla="*/ 8864 h 9647"/>
                <a:gd name="T26" fmla="*/ 4256 w 8358"/>
                <a:gd name="T27" fmla="*/ 8732 h 9647"/>
                <a:gd name="T28" fmla="*/ 3965 w 8358"/>
                <a:gd name="T29" fmla="*/ 8588 h 9647"/>
                <a:gd name="T30" fmla="*/ 3676 w 8358"/>
                <a:gd name="T31" fmla="*/ 8434 h 9647"/>
                <a:gd name="T32" fmla="*/ 3391 w 8358"/>
                <a:gd name="T33" fmla="*/ 8270 h 9647"/>
                <a:gd name="T34" fmla="*/ 3114 w 8358"/>
                <a:gd name="T35" fmla="*/ 8097 h 9647"/>
                <a:gd name="T36" fmla="*/ 2843 w 8358"/>
                <a:gd name="T37" fmla="*/ 7916 h 9647"/>
                <a:gd name="T38" fmla="*/ 2582 w 8358"/>
                <a:gd name="T39" fmla="*/ 7728 h 9647"/>
                <a:gd name="T40" fmla="*/ 2328 w 8358"/>
                <a:gd name="T41" fmla="*/ 7532 h 9647"/>
                <a:gd name="T42" fmla="*/ 2082 w 8358"/>
                <a:gd name="T43" fmla="*/ 7329 h 9647"/>
                <a:gd name="T44" fmla="*/ 1845 w 8358"/>
                <a:gd name="T45" fmla="*/ 7119 h 9647"/>
                <a:gd name="T46" fmla="*/ 1614 w 8358"/>
                <a:gd name="T47" fmla="*/ 6902 h 9647"/>
                <a:gd name="T48" fmla="*/ 1393 w 8358"/>
                <a:gd name="T49" fmla="*/ 6679 h 9647"/>
                <a:gd name="T50" fmla="*/ 1180 w 8358"/>
                <a:gd name="T51" fmla="*/ 6450 h 9647"/>
                <a:gd name="T52" fmla="*/ 975 w 8358"/>
                <a:gd name="T53" fmla="*/ 6215 h 9647"/>
                <a:gd name="T54" fmla="*/ 778 w 8358"/>
                <a:gd name="T55" fmla="*/ 5974 h 9647"/>
                <a:gd name="T56" fmla="*/ 591 w 8358"/>
                <a:gd name="T57" fmla="*/ 5726 h 9647"/>
                <a:gd name="T58" fmla="*/ 412 w 8358"/>
                <a:gd name="T59" fmla="*/ 5474 h 9647"/>
                <a:gd name="T60" fmla="*/ 240 w 8358"/>
                <a:gd name="T61" fmla="*/ 5218 h 9647"/>
                <a:gd name="T62" fmla="*/ 79 w 8358"/>
                <a:gd name="T63" fmla="*/ 4956 h 9647"/>
                <a:gd name="T64" fmla="*/ 0 w 8358"/>
                <a:gd name="T65" fmla="*/ 4823 h 9647"/>
                <a:gd name="T66" fmla="*/ 8358 w 8358"/>
                <a:gd name="T67" fmla="*/ 9647 h 9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58" h="9647">
                  <a:moveTo>
                    <a:pt x="8358" y="9647"/>
                  </a:moveTo>
                  <a:lnTo>
                    <a:pt x="8204" y="9646"/>
                  </a:lnTo>
                  <a:lnTo>
                    <a:pt x="8050" y="9642"/>
                  </a:lnTo>
                  <a:lnTo>
                    <a:pt x="7896" y="9636"/>
                  </a:lnTo>
                  <a:lnTo>
                    <a:pt x="7742" y="9628"/>
                  </a:lnTo>
                  <a:lnTo>
                    <a:pt x="7588" y="9617"/>
                  </a:lnTo>
                  <a:lnTo>
                    <a:pt x="7434" y="9604"/>
                  </a:lnTo>
                  <a:lnTo>
                    <a:pt x="7280" y="9588"/>
                  </a:lnTo>
                  <a:lnTo>
                    <a:pt x="7126" y="9569"/>
                  </a:lnTo>
                  <a:lnTo>
                    <a:pt x="6973" y="9548"/>
                  </a:lnTo>
                  <a:lnTo>
                    <a:pt x="6818" y="9525"/>
                  </a:lnTo>
                  <a:lnTo>
                    <a:pt x="6665" y="9499"/>
                  </a:lnTo>
                  <a:lnTo>
                    <a:pt x="6512" y="9470"/>
                  </a:lnTo>
                  <a:lnTo>
                    <a:pt x="6359" y="9438"/>
                  </a:lnTo>
                  <a:lnTo>
                    <a:pt x="6206" y="9406"/>
                  </a:lnTo>
                  <a:lnTo>
                    <a:pt x="6054" y="9370"/>
                  </a:lnTo>
                  <a:lnTo>
                    <a:pt x="5902" y="9330"/>
                  </a:lnTo>
                  <a:lnTo>
                    <a:pt x="5750" y="9289"/>
                  </a:lnTo>
                  <a:lnTo>
                    <a:pt x="5598" y="9245"/>
                  </a:lnTo>
                  <a:lnTo>
                    <a:pt x="5447" y="9198"/>
                  </a:lnTo>
                  <a:lnTo>
                    <a:pt x="5296" y="9149"/>
                  </a:lnTo>
                  <a:lnTo>
                    <a:pt x="5146" y="9097"/>
                  </a:lnTo>
                  <a:lnTo>
                    <a:pt x="4997" y="9043"/>
                  </a:lnTo>
                  <a:lnTo>
                    <a:pt x="4847" y="8986"/>
                  </a:lnTo>
                  <a:lnTo>
                    <a:pt x="4699" y="8926"/>
                  </a:lnTo>
                  <a:lnTo>
                    <a:pt x="4550" y="8864"/>
                  </a:lnTo>
                  <a:lnTo>
                    <a:pt x="4403" y="8799"/>
                  </a:lnTo>
                  <a:lnTo>
                    <a:pt x="4256" y="8732"/>
                  </a:lnTo>
                  <a:lnTo>
                    <a:pt x="4110" y="8662"/>
                  </a:lnTo>
                  <a:lnTo>
                    <a:pt x="3965" y="8588"/>
                  </a:lnTo>
                  <a:lnTo>
                    <a:pt x="3821" y="8512"/>
                  </a:lnTo>
                  <a:lnTo>
                    <a:pt x="3676" y="8434"/>
                  </a:lnTo>
                  <a:lnTo>
                    <a:pt x="3534" y="8353"/>
                  </a:lnTo>
                  <a:lnTo>
                    <a:pt x="3391" y="8270"/>
                  </a:lnTo>
                  <a:lnTo>
                    <a:pt x="3251" y="8184"/>
                  </a:lnTo>
                  <a:lnTo>
                    <a:pt x="3114" y="8097"/>
                  </a:lnTo>
                  <a:lnTo>
                    <a:pt x="2977" y="8008"/>
                  </a:lnTo>
                  <a:lnTo>
                    <a:pt x="2843" y="7916"/>
                  </a:lnTo>
                  <a:lnTo>
                    <a:pt x="2712" y="7824"/>
                  </a:lnTo>
                  <a:lnTo>
                    <a:pt x="2582" y="7728"/>
                  </a:lnTo>
                  <a:lnTo>
                    <a:pt x="2454" y="7631"/>
                  </a:lnTo>
                  <a:lnTo>
                    <a:pt x="2328" y="7532"/>
                  </a:lnTo>
                  <a:lnTo>
                    <a:pt x="2204" y="7432"/>
                  </a:lnTo>
                  <a:lnTo>
                    <a:pt x="2082" y="7329"/>
                  </a:lnTo>
                  <a:lnTo>
                    <a:pt x="1962" y="7225"/>
                  </a:lnTo>
                  <a:lnTo>
                    <a:pt x="1845" y="7119"/>
                  </a:lnTo>
                  <a:lnTo>
                    <a:pt x="1729" y="7012"/>
                  </a:lnTo>
                  <a:lnTo>
                    <a:pt x="1614" y="6902"/>
                  </a:lnTo>
                  <a:lnTo>
                    <a:pt x="1503" y="6791"/>
                  </a:lnTo>
                  <a:lnTo>
                    <a:pt x="1393" y="6679"/>
                  </a:lnTo>
                  <a:lnTo>
                    <a:pt x="1286" y="6566"/>
                  </a:lnTo>
                  <a:lnTo>
                    <a:pt x="1180" y="6450"/>
                  </a:lnTo>
                  <a:lnTo>
                    <a:pt x="1076" y="6333"/>
                  </a:lnTo>
                  <a:lnTo>
                    <a:pt x="975" y="6215"/>
                  </a:lnTo>
                  <a:lnTo>
                    <a:pt x="876" y="6094"/>
                  </a:lnTo>
                  <a:lnTo>
                    <a:pt x="778" y="5974"/>
                  </a:lnTo>
                  <a:lnTo>
                    <a:pt x="684" y="5851"/>
                  </a:lnTo>
                  <a:lnTo>
                    <a:pt x="591" y="5726"/>
                  </a:lnTo>
                  <a:lnTo>
                    <a:pt x="500" y="5601"/>
                  </a:lnTo>
                  <a:lnTo>
                    <a:pt x="412" y="5474"/>
                  </a:lnTo>
                  <a:lnTo>
                    <a:pt x="325" y="5347"/>
                  </a:lnTo>
                  <a:lnTo>
                    <a:pt x="240" y="5218"/>
                  </a:lnTo>
                  <a:lnTo>
                    <a:pt x="158" y="5087"/>
                  </a:lnTo>
                  <a:lnTo>
                    <a:pt x="79" y="4956"/>
                  </a:lnTo>
                  <a:lnTo>
                    <a:pt x="0" y="4823"/>
                  </a:lnTo>
                  <a:lnTo>
                    <a:pt x="0" y="4823"/>
                  </a:lnTo>
                  <a:lnTo>
                    <a:pt x="8358" y="0"/>
                  </a:lnTo>
                  <a:lnTo>
                    <a:pt x="8358" y="9647"/>
                  </a:lnTo>
                  <a:close/>
                </a:path>
              </a:pathLst>
            </a:custGeom>
            <a:solidFill>
              <a:schemeClr val="bg2">
                <a:alpha val="3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noProof="0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96C13A7-A0E8-46CA-9C99-E18F51775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0" y="2238074"/>
              <a:ext cx="2518372" cy="2906973"/>
            </a:xfrm>
            <a:custGeom>
              <a:avLst/>
              <a:gdLst>
                <a:gd name="T0" fmla="*/ 2 w 8357"/>
                <a:gd name="T1" fmla="*/ 9646 h 9648"/>
                <a:gd name="T2" fmla="*/ 8280 w 8357"/>
                <a:gd name="T3" fmla="*/ 4691 h 9648"/>
                <a:gd name="T4" fmla="*/ 8117 w 8357"/>
                <a:gd name="T5" fmla="*/ 4429 h 9648"/>
                <a:gd name="T6" fmla="*/ 7947 w 8357"/>
                <a:gd name="T7" fmla="*/ 4173 h 9648"/>
                <a:gd name="T8" fmla="*/ 7767 w 8357"/>
                <a:gd name="T9" fmla="*/ 3921 h 9648"/>
                <a:gd name="T10" fmla="*/ 7579 w 8357"/>
                <a:gd name="T11" fmla="*/ 3673 h 9648"/>
                <a:gd name="T12" fmla="*/ 7382 w 8357"/>
                <a:gd name="T13" fmla="*/ 3432 h 9648"/>
                <a:gd name="T14" fmla="*/ 7177 w 8357"/>
                <a:gd name="T15" fmla="*/ 3197 h 9648"/>
                <a:gd name="T16" fmla="*/ 6965 w 8357"/>
                <a:gd name="T17" fmla="*/ 2968 h 9648"/>
                <a:gd name="T18" fmla="*/ 6743 w 8357"/>
                <a:gd name="T19" fmla="*/ 2745 h 9648"/>
                <a:gd name="T20" fmla="*/ 6514 w 8357"/>
                <a:gd name="T21" fmla="*/ 2528 h 9648"/>
                <a:gd name="T22" fmla="*/ 6275 w 8357"/>
                <a:gd name="T23" fmla="*/ 2318 h 9648"/>
                <a:gd name="T24" fmla="*/ 6030 w 8357"/>
                <a:gd name="T25" fmla="*/ 2115 h 9648"/>
                <a:gd name="T26" fmla="*/ 5775 w 8357"/>
                <a:gd name="T27" fmla="*/ 1919 h 9648"/>
                <a:gd name="T28" fmla="*/ 5514 w 8357"/>
                <a:gd name="T29" fmla="*/ 1731 h 9648"/>
                <a:gd name="T30" fmla="*/ 5243 w 8357"/>
                <a:gd name="T31" fmla="*/ 1550 h 9648"/>
                <a:gd name="T32" fmla="*/ 4966 w 8357"/>
                <a:gd name="T33" fmla="*/ 1377 h 9648"/>
                <a:gd name="T34" fmla="*/ 4681 w 8357"/>
                <a:gd name="T35" fmla="*/ 1213 h 9648"/>
                <a:gd name="T36" fmla="*/ 4393 w 8357"/>
                <a:gd name="T37" fmla="*/ 1059 h 9648"/>
                <a:gd name="T38" fmla="*/ 4101 w 8357"/>
                <a:gd name="T39" fmla="*/ 915 h 9648"/>
                <a:gd name="T40" fmla="*/ 3808 w 8357"/>
                <a:gd name="T41" fmla="*/ 783 h 9648"/>
                <a:gd name="T42" fmla="*/ 3511 w 8357"/>
                <a:gd name="T43" fmla="*/ 661 h 9648"/>
                <a:gd name="T44" fmla="*/ 3212 w 8357"/>
                <a:gd name="T45" fmla="*/ 550 h 9648"/>
                <a:gd name="T46" fmla="*/ 2912 w 8357"/>
                <a:gd name="T47" fmla="*/ 449 h 9648"/>
                <a:gd name="T48" fmla="*/ 2609 w 8357"/>
                <a:gd name="T49" fmla="*/ 358 h 9648"/>
                <a:gd name="T50" fmla="*/ 2305 w 8357"/>
                <a:gd name="T51" fmla="*/ 279 h 9648"/>
                <a:gd name="T52" fmla="*/ 2001 w 8357"/>
                <a:gd name="T53" fmla="*/ 209 h 9648"/>
                <a:gd name="T54" fmla="*/ 1694 w 8357"/>
                <a:gd name="T55" fmla="*/ 148 h 9648"/>
                <a:gd name="T56" fmla="*/ 1387 w 8357"/>
                <a:gd name="T57" fmla="*/ 99 h 9648"/>
                <a:gd name="T58" fmla="*/ 1079 w 8357"/>
                <a:gd name="T59" fmla="*/ 60 h 9648"/>
                <a:gd name="T60" fmla="*/ 772 w 8357"/>
                <a:gd name="T61" fmla="*/ 30 h 9648"/>
                <a:gd name="T62" fmla="*/ 464 w 8357"/>
                <a:gd name="T63" fmla="*/ 11 h 9648"/>
                <a:gd name="T64" fmla="*/ 156 w 8357"/>
                <a:gd name="T65" fmla="*/ 1 h 9648"/>
                <a:gd name="T66" fmla="*/ 1 w 8357"/>
                <a:gd name="T67" fmla="*/ 0 h 9648"/>
                <a:gd name="T68" fmla="*/ 0 w 8357"/>
                <a:gd name="T69" fmla="*/ 9648 h 9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57" h="9648">
                  <a:moveTo>
                    <a:pt x="0" y="9648"/>
                  </a:moveTo>
                  <a:lnTo>
                    <a:pt x="2" y="9646"/>
                  </a:lnTo>
                  <a:lnTo>
                    <a:pt x="8357" y="4824"/>
                  </a:lnTo>
                  <a:lnTo>
                    <a:pt x="8280" y="4691"/>
                  </a:lnTo>
                  <a:lnTo>
                    <a:pt x="8199" y="4560"/>
                  </a:lnTo>
                  <a:lnTo>
                    <a:pt x="8117" y="4429"/>
                  </a:lnTo>
                  <a:lnTo>
                    <a:pt x="8033" y="4300"/>
                  </a:lnTo>
                  <a:lnTo>
                    <a:pt x="7947" y="4173"/>
                  </a:lnTo>
                  <a:lnTo>
                    <a:pt x="7858" y="4046"/>
                  </a:lnTo>
                  <a:lnTo>
                    <a:pt x="7767" y="3921"/>
                  </a:lnTo>
                  <a:lnTo>
                    <a:pt x="7674" y="3796"/>
                  </a:lnTo>
                  <a:lnTo>
                    <a:pt x="7579" y="3673"/>
                  </a:lnTo>
                  <a:lnTo>
                    <a:pt x="7482" y="3553"/>
                  </a:lnTo>
                  <a:lnTo>
                    <a:pt x="7382" y="3432"/>
                  </a:lnTo>
                  <a:lnTo>
                    <a:pt x="7281" y="3314"/>
                  </a:lnTo>
                  <a:lnTo>
                    <a:pt x="7177" y="3197"/>
                  </a:lnTo>
                  <a:lnTo>
                    <a:pt x="7072" y="3082"/>
                  </a:lnTo>
                  <a:lnTo>
                    <a:pt x="6965" y="2968"/>
                  </a:lnTo>
                  <a:lnTo>
                    <a:pt x="6855" y="2856"/>
                  </a:lnTo>
                  <a:lnTo>
                    <a:pt x="6743" y="2745"/>
                  </a:lnTo>
                  <a:lnTo>
                    <a:pt x="6630" y="2635"/>
                  </a:lnTo>
                  <a:lnTo>
                    <a:pt x="6514" y="2528"/>
                  </a:lnTo>
                  <a:lnTo>
                    <a:pt x="6396" y="2423"/>
                  </a:lnTo>
                  <a:lnTo>
                    <a:pt x="6275" y="2318"/>
                  </a:lnTo>
                  <a:lnTo>
                    <a:pt x="6153" y="2215"/>
                  </a:lnTo>
                  <a:lnTo>
                    <a:pt x="6030" y="2115"/>
                  </a:lnTo>
                  <a:lnTo>
                    <a:pt x="5903" y="2016"/>
                  </a:lnTo>
                  <a:lnTo>
                    <a:pt x="5775" y="1919"/>
                  </a:lnTo>
                  <a:lnTo>
                    <a:pt x="5645" y="1825"/>
                  </a:lnTo>
                  <a:lnTo>
                    <a:pt x="5514" y="1731"/>
                  </a:lnTo>
                  <a:lnTo>
                    <a:pt x="5380" y="1639"/>
                  </a:lnTo>
                  <a:lnTo>
                    <a:pt x="5243" y="1550"/>
                  </a:lnTo>
                  <a:lnTo>
                    <a:pt x="5106" y="1463"/>
                  </a:lnTo>
                  <a:lnTo>
                    <a:pt x="4966" y="1377"/>
                  </a:lnTo>
                  <a:lnTo>
                    <a:pt x="4825" y="1294"/>
                  </a:lnTo>
                  <a:lnTo>
                    <a:pt x="4681" y="1213"/>
                  </a:lnTo>
                  <a:lnTo>
                    <a:pt x="4538" y="1135"/>
                  </a:lnTo>
                  <a:lnTo>
                    <a:pt x="4393" y="1059"/>
                  </a:lnTo>
                  <a:lnTo>
                    <a:pt x="4247" y="986"/>
                  </a:lnTo>
                  <a:lnTo>
                    <a:pt x="4101" y="915"/>
                  </a:lnTo>
                  <a:lnTo>
                    <a:pt x="3955" y="848"/>
                  </a:lnTo>
                  <a:lnTo>
                    <a:pt x="3808" y="783"/>
                  </a:lnTo>
                  <a:lnTo>
                    <a:pt x="3660" y="721"/>
                  </a:lnTo>
                  <a:lnTo>
                    <a:pt x="3511" y="661"/>
                  </a:lnTo>
                  <a:lnTo>
                    <a:pt x="3362" y="604"/>
                  </a:lnTo>
                  <a:lnTo>
                    <a:pt x="3212" y="550"/>
                  </a:lnTo>
                  <a:lnTo>
                    <a:pt x="3062" y="498"/>
                  </a:lnTo>
                  <a:lnTo>
                    <a:pt x="2912" y="449"/>
                  </a:lnTo>
                  <a:lnTo>
                    <a:pt x="2761" y="403"/>
                  </a:lnTo>
                  <a:lnTo>
                    <a:pt x="2609" y="358"/>
                  </a:lnTo>
                  <a:lnTo>
                    <a:pt x="2458" y="317"/>
                  </a:lnTo>
                  <a:lnTo>
                    <a:pt x="2305" y="279"/>
                  </a:lnTo>
                  <a:lnTo>
                    <a:pt x="2153" y="242"/>
                  </a:lnTo>
                  <a:lnTo>
                    <a:pt x="2001" y="209"/>
                  </a:lnTo>
                  <a:lnTo>
                    <a:pt x="1848" y="177"/>
                  </a:lnTo>
                  <a:lnTo>
                    <a:pt x="1694" y="148"/>
                  </a:lnTo>
                  <a:lnTo>
                    <a:pt x="1541" y="123"/>
                  </a:lnTo>
                  <a:lnTo>
                    <a:pt x="1387" y="99"/>
                  </a:lnTo>
                  <a:lnTo>
                    <a:pt x="1234" y="78"/>
                  </a:lnTo>
                  <a:lnTo>
                    <a:pt x="1079" y="60"/>
                  </a:lnTo>
                  <a:lnTo>
                    <a:pt x="926" y="43"/>
                  </a:lnTo>
                  <a:lnTo>
                    <a:pt x="772" y="30"/>
                  </a:lnTo>
                  <a:lnTo>
                    <a:pt x="618" y="19"/>
                  </a:lnTo>
                  <a:lnTo>
                    <a:pt x="464" y="11"/>
                  </a:lnTo>
                  <a:lnTo>
                    <a:pt x="310" y="5"/>
                  </a:lnTo>
                  <a:lnTo>
                    <a:pt x="156" y="1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9648"/>
                  </a:lnTo>
                  <a:close/>
                </a:path>
              </a:pathLst>
            </a:custGeom>
            <a:solidFill>
              <a:schemeClr val="bg2">
                <a:alpha val="4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noProof="0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E93E9B1-2321-4FA1-8031-0711F7D02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0" y="5145047"/>
              <a:ext cx="2516867" cy="2905467"/>
            </a:xfrm>
            <a:custGeom>
              <a:avLst/>
              <a:gdLst>
                <a:gd name="T0" fmla="*/ 8356 w 8356"/>
                <a:gd name="T1" fmla="*/ 4822 h 9647"/>
                <a:gd name="T2" fmla="*/ 8356 w 8356"/>
                <a:gd name="T3" fmla="*/ 4824 h 9647"/>
                <a:gd name="T4" fmla="*/ 8355 w 8356"/>
                <a:gd name="T5" fmla="*/ 4826 h 9647"/>
                <a:gd name="T6" fmla="*/ 8183 w 8356"/>
                <a:gd name="T7" fmla="*/ 5110 h 9647"/>
                <a:gd name="T8" fmla="*/ 8004 w 8356"/>
                <a:gd name="T9" fmla="*/ 5389 h 9647"/>
                <a:gd name="T10" fmla="*/ 7815 w 8356"/>
                <a:gd name="T11" fmla="*/ 5658 h 9647"/>
                <a:gd name="T12" fmla="*/ 7620 w 8356"/>
                <a:gd name="T13" fmla="*/ 5919 h 9647"/>
                <a:gd name="T14" fmla="*/ 7416 w 8356"/>
                <a:gd name="T15" fmla="*/ 6173 h 9647"/>
                <a:gd name="T16" fmla="*/ 7206 w 8356"/>
                <a:gd name="T17" fmla="*/ 6417 h 9647"/>
                <a:gd name="T18" fmla="*/ 6989 w 8356"/>
                <a:gd name="T19" fmla="*/ 6654 h 9647"/>
                <a:gd name="T20" fmla="*/ 6765 w 8356"/>
                <a:gd name="T21" fmla="*/ 6882 h 9647"/>
                <a:gd name="T22" fmla="*/ 6533 w 8356"/>
                <a:gd name="T23" fmla="*/ 7101 h 9647"/>
                <a:gd name="T24" fmla="*/ 6297 w 8356"/>
                <a:gd name="T25" fmla="*/ 7312 h 9647"/>
                <a:gd name="T26" fmla="*/ 6053 w 8356"/>
                <a:gd name="T27" fmla="*/ 7515 h 9647"/>
                <a:gd name="T28" fmla="*/ 5804 w 8356"/>
                <a:gd name="T29" fmla="*/ 7708 h 9647"/>
                <a:gd name="T30" fmla="*/ 5550 w 8356"/>
                <a:gd name="T31" fmla="*/ 7892 h 9647"/>
                <a:gd name="T32" fmla="*/ 5291 w 8356"/>
                <a:gd name="T33" fmla="*/ 8068 h 9647"/>
                <a:gd name="T34" fmla="*/ 5026 w 8356"/>
                <a:gd name="T35" fmla="*/ 8236 h 9647"/>
                <a:gd name="T36" fmla="*/ 4757 w 8356"/>
                <a:gd name="T37" fmla="*/ 8394 h 9647"/>
                <a:gd name="T38" fmla="*/ 4482 w 8356"/>
                <a:gd name="T39" fmla="*/ 8542 h 9647"/>
                <a:gd name="T40" fmla="*/ 4205 w 8356"/>
                <a:gd name="T41" fmla="*/ 8682 h 9647"/>
                <a:gd name="T42" fmla="*/ 3923 w 8356"/>
                <a:gd name="T43" fmla="*/ 8814 h 9647"/>
                <a:gd name="T44" fmla="*/ 3637 w 8356"/>
                <a:gd name="T45" fmla="*/ 8934 h 9647"/>
                <a:gd name="T46" fmla="*/ 3347 w 8356"/>
                <a:gd name="T47" fmla="*/ 9046 h 9647"/>
                <a:gd name="T48" fmla="*/ 3054 w 8356"/>
                <a:gd name="T49" fmla="*/ 9149 h 9647"/>
                <a:gd name="T50" fmla="*/ 2758 w 8356"/>
                <a:gd name="T51" fmla="*/ 9243 h 9647"/>
                <a:gd name="T52" fmla="*/ 2459 w 8356"/>
                <a:gd name="T53" fmla="*/ 9326 h 9647"/>
                <a:gd name="T54" fmla="*/ 2159 w 8356"/>
                <a:gd name="T55" fmla="*/ 9401 h 9647"/>
                <a:gd name="T56" fmla="*/ 1855 w 8356"/>
                <a:gd name="T57" fmla="*/ 9466 h 9647"/>
                <a:gd name="T58" fmla="*/ 1550 w 8356"/>
                <a:gd name="T59" fmla="*/ 9520 h 9647"/>
                <a:gd name="T60" fmla="*/ 1242 w 8356"/>
                <a:gd name="T61" fmla="*/ 9565 h 9647"/>
                <a:gd name="T62" fmla="*/ 933 w 8356"/>
                <a:gd name="T63" fmla="*/ 9601 h 9647"/>
                <a:gd name="T64" fmla="*/ 623 w 8356"/>
                <a:gd name="T65" fmla="*/ 9626 h 9647"/>
                <a:gd name="T66" fmla="*/ 312 w 8356"/>
                <a:gd name="T67" fmla="*/ 9642 h 9647"/>
                <a:gd name="T68" fmla="*/ 1 w 8356"/>
                <a:gd name="T69" fmla="*/ 9647 h 9647"/>
                <a:gd name="T70" fmla="*/ 0 w 8356"/>
                <a:gd name="T71" fmla="*/ 9647 h 9647"/>
                <a:gd name="T72" fmla="*/ 0 w 8356"/>
                <a:gd name="T73" fmla="*/ 0 h 9647"/>
                <a:gd name="T74" fmla="*/ 2 w 8356"/>
                <a:gd name="T75" fmla="*/ 1 h 9647"/>
                <a:gd name="T76" fmla="*/ 8356 w 8356"/>
                <a:gd name="T77" fmla="*/ 4822 h 9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356" h="9647">
                  <a:moveTo>
                    <a:pt x="8356" y="4822"/>
                  </a:moveTo>
                  <a:lnTo>
                    <a:pt x="8356" y="4824"/>
                  </a:lnTo>
                  <a:lnTo>
                    <a:pt x="8355" y="4826"/>
                  </a:lnTo>
                  <a:lnTo>
                    <a:pt x="8183" y="5110"/>
                  </a:lnTo>
                  <a:lnTo>
                    <a:pt x="8004" y="5389"/>
                  </a:lnTo>
                  <a:lnTo>
                    <a:pt x="7815" y="5658"/>
                  </a:lnTo>
                  <a:lnTo>
                    <a:pt x="7620" y="5919"/>
                  </a:lnTo>
                  <a:lnTo>
                    <a:pt x="7416" y="6173"/>
                  </a:lnTo>
                  <a:lnTo>
                    <a:pt x="7206" y="6417"/>
                  </a:lnTo>
                  <a:lnTo>
                    <a:pt x="6989" y="6654"/>
                  </a:lnTo>
                  <a:lnTo>
                    <a:pt x="6765" y="6882"/>
                  </a:lnTo>
                  <a:lnTo>
                    <a:pt x="6533" y="7101"/>
                  </a:lnTo>
                  <a:lnTo>
                    <a:pt x="6297" y="7312"/>
                  </a:lnTo>
                  <a:lnTo>
                    <a:pt x="6053" y="7515"/>
                  </a:lnTo>
                  <a:lnTo>
                    <a:pt x="5804" y="7708"/>
                  </a:lnTo>
                  <a:lnTo>
                    <a:pt x="5550" y="7892"/>
                  </a:lnTo>
                  <a:lnTo>
                    <a:pt x="5291" y="8068"/>
                  </a:lnTo>
                  <a:lnTo>
                    <a:pt x="5026" y="8236"/>
                  </a:lnTo>
                  <a:lnTo>
                    <a:pt x="4757" y="8394"/>
                  </a:lnTo>
                  <a:lnTo>
                    <a:pt x="4482" y="8542"/>
                  </a:lnTo>
                  <a:lnTo>
                    <a:pt x="4205" y="8682"/>
                  </a:lnTo>
                  <a:lnTo>
                    <a:pt x="3923" y="8814"/>
                  </a:lnTo>
                  <a:lnTo>
                    <a:pt x="3637" y="8934"/>
                  </a:lnTo>
                  <a:lnTo>
                    <a:pt x="3347" y="9046"/>
                  </a:lnTo>
                  <a:lnTo>
                    <a:pt x="3054" y="9149"/>
                  </a:lnTo>
                  <a:lnTo>
                    <a:pt x="2758" y="9243"/>
                  </a:lnTo>
                  <a:lnTo>
                    <a:pt x="2459" y="9326"/>
                  </a:lnTo>
                  <a:lnTo>
                    <a:pt x="2159" y="9401"/>
                  </a:lnTo>
                  <a:lnTo>
                    <a:pt x="1855" y="9466"/>
                  </a:lnTo>
                  <a:lnTo>
                    <a:pt x="1550" y="9520"/>
                  </a:lnTo>
                  <a:lnTo>
                    <a:pt x="1242" y="9565"/>
                  </a:lnTo>
                  <a:lnTo>
                    <a:pt x="933" y="9601"/>
                  </a:lnTo>
                  <a:lnTo>
                    <a:pt x="623" y="9626"/>
                  </a:lnTo>
                  <a:lnTo>
                    <a:pt x="312" y="9642"/>
                  </a:lnTo>
                  <a:lnTo>
                    <a:pt x="1" y="9647"/>
                  </a:lnTo>
                  <a:lnTo>
                    <a:pt x="0" y="9647"/>
                  </a:lnTo>
                  <a:lnTo>
                    <a:pt x="0" y="0"/>
                  </a:lnTo>
                  <a:lnTo>
                    <a:pt x="2" y="1"/>
                  </a:lnTo>
                  <a:lnTo>
                    <a:pt x="8356" y="4822"/>
                  </a:lnTo>
                  <a:close/>
                </a:path>
              </a:pathLst>
            </a:custGeom>
            <a:solidFill>
              <a:schemeClr val="bg2">
                <a:alpha val="4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noProof="0" dirty="0">
                <a:solidFill>
                  <a:schemeClr val="lt1"/>
                </a:solidFill>
                <a:latin typeface="+mn-lt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E733655-0DA6-44A8-BBB7-9DAF9DD88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0" y="3690054"/>
              <a:ext cx="2906973" cy="2906973"/>
            </a:xfrm>
            <a:custGeom>
              <a:avLst/>
              <a:gdLst>
                <a:gd name="T0" fmla="*/ 2 w 9649"/>
                <a:gd name="T1" fmla="*/ 4825 h 9648"/>
                <a:gd name="T2" fmla="*/ 8433 w 9649"/>
                <a:gd name="T3" fmla="*/ 9514 h 9648"/>
                <a:gd name="T4" fmla="*/ 8579 w 9649"/>
                <a:gd name="T5" fmla="*/ 9243 h 9648"/>
                <a:gd name="T6" fmla="*/ 8717 w 9649"/>
                <a:gd name="T7" fmla="*/ 8966 h 9648"/>
                <a:gd name="T8" fmla="*/ 8844 w 9649"/>
                <a:gd name="T9" fmla="*/ 8686 h 9648"/>
                <a:gd name="T10" fmla="*/ 8965 w 9649"/>
                <a:gd name="T11" fmla="*/ 8400 h 9648"/>
                <a:gd name="T12" fmla="*/ 9075 w 9649"/>
                <a:gd name="T13" fmla="*/ 8109 h 9648"/>
                <a:gd name="T14" fmla="*/ 9176 w 9649"/>
                <a:gd name="T15" fmla="*/ 7814 h 9648"/>
                <a:gd name="T16" fmla="*/ 9269 w 9649"/>
                <a:gd name="T17" fmla="*/ 7515 h 9648"/>
                <a:gd name="T18" fmla="*/ 9351 w 9649"/>
                <a:gd name="T19" fmla="*/ 7211 h 9648"/>
                <a:gd name="T20" fmla="*/ 9425 w 9649"/>
                <a:gd name="T21" fmla="*/ 6904 h 9648"/>
                <a:gd name="T22" fmla="*/ 9487 w 9649"/>
                <a:gd name="T23" fmla="*/ 6593 h 9648"/>
                <a:gd name="T24" fmla="*/ 9540 w 9649"/>
                <a:gd name="T25" fmla="*/ 6278 h 9648"/>
                <a:gd name="T26" fmla="*/ 9583 w 9649"/>
                <a:gd name="T27" fmla="*/ 5961 h 9648"/>
                <a:gd name="T28" fmla="*/ 9615 w 9649"/>
                <a:gd name="T29" fmla="*/ 5639 h 9648"/>
                <a:gd name="T30" fmla="*/ 9637 w 9649"/>
                <a:gd name="T31" fmla="*/ 5316 h 9648"/>
                <a:gd name="T32" fmla="*/ 9648 w 9649"/>
                <a:gd name="T33" fmla="*/ 4989 h 9648"/>
                <a:gd name="T34" fmla="*/ 9648 w 9649"/>
                <a:gd name="T35" fmla="*/ 4660 h 9648"/>
                <a:gd name="T36" fmla="*/ 9637 w 9649"/>
                <a:gd name="T37" fmla="*/ 4333 h 9648"/>
                <a:gd name="T38" fmla="*/ 9615 w 9649"/>
                <a:gd name="T39" fmla="*/ 4010 h 9648"/>
                <a:gd name="T40" fmla="*/ 9583 w 9649"/>
                <a:gd name="T41" fmla="*/ 3689 h 9648"/>
                <a:gd name="T42" fmla="*/ 9540 w 9649"/>
                <a:gd name="T43" fmla="*/ 3371 h 9648"/>
                <a:gd name="T44" fmla="*/ 9487 w 9649"/>
                <a:gd name="T45" fmla="*/ 3057 h 9648"/>
                <a:gd name="T46" fmla="*/ 9425 w 9649"/>
                <a:gd name="T47" fmla="*/ 2746 h 9648"/>
                <a:gd name="T48" fmla="*/ 9351 w 9649"/>
                <a:gd name="T49" fmla="*/ 2439 h 9648"/>
                <a:gd name="T50" fmla="*/ 9269 w 9649"/>
                <a:gd name="T51" fmla="*/ 2136 h 9648"/>
                <a:gd name="T52" fmla="*/ 9177 w 9649"/>
                <a:gd name="T53" fmla="*/ 1837 h 9648"/>
                <a:gd name="T54" fmla="*/ 9076 w 9649"/>
                <a:gd name="T55" fmla="*/ 1542 h 9648"/>
                <a:gd name="T56" fmla="*/ 8965 w 9649"/>
                <a:gd name="T57" fmla="*/ 1252 h 9648"/>
                <a:gd name="T58" fmla="*/ 8846 w 9649"/>
                <a:gd name="T59" fmla="*/ 965 h 9648"/>
                <a:gd name="T60" fmla="*/ 8718 w 9649"/>
                <a:gd name="T61" fmla="*/ 684 h 9648"/>
                <a:gd name="T62" fmla="*/ 8580 w 9649"/>
                <a:gd name="T63" fmla="*/ 408 h 9648"/>
                <a:gd name="T64" fmla="*/ 8434 w 9649"/>
                <a:gd name="T65" fmla="*/ 137 h 9648"/>
                <a:gd name="T66" fmla="*/ 8358 w 9649"/>
                <a:gd name="T67" fmla="*/ 2 h 9648"/>
                <a:gd name="T68" fmla="*/ 0 w 9649"/>
                <a:gd name="T69" fmla="*/ 4824 h 9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49" h="9648">
                  <a:moveTo>
                    <a:pt x="0" y="4824"/>
                  </a:moveTo>
                  <a:lnTo>
                    <a:pt x="2" y="4825"/>
                  </a:lnTo>
                  <a:lnTo>
                    <a:pt x="8357" y="9648"/>
                  </a:lnTo>
                  <a:lnTo>
                    <a:pt x="8433" y="9514"/>
                  </a:lnTo>
                  <a:lnTo>
                    <a:pt x="8508" y="9380"/>
                  </a:lnTo>
                  <a:lnTo>
                    <a:pt x="8579" y="9243"/>
                  </a:lnTo>
                  <a:lnTo>
                    <a:pt x="8649" y="9105"/>
                  </a:lnTo>
                  <a:lnTo>
                    <a:pt x="8717" y="8966"/>
                  </a:lnTo>
                  <a:lnTo>
                    <a:pt x="8782" y="8827"/>
                  </a:lnTo>
                  <a:lnTo>
                    <a:pt x="8844" y="8686"/>
                  </a:lnTo>
                  <a:lnTo>
                    <a:pt x="8906" y="8543"/>
                  </a:lnTo>
                  <a:lnTo>
                    <a:pt x="8965" y="8400"/>
                  </a:lnTo>
                  <a:lnTo>
                    <a:pt x="9021" y="8255"/>
                  </a:lnTo>
                  <a:lnTo>
                    <a:pt x="9075" y="8109"/>
                  </a:lnTo>
                  <a:lnTo>
                    <a:pt x="9127" y="7962"/>
                  </a:lnTo>
                  <a:lnTo>
                    <a:pt x="9176" y="7814"/>
                  </a:lnTo>
                  <a:lnTo>
                    <a:pt x="9224" y="7664"/>
                  </a:lnTo>
                  <a:lnTo>
                    <a:pt x="9269" y="7515"/>
                  </a:lnTo>
                  <a:lnTo>
                    <a:pt x="9311" y="7364"/>
                  </a:lnTo>
                  <a:lnTo>
                    <a:pt x="9351" y="7211"/>
                  </a:lnTo>
                  <a:lnTo>
                    <a:pt x="9388" y="7057"/>
                  </a:lnTo>
                  <a:lnTo>
                    <a:pt x="9425" y="6904"/>
                  </a:lnTo>
                  <a:lnTo>
                    <a:pt x="9457" y="6749"/>
                  </a:lnTo>
                  <a:lnTo>
                    <a:pt x="9487" y="6593"/>
                  </a:lnTo>
                  <a:lnTo>
                    <a:pt x="9515" y="6436"/>
                  </a:lnTo>
                  <a:lnTo>
                    <a:pt x="9540" y="6278"/>
                  </a:lnTo>
                  <a:lnTo>
                    <a:pt x="9562" y="6120"/>
                  </a:lnTo>
                  <a:lnTo>
                    <a:pt x="9583" y="5961"/>
                  </a:lnTo>
                  <a:lnTo>
                    <a:pt x="9601" y="5801"/>
                  </a:lnTo>
                  <a:lnTo>
                    <a:pt x="9615" y="5639"/>
                  </a:lnTo>
                  <a:lnTo>
                    <a:pt x="9627" y="5478"/>
                  </a:lnTo>
                  <a:lnTo>
                    <a:pt x="9637" y="5316"/>
                  </a:lnTo>
                  <a:lnTo>
                    <a:pt x="9643" y="5152"/>
                  </a:lnTo>
                  <a:lnTo>
                    <a:pt x="9648" y="4989"/>
                  </a:lnTo>
                  <a:lnTo>
                    <a:pt x="9649" y="4824"/>
                  </a:lnTo>
                  <a:lnTo>
                    <a:pt x="9648" y="4660"/>
                  </a:lnTo>
                  <a:lnTo>
                    <a:pt x="9643" y="4496"/>
                  </a:lnTo>
                  <a:lnTo>
                    <a:pt x="9637" y="4333"/>
                  </a:lnTo>
                  <a:lnTo>
                    <a:pt x="9627" y="4172"/>
                  </a:lnTo>
                  <a:lnTo>
                    <a:pt x="9615" y="4010"/>
                  </a:lnTo>
                  <a:lnTo>
                    <a:pt x="9601" y="3848"/>
                  </a:lnTo>
                  <a:lnTo>
                    <a:pt x="9583" y="3689"/>
                  </a:lnTo>
                  <a:lnTo>
                    <a:pt x="9563" y="3530"/>
                  </a:lnTo>
                  <a:lnTo>
                    <a:pt x="9540" y="3371"/>
                  </a:lnTo>
                  <a:lnTo>
                    <a:pt x="9515" y="3214"/>
                  </a:lnTo>
                  <a:lnTo>
                    <a:pt x="9487" y="3057"/>
                  </a:lnTo>
                  <a:lnTo>
                    <a:pt x="9457" y="2902"/>
                  </a:lnTo>
                  <a:lnTo>
                    <a:pt x="9425" y="2746"/>
                  </a:lnTo>
                  <a:lnTo>
                    <a:pt x="9390" y="2592"/>
                  </a:lnTo>
                  <a:lnTo>
                    <a:pt x="9351" y="2439"/>
                  </a:lnTo>
                  <a:lnTo>
                    <a:pt x="9311" y="2287"/>
                  </a:lnTo>
                  <a:lnTo>
                    <a:pt x="9269" y="2136"/>
                  </a:lnTo>
                  <a:lnTo>
                    <a:pt x="9224" y="1987"/>
                  </a:lnTo>
                  <a:lnTo>
                    <a:pt x="9177" y="1837"/>
                  </a:lnTo>
                  <a:lnTo>
                    <a:pt x="9128" y="1689"/>
                  </a:lnTo>
                  <a:lnTo>
                    <a:pt x="9076" y="1542"/>
                  </a:lnTo>
                  <a:lnTo>
                    <a:pt x="9022" y="1397"/>
                  </a:lnTo>
                  <a:lnTo>
                    <a:pt x="8965" y="1252"/>
                  </a:lnTo>
                  <a:lnTo>
                    <a:pt x="8907" y="1109"/>
                  </a:lnTo>
                  <a:lnTo>
                    <a:pt x="8846" y="965"/>
                  </a:lnTo>
                  <a:lnTo>
                    <a:pt x="8783" y="824"/>
                  </a:lnTo>
                  <a:lnTo>
                    <a:pt x="8718" y="684"/>
                  </a:lnTo>
                  <a:lnTo>
                    <a:pt x="8650" y="545"/>
                  </a:lnTo>
                  <a:lnTo>
                    <a:pt x="8580" y="408"/>
                  </a:lnTo>
                  <a:lnTo>
                    <a:pt x="8509" y="272"/>
                  </a:lnTo>
                  <a:lnTo>
                    <a:pt x="8434" y="137"/>
                  </a:lnTo>
                  <a:lnTo>
                    <a:pt x="8359" y="3"/>
                  </a:lnTo>
                  <a:lnTo>
                    <a:pt x="8358" y="2"/>
                  </a:lnTo>
                  <a:lnTo>
                    <a:pt x="8357" y="0"/>
                  </a:lnTo>
                  <a:lnTo>
                    <a:pt x="0" y="4824"/>
                  </a:lnTo>
                  <a:close/>
                </a:path>
              </a:pathLst>
            </a:custGeom>
            <a:solidFill>
              <a:schemeClr val="bg2">
                <a:alpha val="35000"/>
              </a:schemeClr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noProof="0" dirty="0">
                <a:solidFill>
                  <a:schemeClr val="lt1"/>
                </a:solidFill>
                <a:latin typeface="+mn-lt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6505430-6A63-4173-BD9C-EC179E94112B}"/>
              </a:ext>
            </a:extLst>
          </p:cNvPr>
          <p:cNvSpPr txBox="1"/>
          <p:nvPr/>
        </p:nvSpPr>
        <p:spPr>
          <a:xfrm>
            <a:off x="7518400" y="2975182"/>
            <a:ext cx="157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7ADA48E-138E-4DCA-9F35-18A9C6271069}"/>
              </a:ext>
            </a:extLst>
          </p:cNvPr>
          <p:cNvSpPr txBox="1"/>
          <p:nvPr/>
        </p:nvSpPr>
        <p:spPr>
          <a:xfrm>
            <a:off x="9271000" y="2975182"/>
            <a:ext cx="153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grpSp>
        <p:nvGrpSpPr>
          <p:cNvPr id="150" name="Группа 149">
            <a:extLst>
              <a:ext uri="{FF2B5EF4-FFF2-40B4-BE49-F238E27FC236}">
                <a16:creationId xmlns:a16="http://schemas.microsoft.com/office/drawing/2014/main" id="{6326466B-4A21-49DD-A017-64D989D8F3E5}"/>
              </a:ext>
            </a:extLst>
          </p:cNvPr>
          <p:cNvGrpSpPr/>
          <p:nvPr/>
        </p:nvGrpSpPr>
        <p:grpSpPr>
          <a:xfrm>
            <a:off x="13368286" y="4408496"/>
            <a:ext cx="4048228" cy="1471596"/>
            <a:chOff x="1235274" y="4738746"/>
            <a:chExt cx="4048228" cy="1471596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53D012D-E211-4CE6-915C-B448C10C436E}"/>
                </a:ext>
              </a:extLst>
            </p:cNvPr>
            <p:cNvSpPr txBox="1"/>
            <p:nvPr/>
          </p:nvSpPr>
          <p:spPr>
            <a:xfrm>
              <a:off x="1235274" y="5246873"/>
              <a:ext cx="4048228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A5AA648-2F01-483F-9B32-13712C826574}"/>
                </a:ext>
              </a:extLst>
            </p:cNvPr>
            <p:cNvSpPr txBox="1"/>
            <p:nvPr/>
          </p:nvSpPr>
          <p:spPr>
            <a:xfrm>
              <a:off x="1371939" y="4738746"/>
              <a:ext cx="37748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8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  <a:p>
              <a:pPr algn="ctr"/>
              <a:endParaRPr lang="pt-BR" sz="28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A2C7182-C2C0-4C1E-9BD5-C5204C0D035F}"/>
              </a:ext>
            </a:extLst>
          </p:cNvPr>
          <p:cNvSpPr txBox="1"/>
          <p:nvPr/>
        </p:nvSpPr>
        <p:spPr>
          <a:xfrm>
            <a:off x="10238872" y="4435402"/>
            <a:ext cx="14451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480BBCD-5438-4FFE-BFC6-EB7786AD6535}"/>
              </a:ext>
            </a:extLst>
          </p:cNvPr>
          <p:cNvSpPr txBox="1"/>
          <p:nvPr/>
        </p:nvSpPr>
        <p:spPr>
          <a:xfrm>
            <a:off x="6677180" y="4435402"/>
            <a:ext cx="1425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D9FC08B-8D5E-42DD-B861-C7C3A49CFB6C}"/>
              </a:ext>
            </a:extLst>
          </p:cNvPr>
          <p:cNvSpPr txBox="1"/>
          <p:nvPr/>
        </p:nvSpPr>
        <p:spPr>
          <a:xfrm>
            <a:off x="7658100" y="6000172"/>
            <a:ext cx="129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A6F682E-10E7-433E-87F2-511EF485FF92}"/>
              </a:ext>
            </a:extLst>
          </p:cNvPr>
          <p:cNvSpPr txBox="1"/>
          <p:nvPr/>
        </p:nvSpPr>
        <p:spPr>
          <a:xfrm>
            <a:off x="9245600" y="6000172"/>
            <a:ext cx="1587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6872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">
            <a:extLst>
              <a:ext uri="{FF2B5EF4-FFF2-40B4-BE49-F238E27FC236}">
                <a16:creationId xmlns:a16="http://schemas.microsoft.com/office/drawing/2014/main" id="{AF612CD6-C623-4DF8-A518-9772E93E9ABE}"/>
              </a:ext>
            </a:extLst>
          </p:cNvPr>
          <p:cNvSpPr>
            <a:spLocks/>
          </p:cNvSpPr>
          <p:nvPr/>
        </p:nvSpPr>
        <p:spPr bwMode="auto">
          <a:xfrm>
            <a:off x="7090061" y="2240864"/>
            <a:ext cx="2052792" cy="2904005"/>
          </a:xfrm>
          <a:custGeom>
            <a:avLst/>
            <a:gdLst>
              <a:gd name="T0" fmla="*/ 0 w 7149"/>
              <a:gd name="T1" fmla="*/ 2961 h 10110"/>
              <a:gd name="T2" fmla="*/ 3574 w 7149"/>
              <a:gd name="T3" fmla="*/ 1481 h 10110"/>
              <a:gd name="T4" fmla="*/ 7149 w 7149"/>
              <a:gd name="T5" fmla="*/ 0 h 10110"/>
              <a:gd name="T6" fmla="*/ 7149 w 7149"/>
              <a:gd name="T7" fmla="*/ 10110 h 10110"/>
              <a:gd name="T8" fmla="*/ 0 w 7149"/>
              <a:gd name="T9" fmla="*/ 2961 h 10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49" h="10110">
                <a:moveTo>
                  <a:pt x="0" y="2961"/>
                </a:moveTo>
                <a:lnTo>
                  <a:pt x="3574" y="1481"/>
                </a:lnTo>
                <a:lnTo>
                  <a:pt x="7149" y="0"/>
                </a:lnTo>
                <a:lnTo>
                  <a:pt x="7149" y="10110"/>
                </a:lnTo>
                <a:lnTo>
                  <a:pt x="0" y="2961"/>
                </a:lnTo>
                <a:close/>
              </a:path>
            </a:pathLst>
          </a:custGeom>
          <a:solidFill>
            <a:schemeClr val="bg2">
              <a:alpha val="3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>
              <a:solidFill>
                <a:schemeClr val="lt1"/>
              </a:solidFill>
              <a:latin typeface="+mn-lt"/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7F0E4DF1-93E1-45A2-8441-3951D0DA391F}"/>
              </a:ext>
            </a:extLst>
          </p:cNvPr>
          <p:cNvSpPr>
            <a:spLocks/>
          </p:cNvSpPr>
          <p:nvPr/>
        </p:nvSpPr>
        <p:spPr bwMode="auto">
          <a:xfrm>
            <a:off x="7090061" y="5144869"/>
            <a:ext cx="2052792" cy="2902855"/>
          </a:xfrm>
          <a:custGeom>
            <a:avLst/>
            <a:gdLst>
              <a:gd name="T0" fmla="*/ 7149 w 7149"/>
              <a:gd name="T1" fmla="*/ 10110 h 10110"/>
              <a:gd name="T2" fmla="*/ 3574 w 7149"/>
              <a:gd name="T3" fmla="*/ 8629 h 10110"/>
              <a:gd name="T4" fmla="*/ 0 w 7149"/>
              <a:gd name="T5" fmla="*/ 7149 h 10110"/>
              <a:gd name="T6" fmla="*/ 0 w 7149"/>
              <a:gd name="T7" fmla="*/ 7149 h 10110"/>
              <a:gd name="T8" fmla="*/ 7149 w 7149"/>
              <a:gd name="T9" fmla="*/ 0 h 10110"/>
              <a:gd name="T10" fmla="*/ 7149 w 7149"/>
              <a:gd name="T11" fmla="*/ 10110 h 10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49" h="10110">
                <a:moveTo>
                  <a:pt x="7149" y="10110"/>
                </a:moveTo>
                <a:lnTo>
                  <a:pt x="3574" y="8629"/>
                </a:lnTo>
                <a:lnTo>
                  <a:pt x="0" y="7149"/>
                </a:lnTo>
                <a:lnTo>
                  <a:pt x="0" y="7149"/>
                </a:lnTo>
                <a:lnTo>
                  <a:pt x="7149" y="0"/>
                </a:lnTo>
                <a:lnTo>
                  <a:pt x="7149" y="10110"/>
                </a:lnTo>
                <a:close/>
              </a:path>
            </a:pathLst>
          </a:custGeom>
          <a:solidFill>
            <a:schemeClr val="bg2">
              <a:alpha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A1A399C3-4583-4707-B644-4295299820E6}"/>
              </a:ext>
            </a:extLst>
          </p:cNvPr>
          <p:cNvSpPr>
            <a:spLocks/>
          </p:cNvSpPr>
          <p:nvPr/>
        </p:nvSpPr>
        <p:spPr bwMode="auto">
          <a:xfrm>
            <a:off x="9142852" y="2240864"/>
            <a:ext cx="2053940" cy="2904005"/>
          </a:xfrm>
          <a:custGeom>
            <a:avLst/>
            <a:gdLst>
              <a:gd name="T0" fmla="*/ 0 w 7150"/>
              <a:gd name="T1" fmla="*/ 10110 h 10110"/>
              <a:gd name="T2" fmla="*/ 0 w 7150"/>
              <a:gd name="T3" fmla="*/ 0 h 10110"/>
              <a:gd name="T4" fmla="*/ 3 w 7150"/>
              <a:gd name="T5" fmla="*/ 1 h 10110"/>
              <a:gd name="T6" fmla="*/ 3575 w 7150"/>
              <a:gd name="T7" fmla="*/ 1481 h 10110"/>
              <a:gd name="T8" fmla="*/ 7150 w 7150"/>
              <a:gd name="T9" fmla="*/ 2961 h 10110"/>
              <a:gd name="T10" fmla="*/ 3 w 7150"/>
              <a:gd name="T11" fmla="*/ 10107 h 10110"/>
              <a:gd name="T12" fmla="*/ 2 w 7150"/>
              <a:gd name="T13" fmla="*/ 10107 h 10110"/>
              <a:gd name="T14" fmla="*/ 0 w 7150"/>
              <a:gd name="T15" fmla="*/ 10110 h 10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50" h="10110">
                <a:moveTo>
                  <a:pt x="0" y="10110"/>
                </a:moveTo>
                <a:lnTo>
                  <a:pt x="0" y="0"/>
                </a:lnTo>
                <a:lnTo>
                  <a:pt x="3" y="1"/>
                </a:lnTo>
                <a:lnTo>
                  <a:pt x="3575" y="1481"/>
                </a:lnTo>
                <a:lnTo>
                  <a:pt x="7150" y="2961"/>
                </a:lnTo>
                <a:lnTo>
                  <a:pt x="3" y="10107"/>
                </a:lnTo>
                <a:lnTo>
                  <a:pt x="2" y="10107"/>
                </a:lnTo>
                <a:lnTo>
                  <a:pt x="0" y="10110"/>
                </a:lnTo>
                <a:close/>
              </a:path>
            </a:pathLst>
          </a:custGeom>
          <a:solidFill>
            <a:schemeClr val="bg2">
              <a:alpha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62" name="Freeform 8">
            <a:extLst>
              <a:ext uri="{FF2B5EF4-FFF2-40B4-BE49-F238E27FC236}">
                <a16:creationId xmlns:a16="http://schemas.microsoft.com/office/drawing/2014/main" id="{E20F40AC-61D6-4ED8-8ECC-33C10EC328B7}"/>
              </a:ext>
            </a:extLst>
          </p:cNvPr>
          <p:cNvSpPr>
            <a:spLocks/>
          </p:cNvSpPr>
          <p:nvPr/>
        </p:nvSpPr>
        <p:spPr bwMode="auto">
          <a:xfrm>
            <a:off x="9142852" y="3090928"/>
            <a:ext cx="2904005" cy="2053940"/>
          </a:xfrm>
          <a:custGeom>
            <a:avLst/>
            <a:gdLst>
              <a:gd name="T0" fmla="*/ 0 w 10111"/>
              <a:gd name="T1" fmla="*/ 7149 h 7149"/>
              <a:gd name="T2" fmla="*/ 2 w 10111"/>
              <a:gd name="T3" fmla="*/ 7146 h 7149"/>
              <a:gd name="T4" fmla="*/ 3 w 10111"/>
              <a:gd name="T5" fmla="*/ 7146 h 7149"/>
              <a:gd name="T6" fmla="*/ 7150 w 10111"/>
              <a:gd name="T7" fmla="*/ 0 h 7149"/>
              <a:gd name="T8" fmla="*/ 7151 w 10111"/>
              <a:gd name="T9" fmla="*/ 4 h 7149"/>
              <a:gd name="T10" fmla="*/ 8630 w 10111"/>
              <a:gd name="T11" fmla="*/ 3575 h 7149"/>
              <a:gd name="T12" fmla="*/ 10111 w 10111"/>
              <a:gd name="T13" fmla="*/ 7149 h 7149"/>
              <a:gd name="T14" fmla="*/ 3 w 10111"/>
              <a:gd name="T15" fmla="*/ 7149 h 7149"/>
              <a:gd name="T16" fmla="*/ 2 w 10111"/>
              <a:gd name="T17" fmla="*/ 7149 h 7149"/>
              <a:gd name="T18" fmla="*/ 0 w 10111"/>
              <a:gd name="T19" fmla="*/ 7149 h 7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1" h="7149">
                <a:moveTo>
                  <a:pt x="0" y="7149"/>
                </a:moveTo>
                <a:lnTo>
                  <a:pt x="2" y="7146"/>
                </a:lnTo>
                <a:lnTo>
                  <a:pt x="3" y="7146"/>
                </a:lnTo>
                <a:lnTo>
                  <a:pt x="7150" y="0"/>
                </a:lnTo>
                <a:lnTo>
                  <a:pt x="7151" y="4"/>
                </a:lnTo>
                <a:lnTo>
                  <a:pt x="8630" y="3575"/>
                </a:lnTo>
                <a:lnTo>
                  <a:pt x="10111" y="7149"/>
                </a:lnTo>
                <a:lnTo>
                  <a:pt x="3" y="7149"/>
                </a:lnTo>
                <a:lnTo>
                  <a:pt x="2" y="7149"/>
                </a:lnTo>
                <a:lnTo>
                  <a:pt x="0" y="7149"/>
                </a:lnTo>
                <a:close/>
              </a:path>
            </a:pathLst>
          </a:custGeom>
          <a:solidFill>
            <a:schemeClr val="bg2">
              <a:alpha val="3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63" name="Freeform 13">
            <a:extLst>
              <a:ext uri="{FF2B5EF4-FFF2-40B4-BE49-F238E27FC236}">
                <a16:creationId xmlns:a16="http://schemas.microsoft.com/office/drawing/2014/main" id="{87DF3B7F-56CA-4FF9-AABF-1761523E317E}"/>
              </a:ext>
            </a:extLst>
          </p:cNvPr>
          <p:cNvSpPr>
            <a:spLocks/>
          </p:cNvSpPr>
          <p:nvPr/>
        </p:nvSpPr>
        <p:spPr bwMode="auto">
          <a:xfrm>
            <a:off x="9142852" y="5144869"/>
            <a:ext cx="2053940" cy="2902855"/>
          </a:xfrm>
          <a:custGeom>
            <a:avLst/>
            <a:gdLst>
              <a:gd name="T0" fmla="*/ 7150 w 7150"/>
              <a:gd name="T1" fmla="*/ 7149 h 10110"/>
              <a:gd name="T2" fmla="*/ 7146 w 7150"/>
              <a:gd name="T3" fmla="*/ 7150 h 10110"/>
              <a:gd name="T4" fmla="*/ 3575 w 7150"/>
              <a:gd name="T5" fmla="*/ 8629 h 10110"/>
              <a:gd name="T6" fmla="*/ 0 w 7150"/>
              <a:gd name="T7" fmla="*/ 10110 h 10110"/>
              <a:gd name="T8" fmla="*/ 0 w 7150"/>
              <a:gd name="T9" fmla="*/ 10110 h 10110"/>
              <a:gd name="T10" fmla="*/ 0 w 7150"/>
              <a:gd name="T11" fmla="*/ 0 h 10110"/>
              <a:gd name="T12" fmla="*/ 0 w 7150"/>
              <a:gd name="T13" fmla="*/ 10110 h 10110"/>
              <a:gd name="T14" fmla="*/ 0 w 7150"/>
              <a:gd name="T15" fmla="*/ 0 h 10110"/>
              <a:gd name="T16" fmla="*/ 2 w 7150"/>
              <a:gd name="T17" fmla="*/ 1 h 10110"/>
              <a:gd name="T18" fmla="*/ 2 w 7150"/>
              <a:gd name="T19" fmla="*/ 3 h 10110"/>
              <a:gd name="T20" fmla="*/ 7150 w 7150"/>
              <a:gd name="T21" fmla="*/ 7149 h 10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150" h="10110">
                <a:moveTo>
                  <a:pt x="7150" y="7149"/>
                </a:moveTo>
                <a:lnTo>
                  <a:pt x="7146" y="7150"/>
                </a:lnTo>
                <a:lnTo>
                  <a:pt x="3575" y="8629"/>
                </a:lnTo>
                <a:lnTo>
                  <a:pt x="0" y="10110"/>
                </a:lnTo>
                <a:lnTo>
                  <a:pt x="0" y="10110"/>
                </a:lnTo>
                <a:lnTo>
                  <a:pt x="0" y="0"/>
                </a:lnTo>
                <a:lnTo>
                  <a:pt x="0" y="10110"/>
                </a:lnTo>
                <a:lnTo>
                  <a:pt x="0" y="0"/>
                </a:lnTo>
                <a:lnTo>
                  <a:pt x="2" y="1"/>
                </a:lnTo>
                <a:lnTo>
                  <a:pt x="2" y="3"/>
                </a:lnTo>
                <a:lnTo>
                  <a:pt x="7150" y="7149"/>
                </a:lnTo>
                <a:close/>
              </a:path>
            </a:pathLst>
          </a:custGeom>
          <a:solidFill>
            <a:schemeClr val="bg2">
              <a:alpha val="3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64" name="Freeform 14">
            <a:extLst>
              <a:ext uri="{FF2B5EF4-FFF2-40B4-BE49-F238E27FC236}">
                <a16:creationId xmlns:a16="http://schemas.microsoft.com/office/drawing/2014/main" id="{564C0268-2F7B-481B-A800-1918EDBBF1F1}"/>
              </a:ext>
            </a:extLst>
          </p:cNvPr>
          <p:cNvSpPr>
            <a:spLocks/>
          </p:cNvSpPr>
          <p:nvPr/>
        </p:nvSpPr>
        <p:spPr bwMode="auto">
          <a:xfrm>
            <a:off x="9142852" y="5143719"/>
            <a:ext cx="2904005" cy="2052791"/>
          </a:xfrm>
          <a:custGeom>
            <a:avLst/>
            <a:gdLst>
              <a:gd name="T0" fmla="*/ 0 w 10111"/>
              <a:gd name="T1" fmla="*/ 0 h 7150"/>
              <a:gd name="T2" fmla="*/ 3 w 10111"/>
              <a:gd name="T3" fmla="*/ 0 h 7150"/>
              <a:gd name="T4" fmla="*/ 4 w 10111"/>
              <a:gd name="T5" fmla="*/ 0 h 7150"/>
              <a:gd name="T6" fmla="*/ 10111 w 10111"/>
              <a:gd name="T7" fmla="*/ 0 h 7150"/>
              <a:gd name="T8" fmla="*/ 10109 w 10111"/>
              <a:gd name="T9" fmla="*/ 3 h 7150"/>
              <a:gd name="T10" fmla="*/ 8630 w 10111"/>
              <a:gd name="T11" fmla="*/ 3574 h 7150"/>
              <a:gd name="T12" fmla="*/ 7150 w 10111"/>
              <a:gd name="T13" fmla="*/ 7150 h 7150"/>
              <a:gd name="T14" fmla="*/ 1 w 10111"/>
              <a:gd name="T15" fmla="*/ 2 h 7150"/>
              <a:gd name="T16" fmla="*/ 1 w 10111"/>
              <a:gd name="T17" fmla="*/ 2 h 7150"/>
              <a:gd name="T18" fmla="*/ 0 w 10111"/>
              <a:gd name="T19" fmla="*/ 0 h 7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1" h="7150">
                <a:moveTo>
                  <a:pt x="0" y="0"/>
                </a:moveTo>
                <a:lnTo>
                  <a:pt x="3" y="0"/>
                </a:lnTo>
                <a:lnTo>
                  <a:pt x="4" y="0"/>
                </a:lnTo>
                <a:lnTo>
                  <a:pt x="10111" y="0"/>
                </a:lnTo>
                <a:lnTo>
                  <a:pt x="10109" y="3"/>
                </a:lnTo>
                <a:lnTo>
                  <a:pt x="8630" y="3574"/>
                </a:lnTo>
                <a:lnTo>
                  <a:pt x="7150" y="7150"/>
                </a:lnTo>
                <a:lnTo>
                  <a:pt x="1" y="2"/>
                </a:lnTo>
                <a:lnTo>
                  <a:pt x="1" y="2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65" name="Freeform 15">
            <a:extLst>
              <a:ext uri="{FF2B5EF4-FFF2-40B4-BE49-F238E27FC236}">
                <a16:creationId xmlns:a16="http://schemas.microsoft.com/office/drawing/2014/main" id="{B823EA2A-ED79-4AC7-B97E-23F7F9DF15C6}"/>
              </a:ext>
            </a:extLst>
          </p:cNvPr>
          <p:cNvSpPr>
            <a:spLocks/>
          </p:cNvSpPr>
          <p:nvPr/>
        </p:nvSpPr>
        <p:spPr bwMode="auto">
          <a:xfrm>
            <a:off x="6241145" y="5142571"/>
            <a:ext cx="2904005" cy="2052791"/>
          </a:xfrm>
          <a:custGeom>
            <a:avLst/>
            <a:gdLst>
              <a:gd name="T0" fmla="*/ 10111 w 10111"/>
              <a:gd name="T1" fmla="*/ 0 h 7149"/>
              <a:gd name="T2" fmla="*/ 10109 w 10111"/>
              <a:gd name="T3" fmla="*/ 1 h 7149"/>
              <a:gd name="T4" fmla="*/ 10108 w 10111"/>
              <a:gd name="T5" fmla="*/ 2 h 7149"/>
              <a:gd name="T6" fmla="*/ 2961 w 10111"/>
              <a:gd name="T7" fmla="*/ 7149 h 7149"/>
              <a:gd name="T8" fmla="*/ 2960 w 10111"/>
              <a:gd name="T9" fmla="*/ 7145 h 7149"/>
              <a:gd name="T10" fmla="*/ 1481 w 10111"/>
              <a:gd name="T11" fmla="*/ 3574 h 7149"/>
              <a:gd name="T12" fmla="*/ 0 w 10111"/>
              <a:gd name="T13" fmla="*/ 0 h 7149"/>
              <a:gd name="T14" fmla="*/ 10108 w 10111"/>
              <a:gd name="T15" fmla="*/ 0 h 7149"/>
              <a:gd name="T16" fmla="*/ 10109 w 10111"/>
              <a:gd name="T17" fmla="*/ 0 h 7149"/>
              <a:gd name="T18" fmla="*/ 10111 w 10111"/>
              <a:gd name="T19" fmla="*/ 0 h 7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1" h="7149">
                <a:moveTo>
                  <a:pt x="10111" y="0"/>
                </a:moveTo>
                <a:lnTo>
                  <a:pt x="10109" y="1"/>
                </a:lnTo>
                <a:lnTo>
                  <a:pt x="10108" y="2"/>
                </a:lnTo>
                <a:lnTo>
                  <a:pt x="2961" y="7149"/>
                </a:lnTo>
                <a:lnTo>
                  <a:pt x="2960" y="7145"/>
                </a:lnTo>
                <a:lnTo>
                  <a:pt x="1481" y="3574"/>
                </a:lnTo>
                <a:lnTo>
                  <a:pt x="0" y="0"/>
                </a:lnTo>
                <a:lnTo>
                  <a:pt x="10108" y="0"/>
                </a:lnTo>
                <a:lnTo>
                  <a:pt x="10109" y="0"/>
                </a:lnTo>
                <a:lnTo>
                  <a:pt x="10111" y="0"/>
                </a:lnTo>
                <a:close/>
              </a:path>
            </a:pathLst>
          </a:custGeom>
          <a:solidFill>
            <a:schemeClr val="bg2">
              <a:alpha val="3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66" name="Freeform 16">
            <a:extLst>
              <a:ext uri="{FF2B5EF4-FFF2-40B4-BE49-F238E27FC236}">
                <a16:creationId xmlns:a16="http://schemas.microsoft.com/office/drawing/2014/main" id="{2CE25A24-6F74-4973-AA6D-FF81C1FEB803}"/>
              </a:ext>
            </a:extLst>
          </p:cNvPr>
          <p:cNvSpPr>
            <a:spLocks/>
          </p:cNvSpPr>
          <p:nvPr/>
        </p:nvSpPr>
        <p:spPr bwMode="auto">
          <a:xfrm>
            <a:off x="6241145" y="3090928"/>
            <a:ext cx="2904005" cy="2052791"/>
          </a:xfrm>
          <a:custGeom>
            <a:avLst/>
            <a:gdLst>
              <a:gd name="T0" fmla="*/ 10111 w 10111"/>
              <a:gd name="T1" fmla="*/ 7149 h 7149"/>
              <a:gd name="T2" fmla="*/ 10108 w 10111"/>
              <a:gd name="T3" fmla="*/ 7149 h 7149"/>
              <a:gd name="T4" fmla="*/ 10107 w 10111"/>
              <a:gd name="T5" fmla="*/ 7149 h 7149"/>
              <a:gd name="T6" fmla="*/ 0 w 10111"/>
              <a:gd name="T7" fmla="*/ 7149 h 7149"/>
              <a:gd name="T8" fmla="*/ 2 w 10111"/>
              <a:gd name="T9" fmla="*/ 7146 h 7149"/>
              <a:gd name="T10" fmla="*/ 1480 w 10111"/>
              <a:gd name="T11" fmla="*/ 3574 h 7149"/>
              <a:gd name="T12" fmla="*/ 2961 w 10111"/>
              <a:gd name="T13" fmla="*/ 0 h 7149"/>
              <a:gd name="T14" fmla="*/ 10110 w 10111"/>
              <a:gd name="T15" fmla="*/ 7147 h 7149"/>
              <a:gd name="T16" fmla="*/ 10110 w 10111"/>
              <a:gd name="T17" fmla="*/ 7148 h 7149"/>
              <a:gd name="T18" fmla="*/ 10111 w 10111"/>
              <a:gd name="T19" fmla="*/ 7149 h 7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11" h="7149">
                <a:moveTo>
                  <a:pt x="10111" y="7149"/>
                </a:moveTo>
                <a:lnTo>
                  <a:pt x="10108" y="7149"/>
                </a:lnTo>
                <a:lnTo>
                  <a:pt x="10107" y="7149"/>
                </a:lnTo>
                <a:lnTo>
                  <a:pt x="0" y="7149"/>
                </a:lnTo>
                <a:lnTo>
                  <a:pt x="2" y="7146"/>
                </a:lnTo>
                <a:lnTo>
                  <a:pt x="1480" y="3574"/>
                </a:lnTo>
                <a:lnTo>
                  <a:pt x="2961" y="0"/>
                </a:lnTo>
                <a:lnTo>
                  <a:pt x="10110" y="7147"/>
                </a:lnTo>
                <a:lnTo>
                  <a:pt x="10110" y="7148"/>
                </a:lnTo>
                <a:lnTo>
                  <a:pt x="10111" y="7149"/>
                </a:lnTo>
                <a:close/>
              </a:path>
            </a:pathLst>
          </a:custGeom>
          <a:solidFill>
            <a:schemeClr val="bg2">
              <a:alpha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>
              <a:solidFill>
                <a:schemeClr val="lt1"/>
              </a:solidFill>
              <a:latin typeface="+mn-lt"/>
            </a:endParaRP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D4BC8E50-D299-4268-83E2-8CF33D2A761C}"/>
              </a:ext>
            </a:extLst>
          </p:cNvPr>
          <p:cNvGrpSpPr/>
          <p:nvPr/>
        </p:nvGrpSpPr>
        <p:grpSpPr>
          <a:xfrm>
            <a:off x="5864015" y="704731"/>
            <a:ext cx="3250956" cy="1471596"/>
            <a:chOff x="1633910" y="4738746"/>
            <a:chExt cx="3250956" cy="147159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1CCFD2A-1C81-4241-A891-CE23BA8B05AD}"/>
                </a:ext>
              </a:extLst>
            </p:cNvPr>
            <p:cNvSpPr txBox="1"/>
            <p:nvPr/>
          </p:nvSpPr>
          <p:spPr>
            <a:xfrm>
              <a:off x="1633910" y="5246873"/>
              <a:ext cx="3250956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</a:p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569D4B-3F4C-4FC6-AD77-1C1D21FF9418}"/>
                </a:ext>
              </a:extLst>
            </p:cNvPr>
            <p:cNvSpPr txBox="1"/>
            <p:nvPr/>
          </p:nvSpPr>
          <p:spPr>
            <a:xfrm>
              <a:off x="1967739" y="4738746"/>
              <a:ext cx="2583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8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  <a:p>
              <a:pPr algn="ctr"/>
              <a:endParaRPr lang="pt-BR" sz="28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140BE4E9-5A7C-4BE9-B0B2-46218A2E020F}"/>
              </a:ext>
            </a:extLst>
          </p:cNvPr>
          <p:cNvGrpSpPr/>
          <p:nvPr/>
        </p:nvGrpSpPr>
        <p:grpSpPr>
          <a:xfrm>
            <a:off x="9169173" y="704731"/>
            <a:ext cx="3250956" cy="1471596"/>
            <a:chOff x="1633910" y="4738746"/>
            <a:chExt cx="3250956" cy="147159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60C25E0-041C-4498-97F5-A0A1B5D3D9D9}"/>
                </a:ext>
              </a:extLst>
            </p:cNvPr>
            <p:cNvSpPr txBox="1"/>
            <p:nvPr/>
          </p:nvSpPr>
          <p:spPr>
            <a:xfrm>
              <a:off x="1633910" y="5246873"/>
              <a:ext cx="3250956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</a:p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82BEEA5-7D92-4AAD-AA48-4D126BD71CA8}"/>
                </a:ext>
              </a:extLst>
            </p:cNvPr>
            <p:cNvSpPr txBox="1"/>
            <p:nvPr/>
          </p:nvSpPr>
          <p:spPr>
            <a:xfrm>
              <a:off x="1967739" y="4738746"/>
              <a:ext cx="2583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8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  <a:p>
              <a:pPr algn="ctr"/>
              <a:endParaRPr lang="pt-BR" sz="28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FCC9F072-23EF-4B9A-BEF3-9849FDE38217}"/>
              </a:ext>
            </a:extLst>
          </p:cNvPr>
          <p:cNvGrpSpPr/>
          <p:nvPr/>
        </p:nvGrpSpPr>
        <p:grpSpPr>
          <a:xfrm>
            <a:off x="5864015" y="8112262"/>
            <a:ext cx="3250956" cy="1471596"/>
            <a:chOff x="1633910" y="4738746"/>
            <a:chExt cx="3250956" cy="147159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A104BE1-059B-4602-BF58-03E532390250}"/>
                </a:ext>
              </a:extLst>
            </p:cNvPr>
            <p:cNvSpPr txBox="1"/>
            <p:nvPr/>
          </p:nvSpPr>
          <p:spPr>
            <a:xfrm>
              <a:off x="1633910" y="5246873"/>
              <a:ext cx="3250956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</a:p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0AF98B1-0CED-4D1F-8B49-9E97D1738304}"/>
                </a:ext>
              </a:extLst>
            </p:cNvPr>
            <p:cNvSpPr txBox="1"/>
            <p:nvPr/>
          </p:nvSpPr>
          <p:spPr>
            <a:xfrm>
              <a:off x="1967739" y="4738746"/>
              <a:ext cx="2583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8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  <a:p>
              <a:pPr algn="ctr"/>
              <a:endParaRPr lang="pt-BR" sz="28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9E6C2609-26D9-4014-AAA5-BDAB8A32F114}"/>
              </a:ext>
            </a:extLst>
          </p:cNvPr>
          <p:cNvGrpSpPr/>
          <p:nvPr/>
        </p:nvGrpSpPr>
        <p:grpSpPr>
          <a:xfrm>
            <a:off x="9169173" y="8112262"/>
            <a:ext cx="3250956" cy="1471596"/>
            <a:chOff x="1633910" y="4738746"/>
            <a:chExt cx="3250956" cy="1471596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A986FF3-9D11-48FC-86D4-53EA1A3D502B}"/>
                </a:ext>
              </a:extLst>
            </p:cNvPr>
            <p:cNvSpPr txBox="1"/>
            <p:nvPr/>
          </p:nvSpPr>
          <p:spPr>
            <a:xfrm>
              <a:off x="1633910" y="5246873"/>
              <a:ext cx="3250956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</a:p>
            <a:p>
              <a:pPr algn="ctr"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AADE6C4-EB4C-4FC6-AD87-6F8564EDE8CA}"/>
                </a:ext>
              </a:extLst>
            </p:cNvPr>
            <p:cNvSpPr txBox="1"/>
            <p:nvPr/>
          </p:nvSpPr>
          <p:spPr>
            <a:xfrm>
              <a:off x="1967739" y="4738746"/>
              <a:ext cx="25833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8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  <a:p>
              <a:pPr algn="ctr"/>
              <a:endParaRPr lang="pt-BR" sz="28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91DC73B7-4937-415E-8856-1D67D8181EC8}"/>
              </a:ext>
            </a:extLst>
          </p:cNvPr>
          <p:cNvGrpSpPr/>
          <p:nvPr/>
        </p:nvGrpSpPr>
        <p:grpSpPr>
          <a:xfrm>
            <a:off x="2060898" y="2404299"/>
            <a:ext cx="14166205" cy="5479990"/>
            <a:chOff x="2060898" y="2378209"/>
            <a:chExt cx="14166205" cy="5479990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AF5E95CB-9B56-414D-9EC0-BB57E1AD0D1F}"/>
                </a:ext>
              </a:extLst>
            </p:cNvPr>
            <p:cNvGrpSpPr/>
            <p:nvPr/>
          </p:nvGrpSpPr>
          <p:grpSpPr>
            <a:xfrm>
              <a:off x="2060898" y="2378209"/>
              <a:ext cx="14166205" cy="1471596"/>
              <a:chOff x="2140124" y="2378209"/>
              <a:chExt cx="14166205" cy="1471596"/>
            </a:xfrm>
          </p:grpSpPr>
          <p:grpSp>
            <p:nvGrpSpPr>
              <p:cNvPr id="81" name="Группа 80">
                <a:extLst>
                  <a:ext uri="{FF2B5EF4-FFF2-40B4-BE49-F238E27FC236}">
                    <a16:creationId xmlns:a16="http://schemas.microsoft.com/office/drawing/2014/main" id="{EBEADE3D-E5EC-4F8F-A124-256ACF241439}"/>
                  </a:ext>
                </a:extLst>
              </p:cNvPr>
              <p:cNvGrpSpPr/>
              <p:nvPr/>
            </p:nvGrpSpPr>
            <p:grpSpPr>
              <a:xfrm>
                <a:off x="13055373" y="2378209"/>
                <a:ext cx="3250956" cy="1471596"/>
                <a:chOff x="1633910" y="4738746"/>
                <a:chExt cx="3250956" cy="1471596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6E7812B-BC98-49F4-98B5-F5934984A9AD}"/>
                    </a:ext>
                  </a:extLst>
                </p:cNvPr>
                <p:cNvSpPr txBox="1"/>
                <p:nvPr/>
              </p:nvSpPr>
              <p:spPr>
                <a:xfrm>
                  <a:off x="1633910" y="5246873"/>
                  <a:ext cx="3250956" cy="9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360000">
                    <a:lnSpc>
                      <a:spcPct val="150000"/>
                    </a:lnSpc>
                  </a:pP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Lorem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dolor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sit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ipsum </a:t>
                  </a:r>
                </a:p>
                <a:p>
                  <a:pPr algn="ctr" defTabSz="360000">
                    <a:lnSpc>
                      <a:spcPct val="150000"/>
                    </a:lnSpc>
                  </a:pP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dolor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sit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amet</a:t>
                  </a:r>
                  <a:endParaRPr lang="pt-BR" sz="2000" spc="-150" noProof="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652F770-756A-4FCA-A500-308024310E67}"/>
                    </a:ext>
                  </a:extLst>
                </p:cNvPr>
                <p:cNvSpPr txBox="1"/>
                <p:nvPr/>
              </p:nvSpPr>
              <p:spPr>
                <a:xfrm>
                  <a:off x="1967739" y="4738746"/>
                  <a:ext cx="258330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800" b="1" noProof="0" dirty="0" err="1">
                      <a:solidFill>
                        <a:schemeClr val="bg2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" panose="020B0606030504020204" pitchFamily="34" charset="0"/>
                    </a:rPr>
                    <a:t>Lorem</a:t>
                  </a:r>
                  <a:r>
                    <a:rPr lang="pt-BR" sz="2800" b="1" noProof="0" dirty="0">
                      <a:solidFill>
                        <a:schemeClr val="bg2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" panose="020B0606030504020204" pitchFamily="34" charset="0"/>
                    </a:rPr>
                    <a:t> Ipsum</a:t>
                  </a:r>
                </a:p>
                <a:p>
                  <a:pPr algn="ctr"/>
                  <a:endParaRPr lang="pt-BR" sz="2800" b="1" noProof="0" dirty="0">
                    <a:solidFill>
                      <a:schemeClr val="bg2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84" name="Группа 83">
                <a:extLst>
                  <a:ext uri="{FF2B5EF4-FFF2-40B4-BE49-F238E27FC236}">
                    <a16:creationId xmlns:a16="http://schemas.microsoft.com/office/drawing/2014/main" id="{447AAFE3-7879-40EC-8923-9D08AC72FABB}"/>
                  </a:ext>
                </a:extLst>
              </p:cNvPr>
              <p:cNvGrpSpPr/>
              <p:nvPr/>
            </p:nvGrpSpPr>
            <p:grpSpPr>
              <a:xfrm>
                <a:off x="2140124" y="2378209"/>
                <a:ext cx="3250956" cy="1471596"/>
                <a:chOff x="1633910" y="4738746"/>
                <a:chExt cx="3250956" cy="1471596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1F317E48-4E49-44C6-8A47-D6E53C144D7D}"/>
                    </a:ext>
                  </a:extLst>
                </p:cNvPr>
                <p:cNvSpPr txBox="1"/>
                <p:nvPr/>
              </p:nvSpPr>
              <p:spPr>
                <a:xfrm>
                  <a:off x="1633910" y="5246873"/>
                  <a:ext cx="3250956" cy="9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360000">
                    <a:lnSpc>
                      <a:spcPct val="150000"/>
                    </a:lnSpc>
                  </a:pP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Lorem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dolor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sit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ipsum </a:t>
                  </a:r>
                </a:p>
                <a:p>
                  <a:pPr algn="ctr" defTabSz="360000">
                    <a:lnSpc>
                      <a:spcPct val="150000"/>
                    </a:lnSpc>
                  </a:pP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dolor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sit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amet</a:t>
                  </a:r>
                  <a:endParaRPr lang="pt-BR" sz="2000" spc="-150" noProof="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43345C0-EE9E-4F5E-BBC1-4E4DEF7A3BD2}"/>
                    </a:ext>
                  </a:extLst>
                </p:cNvPr>
                <p:cNvSpPr txBox="1"/>
                <p:nvPr/>
              </p:nvSpPr>
              <p:spPr>
                <a:xfrm>
                  <a:off x="1967739" y="4738746"/>
                  <a:ext cx="258330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800" b="1" noProof="0" dirty="0" err="1">
                      <a:solidFill>
                        <a:schemeClr val="bg2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" panose="020B0606030504020204" pitchFamily="34" charset="0"/>
                    </a:rPr>
                    <a:t>Lorem</a:t>
                  </a:r>
                  <a:r>
                    <a:rPr lang="pt-BR" sz="2800" b="1" noProof="0" dirty="0">
                      <a:solidFill>
                        <a:schemeClr val="bg2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" panose="020B0606030504020204" pitchFamily="34" charset="0"/>
                    </a:rPr>
                    <a:t> Ipsum</a:t>
                  </a:r>
                </a:p>
                <a:p>
                  <a:pPr algn="ctr"/>
                  <a:endParaRPr lang="pt-BR" sz="2800" b="1" noProof="0" dirty="0">
                    <a:solidFill>
                      <a:schemeClr val="bg2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  <p:grpSp>
          <p:nvGrpSpPr>
            <p:cNvPr id="87" name="Группа 86">
              <a:extLst>
                <a:ext uri="{FF2B5EF4-FFF2-40B4-BE49-F238E27FC236}">
                  <a16:creationId xmlns:a16="http://schemas.microsoft.com/office/drawing/2014/main" id="{F943AA15-D246-42D1-A20B-6A1CD5983EB3}"/>
                </a:ext>
              </a:extLst>
            </p:cNvPr>
            <p:cNvGrpSpPr/>
            <p:nvPr/>
          </p:nvGrpSpPr>
          <p:grpSpPr>
            <a:xfrm>
              <a:off x="2060898" y="6386603"/>
              <a:ext cx="14166205" cy="1471596"/>
              <a:chOff x="2140124" y="2378209"/>
              <a:chExt cx="14166205" cy="1471596"/>
            </a:xfrm>
          </p:grpSpPr>
          <p:grpSp>
            <p:nvGrpSpPr>
              <p:cNvPr id="88" name="Группа 87">
                <a:extLst>
                  <a:ext uri="{FF2B5EF4-FFF2-40B4-BE49-F238E27FC236}">
                    <a16:creationId xmlns:a16="http://schemas.microsoft.com/office/drawing/2014/main" id="{B1F55159-9846-4577-A5B2-2E3052240454}"/>
                  </a:ext>
                </a:extLst>
              </p:cNvPr>
              <p:cNvGrpSpPr/>
              <p:nvPr/>
            </p:nvGrpSpPr>
            <p:grpSpPr>
              <a:xfrm>
                <a:off x="13055373" y="2378209"/>
                <a:ext cx="3250956" cy="1471596"/>
                <a:chOff x="1633910" y="4738746"/>
                <a:chExt cx="3250956" cy="1471596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19A382F-84B5-42E5-A00B-FE1BE7CA5A49}"/>
                    </a:ext>
                  </a:extLst>
                </p:cNvPr>
                <p:cNvSpPr txBox="1"/>
                <p:nvPr/>
              </p:nvSpPr>
              <p:spPr>
                <a:xfrm>
                  <a:off x="1633910" y="5246873"/>
                  <a:ext cx="3250956" cy="9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360000">
                    <a:lnSpc>
                      <a:spcPct val="150000"/>
                    </a:lnSpc>
                  </a:pP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Lorem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dolor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sit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ipsum </a:t>
                  </a:r>
                </a:p>
                <a:p>
                  <a:pPr algn="ctr" defTabSz="360000">
                    <a:lnSpc>
                      <a:spcPct val="150000"/>
                    </a:lnSpc>
                  </a:pP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dolor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sit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amet</a:t>
                  </a:r>
                  <a:endParaRPr lang="pt-BR" sz="2000" spc="-150" noProof="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CCEFF67-F1CF-4EE2-BF12-6E30EA68B14F}"/>
                    </a:ext>
                  </a:extLst>
                </p:cNvPr>
                <p:cNvSpPr txBox="1"/>
                <p:nvPr/>
              </p:nvSpPr>
              <p:spPr>
                <a:xfrm>
                  <a:off x="1967739" y="4738746"/>
                  <a:ext cx="258330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800" b="1" noProof="0" dirty="0" err="1">
                      <a:solidFill>
                        <a:schemeClr val="bg2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" panose="020B0606030504020204" pitchFamily="34" charset="0"/>
                    </a:rPr>
                    <a:t>Lorem</a:t>
                  </a:r>
                  <a:r>
                    <a:rPr lang="pt-BR" sz="2800" b="1" noProof="0" dirty="0">
                      <a:solidFill>
                        <a:schemeClr val="bg2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" panose="020B0606030504020204" pitchFamily="34" charset="0"/>
                    </a:rPr>
                    <a:t> Ipsum</a:t>
                  </a:r>
                </a:p>
                <a:p>
                  <a:pPr algn="ctr"/>
                  <a:endParaRPr lang="pt-BR" sz="2800" b="1" noProof="0" dirty="0">
                    <a:solidFill>
                      <a:schemeClr val="bg2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89" name="Группа 88">
                <a:extLst>
                  <a:ext uri="{FF2B5EF4-FFF2-40B4-BE49-F238E27FC236}">
                    <a16:creationId xmlns:a16="http://schemas.microsoft.com/office/drawing/2014/main" id="{3C96FE5D-7F90-4A26-BEBF-AC5A9A6E9233}"/>
                  </a:ext>
                </a:extLst>
              </p:cNvPr>
              <p:cNvGrpSpPr/>
              <p:nvPr/>
            </p:nvGrpSpPr>
            <p:grpSpPr>
              <a:xfrm>
                <a:off x="2140124" y="2378209"/>
                <a:ext cx="3250956" cy="1471596"/>
                <a:chOff x="1633910" y="4738746"/>
                <a:chExt cx="3250956" cy="1471596"/>
              </a:xfrm>
            </p:grpSpPr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7666094-5D33-4531-80F8-C81E33274A18}"/>
                    </a:ext>
                  </a:extLst>
                </p:cNvPr>
                <p:cNvSpPr txBox="1"/>
                <p:nvPr/>
              </p:nvSpPr>
              <p:spPr>
                <a:xfrm>
                  <a:off x="1633910" y="5246873"/>
                  <a:ext cx="3250956" cy="9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360000">
                    <a:lnSpc>
                      <a:spcPct val="150000"/>
                    </a:lnSpc>
                  </a:pP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Lorem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dolor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sit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ipsum </a:t>
                  </a:r>
                </a:p>
                <a:p>
                  <a:pPr algn="ctr" defTabSz="360000">
                    <a:lnSpc>
                      <a:spcPct val="150000"/>
                    </a:lnSpc>
                  </a:pP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dolor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sit</a:t>
                  </a:r>
                  <a:r>
                    <a:rPr lang="pt-BR" sz="2000" noProof="0" dirty="0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 </a:t>
                  </a:r>
                  <a:r>
                    <a:rPr lang="pt-BR" sz="2000" noProof="0" dirty="0" err="1">
                      <a:solidFill>
                        <a:schemeClr val="bg2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 Light" panose="020B0306030504020204" pitchFamily="34" charset="0"/>
                    </a:rPr>
                    <a:t>amet</a:t>
                  </a:r>
                  <a:endParaRPr lang="pt-BR" sz="2000" spc="-150" noProof="0" dirty="0">
                    <a:solidFill>
                      <a:schemeClr val="bg2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 Light" panose="020B0306030504020204" pitchFamily="34" charset="0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C417098-65BB-4E64-A614-BBD997FBF602}"/>
                    </a:ext>
                  </a:extLst>
                </p:cNvPr>
                <p:cNvSpPr txBox="1"/>
                <p:nvPr/>
              </p:nvSpPr>
              <p:spPr>
                <a:xfrm>
                  <a:off x="1967739" y="4738746"/>
                  <a:ext cx="258330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2800" b="1" noProof="0" dirty="0" err="1">
                      <a:solidFill>
                        <a:schemeClr val="bg2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" panose="020B0606030504020204" pitchFamily="34" charset="0"/>
                    </a:rPr>
                    <a:t>Lorem</a:t>
                  </a:r>
                  <a:r>
                    <a:rPr lang="pt-BR" sz="2800" b="1" noProof="0" dirty="0">
                      <a:solidFill>
                        <a:schemeClr val="bg2"/>
                      </a:solidFill>
                      <a:latin typeface="Open Sans Semibold" panose="020B0706030804020204" pitchFamily="34" charset="0"/>
                      <a:ea typeface="Open Sans Semibold" panose="020B0706030804020204" pitchFamily="34" charset="0"/>
                      <a:cs typeface="Open Sans" panose="020B0606030504020204" pitchFamily="34" charset="0"/>
                    </a:rPr>
                    <a:t> Ipsum</a:t>
                  </a:r>
                </a:p>
                <a:p>
                  <a:pPr algn="ctr"/>
                  <a:endParaRPr lang="pt-BR" sz="2800" b="1" noProof="0" dirty="0">
                    <a:solidFill>
                      <a:schemeClr val="bg2"/>
                    </a:solidFill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0E2EBCC-B679-4641-AEF9-E97A331B4123}"/>
              </a:ext>
            </a:extLst>
          </p:cNvPr>
          <p:cNvSpPr txBox="1"/>
          <p:nvPr/>
        </p:nvSpPr>
        <p:spPr>
          <a:xfrm>
            <a:off x="7872135" y="2978675"/>
            <a:ext cx="12084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D44429-6580-49AB-890F-45B6EA784AD1}"/>
              </a:ext>
            </a:extLst>
          </p:cNvPr>
          <p:cNvSpPr txBox="1"/>
          <p:nvPr/>
        </p:nvSpPr>
        <p:spPr>
          <a:xfrm>
            <a:off x="9240601" y="2978675"/>
            <a:ext cx="11752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596A8EA-1A88-434F-BA1B-54509A5A00A8}"/>
              </a:ext>
            </a:extLst>
          </p:cNvPr>
          <p:cNvSpPr txBox="1"/>
          <p:nvPr/>
        </p:nvSpPr>
        <p:spPr>
          <a:xfrm>
            <a:off x="7872135" y="6217306"/>
            <a:ext cx="12084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1BB2A3-5D1A-40E8-904D-8D9A11E1CE3E}"/>
              </a:ext>
            </a:extLst>
          </p:cNvPr>
          <p:cNvSpPr txBox="1"/>
          <p:nvPr/>
        </p:nvSpPr>
        <p:spPr>
          <a:xfrm>
            <a:off x="9240601" y="6217306"/>
            <a:ext cx="11752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D81363B-30D2-42C4-AE98-4BCD1C14D0C9}"/>
              </a:ext>
            </a:extLst>
          </p:cNvPr>
          <p:cNvSpPr txBox="1"/>
          <p:nvPr/>
        </p:nvSpPr>
        <p:spPr>
          <a:xfrm>
            <a:off x="10240037" y="3906165"/>
            <a:ext cx="11752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C1470F-062C-4C65-809E-680245651217}"/>
              </a:ext>
            </a:extLst>
          </p:cNvPr>
          <p:cNvSpPr txBox="1"/>
          <p:nvPr/>
        </p:nvSpPr>
        <p:spPr>
          <a:xfrm>
            <a:off x="6872700" y="3906165"/>
            <a:ext cx="11752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8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0D240F-3E7E-44F3-86BD-77CADB9DD899}"/>
              </a:ext>
            </a:extLst>
          </p:cNvPr>
          <p:cNvSpPr txBox="1"/>
          <p:nvPr/>
        </p:nvSpPr>
        <p:spPr>
          <a:xfrm>
            <a:off x="10240037" y="5284380"/>
            <a:ext cx="11752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358317-564B-4D7F-97D5-E254C51F5160}"/>
              </a:ext>
            </a:extLst>
          </p:cNvPr>
          <p:cNvSpPr txBox="1"/>
          <p:nvPr/>
        </p:nvSpPr>
        <p:spPr>
          <a:xfrm>
            <a:off x="6872700" y="5284380"/>
            <a:ext cx="117526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582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олилиния 17"/>
          <p:cNvSpPr/>
          <p:nvPr/>
        </p:nvSpPr>
        <p:spPr>
          <a:xfrm>
            <a:off x="5099086" y="3017721"/>
            <a:ext cx="11862390" cy="6181278"/>
          </a:xfrm>
          <a:custGeom>
            <a:avLst/>
            <a:gdLst>
              <a:gd name="connsiteX0" fmla="*/ 0 w 11862390"/>
              <a:gd name="connsiteY0" fmla="*/ 0 h 6181278"/>
              <a:gd name="connsiteX1" fmla="*/ 10599926 w 11862390"/>
              <a:gd name="connsiteY1" fmla="*/ 0 h 6181278"/>
              <a:gd name="connsiteX2" fmla="*/ 11862390 w 11862390"/>
              <a:gd name="connsiteY2" fmla="*/ 1262464 h 6181278"/>
              <a:gd name="connsiteX3" fmla="*/ 11862390 w 11862390"/>
              <a:gd name="connsiteY3" fmla="*/ 4918814 h 6181278"/>
              <a:gd name="connsiteX4" fmla="*/ 10599926 w 11862390"/>
              <a:gd name="connsiteY4" fmla="*/ 6181278 h 6181278"/>
              <a:gd name="connsiteX5" fmla="*/ 0 w 11862390"/>
              <a:gd name="connsiteY5" fmla="*/ 6181278 h 618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62390" h="6181278">
                <a:moveTo>
                  <a:pt x="0" y="0"/>
                </a:moveTo>
                <a:lnTo>
                  <a:pt x="10599926" y="0"/>
                </a:lnTo>
                <a:cubicBezTo>
                  <a:pt x="11297166" y="0"/>
                  <a:pt x="11862390" y="565224"/>
                  <a:pt x="11862390" y="1262464"/>
                </a:cubicBezTo>
                <a:lnTo>
                  <a:pt x="11862390" y="4918814"/>
                </a:lnTo>
                <a:cubicBezTo>
                  <a:pt x="11862390" y="5616054"/>
                  <a:pt x="11297166" y="6181278"/>
                  <a:pt x="10599926" y="6181278"/>
                </a:cubicBezTo>
                <a:lnTo>
                  <a:pt x="0" y="6181278"/>
                </a:lnTo>
                <a:close/>
              </a:path>
            </a:pathLst>
          </a:custGeom>
          <a:gradFill>
            <a:gsLst>
              <a:gs pos="2000">
                <a:schemeClr val="accent5"/>
              </a:gs>
              <a:gs pos="98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" name="Полилиния 5"/>
          <p:cNvSpPr/>
          <p:nvPr/>
        </p:nvSpPr>
        <p:spPr>
          <a:xfrm>
            <a:off x="1466526" y="3017721"/>
            <a:ext cx="3632559" cy="6181278"/>
          </a:xfrm>
          <a:custGeom>
            <a:avLst/>
            <a:gdLst/>
            <a:ahLst/>
            <a:cxnLst/>
            <a:rect l="l" t="t" r="r" b="b"/>
            <a:pathLst>
              <a:path w="530730" h="904345">
                <a:moveTo>
                  <a:pt x="310520" y="0"/>
                </a:moveTo>
                <a:lnTo>
                  <a:pt x="530730" y="0"/>
                </a:lnTo>
                <a:lnTo>
                  <a:pt x="530730" y="904345"/>
                </a:lnTo>
                <a:lnTo>
                  <a:pt x="282685" y="904345"/>
                </a:lnTo>
                <a:lnTo>
                  <a:pt x="282685" y="425574"/>
                </a:lnTo>
                <a:cubicBezTo>
                  <a:pt x="282685" y="367429"/>
                  <a:pt x="283922" y="314232"/>
                  <a:pt x="286396" y="265984"/>
                </a:cubicBezTo>
                <a:cubicBezTo>
                  <a:pt x="271138" y="284541"/>
                  <a:pt x="252169" y="303923"/>
                  <a:pt x="229488" y="324129"/>
                </a:cubicBezTo>
                <a:lnTo>
                  <a:pt x="126806" y="408873"/>
                </a:lnTo>
                <a:lnTo>
                  <a:pt x="0" y="252994"/>
                </a:lnTo>
                <a:lnTo>
                  <a:pt x="31052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2286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7702776" y="6764794"/>
            <a:ext cx="7105093" cy="1440103"/>
            <a:chOff x="8414647" y="4583356"/>
            <a:chExt cx="7105093" cy="1440103"/>
          </a:xfrm>
        </p:grpSpPr>
        <p:sp>
          <p:nvSpPr>
            <p:cNvPr id="12" name="TextBox 11"/>
            <p:cNvSpPr txBox="1"/>
            <p:nvPr/>
          </p:nvSpPr>
          <p:spPr>
            <a:xfrm>
              <a:off x="9391987" y="5059990"/>
              <a:ext cx="6127753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sed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do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eiusmod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91989" y="4629137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  <p:sp>
          <p:nvSpPr>
            <p:cNvPr id="14" name="Freeform: Shape 111"/>
            <p:cNvSpPr/>
            <p:nvPr/>
          </p:nvSpPr>
          <p:spPr>
            <a:xfrm>
              <a:off x="8414647" y="4583356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15" name="Shape 2591"/>
            <p:cNvSpPr/>
            <p:nvPr/>
          </p:nvSpPr>
          <p:spPr>
            <a:xfrm>
              <a:off x="8563870" y="4732594"/>
              <a:ext cx="309880" cy="30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pt-BR" sz="2200" noProof="0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702776" y="4011826"/>
            <a:ext cx="6762556" cy="188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EFD8FE93-4738-276E-DD9F-DA2EEAD9233E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AEC05E1-B510-74C8-3DC2-18580367A8F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73E2D8E9-6A19-FD22-116C-BF0B595E34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C954EAFD-D4A5-96F1-E22B-2FB14459347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4639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4 4.46536E-6 L 5E-6 4.4653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4.46536E-6 L 3.88889E-6 4.46536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6" grpId="0" animBg="1"/>
      <p:bldP spid="6" grpId="1" animBg="1"/>
      <p:bldP spid="16" grpId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 21"/>
          <p:cNvSpPr/>
          <p:nvPr/>
        </p:nvSpPr>
        <p:spPr>
          <a:xfrm>
            <a:off x="3221417" y="3017721"/>
            <a:ext cx="13740059" cy="6181278"/>
          </a:xfrm>
          <a:custGeom>
            <a:avLst/>
            <a:gdLst>
              <a:gd name="connsiteX0" fmla="*/ 156650 w 13740059"/>
              <a:gd name="connsiteY0" fmla="*/ 0 h 6181278"/>
              <a:gd name="connsiteX1" fmla="*/ 12477595 w 13740059"/>
              <a:gd name="connsiteY1" fmla="*/ 0 h 6181278"/>
              <a:gd name="connsiteX2" fmla="*/ 13740059 w 13740059"/>
              <a:gd name="connsiteY2" fmla="*/ 1262464 h 6181278"/>
              <a:gd name="connsiteX3" fmla="*/ 13740059 w 13740059"/>
              <a:gd name="connsiteY3" fmla="*/ 4918814 h 6181278"/>
              <a:gd name="connsiteX4" fmla="*/ 12477595 w 13740059"/>
              <a:gd name="connsiteY4" fmla="*/ 6181278 h 6181278"/>
              <a:gd name="connsiteX5" fmla="*/ 2341263 w 13740059"/>
              <a:gd name="connsiteY5" fmla="*/ 6181278 h 6181278"/>
              <a:gd name="connsiteX6" fmla="*/ 2341263 w 13740059"/>
              <a:gd name="connsiteY6" fmla="*/ 4822478 h 6181278"/>
              <a:gd name="connsiteX7" fmla="*/ 0 w 13740059"/>
              <a:gd name="connsiteY7" fmla="*/ 4822478 h 6181278"/>
              <a:gd name="connsiteX8" fmla="*/ 0 w 13740059"/>
              <a:gd name="connsiteY8" fmla="*/ 4780802 h 6181278"/>
              <a:gd name="connsiteX9" fmla="*/ 1344217 w 13740059"/>
              <a:gd name="connsiteY9" fmla="*/ 3547045 h 6181278"/>
              <a:gd name="connsiteX10" fmla="*/ 1850154 w 13740059"/>
              <a:gd name="connsiteY10" fmla="*/ 2928084 h 6181278"/>
              <a:gd name="connsiteX11" fmla="*/ 2131693 w 13740059"/>
              <a:gd name="connsiteY11" fmla="*/ 2329958 h 6181278"/>
              <a:gd name="connsiteX12" fmla="*/ 2222724 w 13740059"/>
              <a:gd name="connsiteY12" fmla="*/ 1667233 h 6181278"/>
              <a:gd name="connsiteX13" fmla="*/ 1962349 w 13740059"/>
              <a:gd name="connsiteY13" fmla="*/ 802357 h 6181278"/>
              <a:gd name="connsiteX14" fmla="*/ 1229908 w 13740059"/>
              <a:gd name="connsiteY14" fmla="*/ 208403 h 6181278"/>
              <a:gd name="connsiteX15" fmla="*/ 156650 w 13740059"/>
              <a:gd name="connsiteY15" fmla="*/ 0 h 618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740059" h="6181278">
                <a:moveTo>
                  <a:pt x="156650" y="0"/>
                </a:moveTo>
                <a:lnTo>
                  <a:pt x="12477595" y="0"/>
                </a:lnTo>
                <a:cubicBezTo>
                  <a:pt x="13174835" y="0"/>
                  <a:pt x="13740059" y="565224"/>
                  <a:pt x="13740059" y="1262464"/>
                </a:cubicBezTo>
                <a:lnTo>
                  <a:pt x="13740059" y="4918814"/>
                </a:lnTo>
                <a:cubicBezTo>
                  <a:pt x="13740059" y="5616054"/>
                  <a:pt x="13174835" y="6181278"/>
                  <a:pt x="12477595" y="6181278"/>
                </a:cubicBezTo>
                <a:lnTo>
                  <a:pt x="2341263" y="6181278"/>
                </a:lnTo>
                <a:lnTo>
                  <a:pt x="2341263" y="4822478"/>
                </a:lnTo>
                <a:lnTo>
                  <a:pt x="0" y="4822478"/>
                </a:lnTo>
                <a:lnTo>
                  <a:pt x="0" y="4780802"/>
                </a:lnTo>
                <a:cubicBezTo>
                  <a:pt x="685870" y="4175035"/>
                  <a:pt x="1133943" y="3763783"/>
                  <a:pt x="1344217" y="3547045"/>
                </a:cubicBezTo>
                <a:cubicBezTo>
                  <a:pt x="1554494" y="3330300"/>
                  <a:pt x="1723142" y="3123980"/>
                  <a:pt x="1850154" y="2928084"/>
                </a:cubicBezTo>
                <a:cubicBezTo>
                  <a:pt x="1977166" y="2732181"/>
                  <a:pt x="2071010" y="2532808"/>
                  <a:pt x="2131693" y="2329958"/>
                </a:cubicBezTo>
                <a:cubicBezTo>
                  <a:pt x="2192383" y="2127115"/>
                  <a:pt x="2222724" y="1906207"/>
                  <a:pt x="2222724" y="1667233"/>
                </a:cubicBezTo>
                <a:cubicBezTo>
                  <a:pt x="2222724" y="1347682"/>
                  <a:pt x="2135931" y="1059390"/>
                  <a:pt x="1962349" y="802357"/>
                </a:cubicBezTo>
                <a:cubicBezTo>
                  <a:pt x="1788759" y="545325"/>
                  <a:pt x="1544617" y="347340"/>
                  <a:pt x="1229908" y="208403"/>
                </a:cubicBezTo>
                <a:cubicBezTo>
                  <a:pt x="915193" y="69465"/>
                  <a:pt x="557447" y="0"/>
                  <a:pt x="156650" y="0"/>
                </a:cubicBezTo>
                <a:close/>
              </a:path>
            </a:pathLst>
          </a:custGeom>
          <a:gradFill>
            <a:gsLst>
              <a:gs pos="2000">
                <a:schemeClr val="accent5"/>
              </a:gs>
              <a:gs pos="98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2" name="Полилиния 11"/>
          <p:cNvSpPr/>
          <p:nvPr/>
        </p:nvSpPr>
        <p:spPr>
          <a:xfrm>
            <a:off x="1002930" y="3017721"/>
            <a:ext cx="4559750" cy="6181278"/>
          </a:xfrm>
          <a:custGeom>
            <a:avLst/>
            <a:gdLst/>
            <a:ahLst/>
            <a:cxnLst/>
            <a:rect l="l" t="t" r="r" b="b"/>
            <a:pathLst>
              <a:path w="666196" h="917334">
                <a:moveTo>
                  <a:pt x="347016" y="0"/>
                </a:moveTo>
                <a:cubicBezTo>
                  <a:pt x="405574" y="0"/>
                  <a:pt x="457842" y="10309"/>
                  <a:pt x="503823" y="30928"/>
                </a:cubicBezTo>
                <a:cubicBezTo>
                  <a:pt x="549803" y="51547"/>
                  <a:pt x="585473" y="80929"/>
                  <a:pt x="610835" y="119074"/>
                </a:cubicBezTo>
                <a:cubicBezTo>
                  <a:pt x="636196" y="157219"/>
                  <a:pt x="648877" y="200003"/>
                  <a:pt x="648877" y="247426"/>
                </a:cubicBezTo>
                <a:cubicBezTo>
                  <a:pt x="648877" y="282891"/>
                  <a:pt x="644444" y="315675"/>
                  <a:pt x="635577" y="345778"/>
                </a:cubicBezTo>
                <a:cubicBezTo>
                  <a:pt x="626711" y="375882"/>
                  <a:pt x="613000" y="405470"/>
                  <a:pt x="594443" y="434543"/>
                </a:cubicBezTo>
                <a:cubicBezTo>
                  <a:pt x="575886" y="463615"/>
                  <a:pt x="551246" y="494234"/>
                  <a:pt x="520524" y="526400"/>
                </a:cubicBezTo>
                <a:cubicBezTo>
                  <a:pt x="489802" y="558565"/>
                  <a:pt x="424337" y="619597"/>
                  <a:pt x="324129" y="709496"/>
                </a:cubicBezTo>
                <a:lnTo>
                  <a:pt x="324129" y="715681"/>
                </a:lnTo>
                <a:lnTo>
                  <a:pt x="666196" y="715681"/>
                </a:lnTo>
                <a:lnTo>
                  <a:pt x="666196" y="917334"/>
                </a:lnTo>
                <a:lnTo>
                  <a:pt x="9897" y="917334"/>
                </a:lnTo>
                <a:lnTo>
                  <a:pt x="9897" y="756507"/>
                </a:lnTo>
                <a:lnTo>
                  <a:pt x="230725" y="533204"/>
                </a:lnTo>
                <a:cubicBezTo>
                  <a:pt x="293819" y="467224"/>
                  <a:pt x="335057" y="422171"/>
                  <a:pt x="354439" y="398047"/>
                </a:cubicBezTo>
                <a:cubicBezTo>
                  <a:pt x="373820" y="373923"/>
                  <a:pt x="387326" y="353201"/>
                  <a:pt x="394955" y="335881"/>
                </a:cubicBezTo>
                <a:cubicBezTo>
                  <a:pt x="402584" y="318561"/>
                  <a:pt x="406398" y="300417"/>
                  <a:pt x="406398" y="281447"/>
                </a:cubicBezTo>
                <a:cubicBezTo>
                  <a:pt x="406398" y="257942"/>
                  <a:pt x="398769" y="239385"/>
                  <a:pt x="383511" y="225776"/>
                </a:cubicBezTo>
                <a:cubicBezTo>
                  <a:pt x="368253" y="212168"/>
                  <a:pt x="346810" y="205364"/>
                  <a:pt x="319180" y="205364"/>
                </a:cubicBezTo>
                <a:cubicBezTo>
                  <a:pt x="290726" y="205364"/>
                  <a:pt x="261963" y="213508"/>
                  <a:pt x="232890" y="229797"/>
                </a:cubicBezTo>
                <a:cubicBezTo>
                  <a:pt x="203818" y="246086"/>
                  <a:pt x="170930" y="270107"/>
                  <a:pt x="134229" y="301860"/>
                </a:cubicBezTo>
                <a:lnTo>
                  <a:pt x="0" y="144744"/>
                </a:lnTo>
                <a:cubicBezTo>
                  <a:pt x="46598" y="103094"/>
                  <a:pt x="85774" y="73300"/>
                  <a:pt x="117527" y="55361"/>
                </a:cubicBezTo>
                <a:cubicBezTo>
                  <a:pt x="149281" y="37423"/>
                  <a:pt x="183817" y="23711"/>
                  <a:pt x="221137" y="14227"/>
                </a:cubicBezTo>
                <a:cubicBezTo>
                  <a:pt x="258458" y="4742"/>
                  <a:pt x="300417" y="0"/>
                  <a:pt x="3470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2286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0B6F89DF-5086-444B-9484-B1B18C0A9D21}"/>
              </a:ext>
            </a:extLst>
          </p:cNvPr>
          <p:cNvGrpSpPr/>
          <p:nvPr/>
        </p:nvGrpSpPr>
        <p:grpSpPr>
          <a:xfrm>
            <a:off x="7702776" y="6764794"/>
            <a:ext cx="7105093" cy="1440103"/>
            <a:chOff x="8414647" y="4583356"/>
            <a:chExt cx="7105093" cy="14401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5C56F77-0F9D-4E6F-A29A-F19C257B7DB5}"/>
                </a:ext>
              </a:extLst>
            </p:cNvPr>
            <p:cNvSpPr txBox="1"/>
            <p:nvPr/>
          </p:nvSpPr>
          <p:spPr>
            <a:xfrm>
              <a:off x="9391987" y="5059990"/>
              <a:ext cx="6127753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sed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do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eiusmod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C56E94-E8E4-49EC-A38C-1BD83F8896EB}"/>
                </a:ext>
              </a:extLst>
            </p:cNvPr>
            <p:cNvSpPr txBox="1"/>
            <p:nvPr/>
          </p:nvSpPr>
          <p:spPr>
            <a:xfrm>
              <a:off x="9391989" y="4629137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  <p:sp>
          <p:nvSpPr>
            <p:cNvPr id="27" name="Freeform: Shape 111">
              <a:extLst>
                <a:ext uri="{FF2B5EF4-FFF2-40B4-BE49-F238E27FC236}">
                  <a16:creationId xmlns:a16="http://schemas.microsoft.com/office/drawing/2014/main" id="{18D6ACC2-F12B-4B8E-9D99-838AC7800BC6}"/>
                </a:ext>
              </a:extLst>
            </p:cNvPr>
            <p:cNvSpPr/>
            <p:nvPr/>
          </p:nvSpPr>
          <p:spPr>
            <a:xfrm>
              <a:off x="8414647" y="4583356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28" name="Shape 2591">
              <a:extLst>
                <a:ext uri="{FF2B5EF4-FFF2-40B4-BE49-F238E27FC236}">
                  <a16:creationId xmlns:a16="http://schemas.microsoft.com/office/drawing/2014/main" id="{496FC952-4193-4ED5-8533-9CF75294640C}"/>
                </a:ext>
              </a:extLst>
            </p:cNvPr>
            <p:cNvSpPr/>
            <p:nvPr/>
          </p:nvSpPr>
          <p:spPr>
            <a:xfrm>
              <a:off x="8563870" y="4732594"/>
              <a:ext cx="309880" cy="30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pt-BR" sz="2200" noProof="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31B695-7F2F-4182-B121-1E14234FE299}"/>
              </a:ext>
            </a:extLst>
          </p:cNvPr>
          <p:cNvSpPr txBox="1"/>
          <p:nvPr/>
        </p:nvSpPr>
        <p:spPr>
          <a:xfrm>
            <a:off x="7702776" y="4011826"/>
            <a:ext cx="67625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6C732762-E1D5-A8A3-F4F1-07086470C611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4B3FB69-0BDA-7DC1-08B8-19C22E6B784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535CBF39-5531-6CE7-954F-E8EAFF11609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89D14748-F114-6BFA-14A7-42F1247ECE8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66734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4 4.46536E-6 L 5E-6 4.4653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4.46536E-6 L 3.88889E-6 4.46536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2" grpId="0" animBg="1"/>
      <p:bldP spid="12" grpId="1" animBg="1"/>
      <p:bldP spid="29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олилиния 23"/>
          <p:cNvSpPr/>
          <p:nvPr/>
        </p:nvSpPr>
        <p:spPr>
          <a:xfrm>
            <a:off x="2914471" y="3017721"/>
            <a:ext cx="14047005" cy="6181278"/>
          </a:xfrm>
          <a:custGeom>
            <a:avLst/>
            <a:gdLst>
              <a:gd name="connsiteX0" fmla="*/ 347172 w 14047005"/>
              <a:gd name="connsiteY0" fmla="*/ 0 h 6181278"/>
              <a:gd name="connsiteX1" fmla="*/ 12784541 w 14047005"/>
              <a:gd name="connsiteY1" fmla="*/ 0 h 6181278"/>
              <a:gd name="connsiteX2" fmla="*/ 14047005 w 14047005"/>
              <a:gd name="connsiteY2" fmla="*/ 1262464 h 6181278"/>
              <a:gd name="connsiteX3" fmla="*/ 14047005 w 14047005"/>
              <a:gd name="connsiteY3" fmla="*/ 4918814 h 6181278"/>
              <a:gd name="connsiteX4" fmla="*/ 12784541 w 14047005"/>
              <a:gd name="connsiteY4" fmla="*/ 6181278 h 6181278"/>
              <a:gd name="connsiteX5" fmla="*/ 0 w 14047005"/>
              <a:gd name="connsiteY5" fmla="*/ 6181278 h 6181278"/>
              <a:gd name="connsiteX6" fmla="*/ 1898838 w 14047005"/>
              <a:gd name="connsiteY6" fmla="*/ 5700096 h 6181278"/>
              <a:gd name="connsiteX7" fmla="*/ 2582593 w 14047005"/>
              <a:gd name="connsiteY7" fmla="*/ 4379943 h 6181278"/>
              <a:gd name="connsiteX8" fmla="*/ 1033034 w 14047005"/>
              <a:gd name="connsiteY8" fmla="*/ 2956975 h 6181278"/>
              <a:gd name="connsiteX9" fmla="*/ 1033034 w 14047005"/>
              <a:gd name="connsiteY9" fmla="*/ 2932302 h 6181278"/>
              <a:gd name="connsiteX10" fmla="*/ 2049144 w 14047005"/>
              <a:gd name="connsiteY10" fmla="*/ 2350360 h 6181278"/>
              <a:gd name="connsiteX11" fmla="*/ 2400544 w 14047005"/>
              <a:gd name="connsiteY11" fmla="*/ 1390064 h 6181278"/>
              <a:gd name="connsiteX12" fmla="*/ 1854384 w 14047005"/>
              <a:gd name="connsiteY12" fmla="*/ 370136 h 6181278"/>
              <a:gd name="connsiteX13" fmla="*/ 347172 w 14047005"/>
              <a:gd name="connsiteY13" fmla="*/ 0 h 618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047005" h="6181278">
                <a:moveTo>
                  <a:pt x="347172" y="0"/>
                </a:moveTo>
                <a:lnTo>
                  <a:pt x="12784541" y="0"/>
                </a:lnTo>
                <a:cubicBezTo>
                  <a:pt x="13481781" y="0"/>
                  <a:pt x="14047005" y="565224"/>
                  <a:pt x="14047005" y="1262464"/>
                </a:cubicBezTo>
                <a:lnTo>
                  <a:pt x="14047005" y="4918814"/>
                </a:lnTo>
                <a:cubicBezTo>
                  <a:pt x="14047005" y="5616054"/>
                  <a:pt x="13481781" y="6181278"/>
                  <a:pt x="12784541" y="6181278"/>
                </a:cubicBezTo>
                <a:lnTo>
                  <a:pt x="0" y="6181278"/>
                </a:lnTo>
                <a:cubicBezTo>
                  <a:pt x="810063" y="6181278"/>
                  <a:pt x="1443004" y="6020879"/>
                  <a:pt x="1898838" y="5700096"/>
                </a:cubicBezTo>
                <a:cubicBezTo>
                  <a:pt x="2354672" y="5379313"/>
                  <a:pt x="2582593" y="4939260"/>
                  <a:pt x="2582593" y="4379943"/>
                </a:cubicBezTo>
                <a:cubicBezTo>
                  <a:pt x="2582593" y="3557420"/>
                  <a:pt x="2066075" y="3083093"/>
                  <a:pt x="1033034" y="2956975"/>
                </a:cubicBezTo>
                <a:lnTo>
                  <a:pt x="1033034" y="2932302"/>
                </a:lnTo>
                <a:cubicBezTo>
                  <a:pt x="1476173" y="2811662"/>
                  <a:pt x="1814870" y="2617682"/>
                  <a:pt x="2049144" y="2350360"/>
                </a:cubicBezTo>
                <a:cubicBezTo>
                  <a:pt x="2283408" y="2083045"/>
                  <a:pt x="2400544" y="1762940"/>
                  <a:pt x="2400544" y="1390064"/>
                </a:cubicBezTo>
                <a:cubicBezTo>
                  <a:pt x="2400544" y="956866"/>
                  <a:pt x="2218488" y="616894"/>
                  <a:pt x="1854384" y="370136"/>
                </a:cubicBezTo>
                <a:cubicBezTo>
                  <a:pt x="1490286" y="123379"/>
                  <a:pt x="987875" y="0"/>
                  <a:pt x="347172" y="0"/>
                </a:cubicBezTo>
                <a:close/>
              </a:path>
            </a:pathLst>
          </a:custGeom>
          <a:gradFill>
            <a:gsLst>
              <a:gs pos="2000">
                <a:schemeClr val="accent5"/>
              </a:gs>
              <a:gs pos="98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4" name="Полилиния 13"/>
          <p:cNvSpPr/>
          <p:nvPr/>
        </p:nvSpPr>
        <p:spPr>
          <a:xfrm>
            <a:off x="1068555" y="3017721"/>
            <a:ext cx="4428508" cy="6181278"/>
          </a:xfrm>
          <a:custGeom>
            <a:avLst/>
            <a:gdLst/>
            <a:ahLst/>
            <a:cxnLst/>
            <a:rect l="l" t="t" r="r" b="b"/>
            <a:pathLst>
              <a:path w="647021" h="929706">
                <a:moveTo>
                  <a:pt x="320418" y="0"/>
                </a:moveTo>
                <a:cubicBezTo>
                  <a:pt x="414027" y="0"/>
                  <a:pt x="487431" y="18557"/>
                  <a:pt x="540627" y="55671"/>
                </a:cubicBezTo>
                <a:cubicBezTo>
                  <a:pt x="593824" y="92785"/>
                  <a:pt x="620423" y="143919"/>
                  <a:pt x="620423" y="209075"/>
                </a:cubicBezTo>
                <a:cubicBezTo>
                  <a:pt x="620423" y="265158"/>
                  <a:pt x="603309" y="313304"/>
                  <a:pt x="569082" y="353510"/>
                </a:cubicBezTo>
                <a:cubicBezTo>
                  <a:pt x="534854" y="393717"/>
                  <a:pt x="485369" y="422893"/>
                  <a:pt x="420625" y="441038"/>
                </a:cubicBezTo>
                <a:lnTo>
                  <a:pt x="420625" y="444749"/>
                </a:lnTo>
                <a:cubicBezTo>
                  <a:pt x="571556" y="463718"/>
                  <a:pt x="647021" y="535060"/>
                  <a:pt x="647021" y="658773"/>
                </a:cubicBezTo>
                <a:cubicBezTo>
                  <a:pt x="647021" y="742898"/>
                  <a:pt x="613721" y="809085"/>
                  <a:pt x="547122" y="857333"/>
                </a:cubicBezTo>
                <a:cubicBezTo>
                  <a:pt x="480523" y="905581"/>
                  <a:pt x="388048" y="929706"/>
                  <a:pt x="269695" y="929706"/>
                </a:cubicBezTo>
                <a:cubicBezTo>
                  <a:pt x="221035" y="929706"/>
                  <a:pt x="175982" y="926200"/>
                  <a:pt x="134538" y="919190"/>
                </a:cubicBezTo>
                <a:cubicBezTo>
                  <a:pt x="93094" y="912179"/>
                  <a:pt x="48248" y="899396"/>
                  <a:pt x="0" y="880839"/>
                </a:cubicBezTo>
                <a:lnTo>
                  <a:pt x="0" y="677949"/>
                </a:lnTo>
                <a:cubicBezTo>
                  <a:pt x="39588" y="698155"/>
                  <a:pt x="79898" y="713104"/>
                  <a:pt x="120930" y="722795"/>
                </a:cubicBezTo>
                <a:cubicBezTo>
                  <a:pt x="161962" y="732486"/>
                  <a:pt x="199797" y="737331"/>
                  <a:pt x="234437" y="737331"/>
                </a:cubicBezTo>
                <a:cubicBezTo>
                  <a:pt x="288046" y="737331"/>
                  <a:pt x="327119" y="729805"/>
                  <a:pt x="351655" y="714754"/>
                </a:cubicBezTo>
                <a:cubicBezTo>
                  <a:pt x="376192" y="699702"/>
                  <a:pt x="388460" y="676093"/>
                  <a:pt x="388460" y="643928"/>
                </a:cubicBezTo>
                <a:cubicBezTo>
                  <a:pt x="388460" y="619185"/>
                  <a:pt x="382068" y="600112"/>
                  <a:pt x="369284" y="586710"/>
                </a:cubicBezTo>
                <a:cubicBezTo>
                  <a:pt x="356501" y="573308"/>
                  <a:pt x="335882" y="563205"/>
                  <a:pt x="307428" y="556400"/>
                </a:cubicBezTo>
                <a:cubicBezTo>
                  <a:pt x="278974" y="549596"/>
                  <a:pt x="241860" y="546194"/>
                  <a:pt x="196086" y="546194"/>
                </a:cubicBezTo>
                <a:lnTo>
                  <a:pt x="140415" y="546194"/>
                </a:lnTo>
                <a:lnTo>
                  <a:pt x="140415" y="362480"/>
                </a:lnTo>
                <a:lnTo>
                  <a:pt x="197323" y="362480"/>
                </a:lnTo>
                <a:cubicBezTo>
                  <a:pt x="321449" y="362480"/>
                  <a:pt x="383512" y="330727"/>
                  <a:pt x="383512" y="267220"/>
                </a:cubicBezTo>
                <a:cubicBezTo>
                  <a:pt x="383512" y="243303"/>
                  <a:pt x="374336" y="225570"/>
                  <a:pt x="355985" y="214024"/>
                </a:cubicBezTo>
                <a:cubicBezTo>
                  <a:pt x="337635" y="202477"/>
                  <a:pt x="312995" y="196704"/>
                  <a:pt x="282067" y="196704"/>
                </a:cubicBezTo>
                <a:cubicBezTo>
                  <a:pt x="224333" y="196704"/>
                  <a:pt x="164539" y="216086"/>
                  <a:pt x="102682" y="254849"/>
                </a:cubicBezTo>
                <a:lnTo>
                  <a:pt x="1237" y="91547"/>
                </a:lnTo>
                <a:cubicBezTo>
                  <a:pt x="49073" y="58557"/>
                  <a:pt x="98043" y="35052"/>
                  <a:pt x="148147" y="21031"/>
                </a:cubicBezTo>
                <a:cubicBezTo>
                  <a:pt x="198251" y="7010"/>
                  <a:pt x="255674" y="0"/>
                  <a:pt x="3204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2286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765F40B6-61C5-4DF1-A2B8-AFF2FECA0A75}"/>
              </a:ext>
            </a:extLst>
          </p:cNvPr>
          <p:cNvGrpSpPr/>
          <p:nvPr/>
        </p:nvGrpSpPr>
        <p:grpSpPr>
          <a:xfrm>
            <a:off x="7702776" y="6764794"/>
            <a:ext cx="7105093" cy="1440103"/>
            <a:chOff x="8414647" y="4583356"/>
            <a:chExt cx="7105093" cy="14401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3C0F56-8B2B-4E30-8575-E3321E7BA2BA}"/>
                </a:ext>
              </a:extLst>
            </p:cNvPr>
            <p:cNvSpPr txBox="1"/>
            <p:nvPr/>
          </p:nvSpPr>
          <p:spPr>
            <a:xfrm>
              <a:off x="9391987" y="5059990"/>
              <a:ext cx="6127753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sed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do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eiusmod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61555D-383D-437D-B3BF-6F7E9C498524}"/>
                </a:ext>
              </a:extLst>
            </p:cNvPr>
            <p:cNvSpPr txBox="1"/>
            <p:nvPr/>
          </p:nvSpPr>
          <p:spPr>
            <a:xfrm>
              <a:off x="9391989" y="4629137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  <p:sp>
          <p:nvSpPr>
            <p:cNvPr id="28" name="Freeform: Shape 111">
              <a:extLst>
                <a:ext uri="{FF2B5EF4-FFF2-40B4-BE49-F238E27FC236}">
                  <a16:creationId xmlns:a16="http://schemas.microsoft.com/office/drawing/2014/main" id="{AB98015F-2839-4F47-B41C-0BEB79C6B1EE}"/>
                </a:ext>
              </a:extLst>
            </p:cNvPr>
            <p:cNvSpPr/>
            <p:nvPr/>
          </p:nvSpPr>
          <p:spPr>
            <a:xfrm>
              <a:off x="8414647" y="4583356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29" name="Shape 2591">
              <a:extLst>
                <a:ext uri="{FF2B5EF4-FFF2-40B4-BE49-F238E27FC236}">
                  <a16:creationId xmlns:a16="http://schemas.microsoft.com/office/drawing/2014/main" id="{203ED145-70EF-4991-A7A3-FD5CB23E42E8}"/>
                </a:ext>
              </a:extLst>
            </p:cNvPr>
            <p:cNvSpPr/>
            <p:nvPr/>
          </p:nvSpPr>
          <p:spPr>
            <a:xfrm>
              <a:off x="8563870" y="4732594"/>
              <a:ext cx="309880" cy="30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pt-BR" sz="2200" noProof="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1DB730C-40AC-4BE6-AF4E-612B8C7FB022}"/>
              </a:ext>
            </a:extLst>
          </p:cNvPr>
          <p:cNvSpPr txBox="1"/>
          <p:nvPr/>
        </p:nvSpPr>
        <p:spPr>
          <a:xfrm>
            <a:off x="7702776" y="4011826"/>
            <a:ext cx="67625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ECD08C37-A3BC-A336-AF45-B92B3516D5E1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13C8FE3-1C80-0403-A3FF-01F091D3FFB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0009CD32-C7F4-1F4E-F124-E164FA1969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112B9F62-0B0B-1C42-34A6-A0EF441E1F2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00818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4 4.46536E-6 L 5E-6 4.4653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4.46536E-6 L 3.88889E-6 4.46536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4" grpId="0" animBg="1"/>
      <p:bldP spid="14" grpId="1" animBg="1"/>
      <p:bldP spid="30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8336C59-89CC-4C27-9346-D82B147576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9" name="Полилиния 48"/>
          <p:cNvSpPr/>
          <p:nvPr/>
        </p:nvSpPr>
        <p:spPr>
          <a:xfrm rot="10800000">
            <a:off x="13588491" y="2121042"/>
            <a:ext cx="4699509" cy="8167546"/>
          </a:xfrm>
          <a:custGeom>
            <a:avLst/>
            <a:gdLst>
              <a:gd name="connsiteX0" fmla="*/ 0 w 4699509"/>
              <a:gd name="connsiteY0" fmla="*/ 8167546 h 8167546"/>
              <a:gd name="connsiteX1" fmla="*/ 0 w 4699509"/>
              <a:gd name="connsiteY1" fmla="*/ 0 h 8167546"/>
              <a:gd name="connsiteX2" fmla="*/ 4699509 w 4699509"/>
              <a:gd name="connsiteY2" fmla="*/ 0 h 816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509" h="8167546">
                <a:moveTo>
                  <a:pt x="0" y="8167546"/>
                </a:moveTo>
                <a:lnTo>
                  <a:pt x="0" y="0"/>
                </a:lnTo>
                <a:lnTo>
                  <a:pt x="4699509" y="0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90000"/>
                </a:schemeClr>
              </a:gs>
              <a:gs pos="10000">
                <a:schemeClr val="accent1">
                  <a:alpha val="90000"/>
                </a:schemeClr>
              </a:gs>
              <a:gs pos="90000">
                <a:schemeClr val="accent4">
                  <a:alpha val="90000"/>
                </a:schemeClr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62" name="Полилиния 6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691341" cy="10288588"/>
          </a:xfrm>
          <a:custGeom>
            <a:avLst/>
            <a:gdLst>
              <a:gd name="connsiteX0" fmla="*/ 5019513 w 12691341"/>
              <a:gd name="connsiteY0" fmla="*/ 0 h 10288588"/>
              <a:gd name="connsiteX1" fmla="*/ 12691341 w 12691341"/>
              <a:gd name="connsiteY1" fmla="*/ 0 h 10288588"/>
              <a:gd name="connsiteX2" fmla="*/ 6771410 w 12691341"/>
              <a:gd name="connsiteY2" fmla="*/ 10288588 h 10288588"/>
              <a:gd name="connsiteX3" fmla="*/ 0 w 12691341"/>
              <a:gd name="connsiteY3" fmla="*/ 10288588 h 10288588"/>
              <a:gd name="connsiteX4" fmla="*/ 0 w 12691341"/>
              <a:gd name="connsiteY4" fmla="*/ 8722857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341" h="10288588">
                <a:moveTo>
                  <a:pt x="5019513" y="0"/>
                </a:moveTo>
                <a:lnTo>
                  <a:pt x="12691341" y="0"/>
                </a:lnTo>
                <a:lnTo>
                  <a:pt x="6771410" y="10288588"/>
                </a:lnTo>
                <a:lnTo>
                  <a:pt x="0" y="10288588"/>
                </a:lnTo>
                <a:lnTo>
                  <a:pt x="0" y="8722857"/>
                </a:lnTo>
                <a:close/>
              </a:path>
            </a:pathLst>
          </a:custGeom>
          <a:solidFill>
            <a:schemeClr val="bg2">
              <a:lumMod val="95000"/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0" name="Полилиния: фигура 49">
            <a:extLst>
              <a:ext uri="{FF2B5EF4-FFF2-40B4-BE49-F238E27FC236}">
                <a16:creationId xmlns:a16="http://schemas.microsoft.com/office/drawing/2014/main" id="{13FE2E9E-E44B-48A4-80C9-4FC9667F13E6}"/>
              </a:ext>
            </a:extLst>
          </p:cNvPr>
          <p:cNvSpPr/>
          <p:nvPr/>
        </p:nvSpPr>
        <p:spPr>
          <a:xfrm>
            <a:off x="-887163" y="3103500"/>
            <a:ext cx="5602974" cy="824958"/>
          </a:xfrm>
          <a:custGeom>
            <a:avLst/>
            <a:gdLst>
              <a:gd name="connsiteX0" fmla="*/ 591357 w 5602974"/>
              <a:gd name="connsiteY0" fmla="*/ 0 h 824958"/>
              <a:gd name="connsiteX1" fmla="*/ 2455298 w 5602974"/>
              <a:gd name="connsiteY1" fmla="*/ 0 h 824958"/>
              <a:gd name="connsiteX2" fmla="*/ 2541785 w 5602974"/>
              <a:gd name="connsiteY2" fmla="*/ 0 h 824958"/>
              <a:gd name="connsiteX3" fmla="*/ 3652546 w 5602974"/>
              <a:gd name="connsiteY3" fmla="*/ 0 h 824958"/>
              <a:gd name="connsiteX4" fmla="*/ 4405726 w 5602974"/>
              <a:gd name="connsiteY4" fmla="*/ 0 h 824958"/>
              <a:gd name="connsiteX5" fmla="*/ 5602974 w 5602974"/>
              <a:gd name="connsiteY5" fmla="*/ 0 h 824958"/>
              <a:gd name="connsiteX6" fmla="*/ 5011617 w 5602974"/>
              <a:gd name="connsiteY6" fmla="*/ 824958 h 824958"/>
              <a:gd name="connsiteX7" fmla="*/ 3814369 w 5602974"/>
              <a:gd name="connsiteY7" fmla="*/ 824958 h 824958"/>
              <a:gd name="connsiteX8" fmla="*/ 3061189 w 5602974"/>
              <a:gd name="connsiteY8" fmla="*/ 824958 h 824958"/>
              <a:gd name="connsiteX9" fmla="*/ 1950428 w 5602974"/>
              <a:gd name="connsiteY9" fmla="*/ 824958 h 824958"/>
              <a:gd name="connsiteX10" fmla="*/ 1863941 w 5602974"/>
              <a:gd name="connsiteY10" fmla="*/ 824958 h 824958"/>
              <a:gd name="connsiteX11" fmla="*/ 0 w 5602974"/>
              <a:gd name="connsiteY11" fmla="*/ 824958 h 82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2974" h="824958">
                <a:moveTo>
                  <a:pt x="591357" y="0"/>
                </a:moveTo>
                <a:lnTo>
                  <a:pt x="2455298" y="0"/>
                </a:lnTo>
                <a:lnTo>
                  <a:pt x="2541785" y="0"/>
                </a:lnTo>
                <a:lnTo>
                  <a:pt x="3652546" y="0"/>
                </a:lnTo>
                <a:lnTo>
                  <a:pt x="4405726" y="0"/>
                </a:lnTo>
                <a:lnTo>
                  <a:pt x="5602974" y="0"/>
                </a:lnTo>
                <a:lnTo>
                  <a:pt x="5011617" y="824958"/>
                </a:lnTo>
                <a:lnTo>
                  <a:pt x="3814369" y="824958"/>
                </a:lnTo>
                <a:lnTo>
                  <a:pt x="3061189" y="824958"/>
                </a:lnTo>
                <a:lnTo>
                  <a:pt x="1950428" y="824958"/>
                </a:lnTo>
                <a:lnTo>
                  <a:pt x="1863941" y="824958"/>
                </a:lnTo>
                <a:lnTo>
                  <a:pt x="0" y="824958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01943C-7947-4503-8FEB-B0C179615CDB}"/>
              </a:ext>
            </a:extLst>
          </p:cNvPr>
          <p:cNvSpPr txBox="1"/>
          <p:nvPr/>
        </p:nvSpPr>
        <p:spPr>
          <a:xfrm>
            <a:off x="880170" y="3239352"/>
            <a:ext cx="359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Casos positivos</a:t>
            </a:r>
          </a:p>
        </p:txBody>
      </p:sp>
      <p:sp>
        <p:nvSpPr>
          <p:cNvPr id="56" name="Полилиния: фигура 55">
            <a:extLst>
              <a:ext uri="{FF2B5EF4-FFF2-40B4-BE49-F238E27FC236}">
                <a16:creationId xmlns:a16="http://schemas.microsoft.com/office/drawing/2014/main" id="{6AF66B7A-7A1B-4FA6-82A4-F1F7FCB4E564}"/>
              </a:ext>
            </a:extLst>
          </p:cNvPr>
          <p:cNvSpPr/>
          <p:nvPr/>
        </p:nvSpPr>
        <p:spPr>
          <a:xfrm>
            <a:off x="-887163" y="5105203"/>
            <a:ext cx="5602974" cy="824958"/>
          </a:xfrm>
          <a:custGeom>
            <a:avLst/>
            <a:gdLst>
              <a:gd name="connsiteX0" fmla="*/ 591357 w 5602974"/>
              <a:gd name="connsiteY0" fmla="*/ 0 h 824958"/>
              <a:gd name="connsiteX1" fmla="*/ 2455298 w 5602974"/>
              <a:gd name="connsiteY1" fmla="*/ 0 h 824958"/>
              <a:gd name="connsiteX2" fmla="*/ 2541785 w 5602974"/>
              <a:gd name="connsiteY2" fmla="*/ 0 h 824958"/>
              <a:gd name="connsiteX3" fmla="*/ 3652546 w 5602974"/>
              <a:gd name="connsiteY3" fmla="*/ 0 h 824958"/>
              <a:gd name="connsiteX4" fmla="*/ 4405726 w 5602974"/>
              <a:gd name="connsiteY4" fmla="*/ 0 h 824958"/>
              <a:gd name="connsiteX5" fmla="*/ 5602974 w 5602974"/>
              <a:gd name="connsiteY5" fmla="*/ 0 h 824958"/>
              <a:gd name="connsiteX6" fmla="*/ 5011617 w 5602974"/>
              <a:gd name="connsiteY6" fmla="*/ 824958 h 824958"/>
              <a:gd name="connsiteX7" fmla="*/ 3814369 w 5602974"/>
              <a:gd name="connsiteY7" fmla="*/ 824958 h 824958"/>
              <a:gd name="connsiteX8" fmla="*/ 3061189 w 5602974"/>
              <a:gd name="connsiteY8" fmla="*/ 824958 h 824958"/>
              <a:gd name="connsiteX9" fmla="*/ 1950428 w 5602974"/>
              <a:gd name="connsiteY9" fmla="*/ 824958 h 824958"/>
              <a:gd name="connsiteX10" fmla="*/ 1863941 w 5602974"/>
              <a:gd name="connsiteY10" fmla="*/ 824958 h 824958"/>
              <a:gd name="connsiteX11" fmla="*/ 0 w 5602974"/>
              <a:gd name="connsiteY11" fmla="*/ 824958 h 82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2974" h="824958">
                <a:moveTo>
                  <a:pt x="591357" y="0"/>
                </a:moveTo>
                <a:lnTo>
                  <a:pt x="2455298" y="0"/>
                </a:lnTo>
                <a:lnTo>
                  <a:pt x="2541785" y="0"/>
                </a:lnTo>
                <a:lnTo>
                  <a:pt x="3652546" y="0"/>
                </a:lnTo>
                <a:lnTo>
                  <a:pt x="4405726" y="0"/>
                </a:lnTo>
                <a:lnTo>
                  <a:pt x="5602974" y="0"/>
                </a:lnTo>
                <a:lnTo>
                  <a:pt x="5011617" y="824958"/>
                </a:lnTo>
                <a:lnTo>
                  <a:pt x="3814369" y="824958"/>
                </a:lnTo>
                <a:lnTo>
                  <a:pt x="3061189" y="824958"/>
                </a:lnTo>
                <a:lnTo>
                  <a:pt x="1950428" y="824958"/>
                </a:lnTo>
                <a:lnTo>
                  <a:pt x="1863941" y="824958"/>
                </a:lnTo>
                <a:lnTo>
                  <a:pt x="0" y="824958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8FB55B-B684-4553-9D3F-27B01862E089}"/>
              </a:ext>
            </a:extLst>
          </p:cNvPr>
          <p:cNvSpPr txBox="1"/>
          <p:nvPr/>
        </p:nvSpPr>
        <p:spPr>
          <a:xfrm>
            <a:off x="880170" y="5241055"/>
            <a:ext cx="337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Casos negativos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CF3E578-A52E-2A34-8442-25283150D132}"/>
              </a:ext>
            </a:extLst>
          </p:cNvPr>
          <p:cNvGrpSpPr/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75B04CC2-FD8D-B8C2-4F03-EA726B633C6D}"/>
                </a:ext>
              </a:extLst>
            </p:cNvPr>
            <p:cNvSpPr/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6A773CC4-F42D-85D9-0EE3-80400D8A549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6" name="TextBox 15">
            <a:extLst>
              <a:ext uri="{FF2B5EF4-FFF2-40B4-BE49-F238E27FC236}">
                <a16:creationId xmlns:a16="http://schemas.microsoft.com/office/drawing/2014/main" id="{8EDE2A5E-983E-79C1-E602-7ECA536CDF5D}"/>
              </a:ext>
            </a:extLst>
          </p:cNvPr>
          <p:cNvSpPr txBox="1"/>
          <p:nvPr/>
        </p:nvSpPr>
        <p:spPr>
          <a:xfrm>
            <a:off x="880174" y="889915"/>
            <a:ext cx="10530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Testes Unitários</a:t>
            </a:r>
            <a:endParaRPr lang="pt-BR" sz="7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1F7233A5-8917-8C73-457D-7B1E60906216}"/>
              </a:ext>
            </a:extLst>
          </p:cNvPr>
          <p:cNvSpPr txBox="1"/>
          <p:nvPr/>
        </p:nvSpPr>
        <p:spPr>
          <a:xfrm>
            <a:off x="880172" y="1854752"/>
            <a:ext cx="105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Quais casos de teste cobrir?</a:t>
            </a:r>
            <a:endParaRPr lang="pt-BR" sz="3600" noProof="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F12636C0-D970-FC76-68D1-DB32C7417CDC}"/>
              </a:ext>
            </a:extLst>
          </p:cNvPr>
          <p:cNvSpPr txBox="1"/>
          <p:nvPr/>
        </p:nvSpPr>
        <p:spPr>
          <a:xfrm>
            <a:off x="880172" y="4186132"/>
            <a:ext cx="1152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Valores corretos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7364F854-81EC-A08E-FDA1-320682D33B33}"/>
              </a:ext>
            </a:extLst>
          </p:cNvPr>
          <p:cNvSpPr txBox="1"/>
          <p:nvPr/>
        </p:nvSpPr>
        <p:spPr>
          <a:xfrm>
            <a:off x="880172" y="6152425"/>
            <a:ext cx="1152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Valores incorretos</a:t>
            </a:r>
          </a:p>
        </p:txBody>
      </p:sp>
      <p:sp>
        <p:nvSpPr>
          <p:cNvPr id="10" name="Полилиния: фигура 55">
            <a:extLst>
              <a:ext uri="{FF2B5EF4-FFF2-40B4-BE49-F238E27FC236}">
                <a16:creationId xmlns:a16="http://schemas.microsoft.com/office/drawing/2014/main" id="{63FA7404-D87F-D7A5-0F05-DB163BA7B632}"/>
              </a:ext>
            </a:extLst>
          </p:cNvPr>
          <p:cNvSpPr/>
          <p:nvPr/>
        </p:nvSpPr>
        <p:spPr>
          <a:xfrm>
            <a:off x="-897151" y="7108001"/>
            <a:ext cx="7167321" cy="824958"/>
          </a:xfrm>
          <a:custGeom>
            <a:avLst/>
            <a:gdLst>
              <a:gd name="connsiteX0" fmla="*/ 591357 w 5602974"/>
              <a:gd name="connsiteY0" fmla="*/ 0 h 824958"/>
              <a:gd name="connsiteX1" fmla="*/ 2455298 w 5602974"/>
              <a:gd name="connsiteY1" fmla="*/ 0 h 824958"/>
              <a:gd name="connsiteX2" fmla="*/ 2541785 w 5602974"/>
              <a:gd name="connsiteY2" fmla="*/ 0 h 824958"/>
              <a:gd name="connsiteX3" fmla="*/ 3652546 w 5602974"/>
              <a:gd name="connsiteY3" fmla="*/ 0 h 824958"/>
              <a:gd name="connsiteX4" fmla="*/ 4405726 w 5602974"/>
              <a:gd name="connsiteY4" fmla="*/ 0 h 824958"/>
              <a:gd name="connsiteX5" fmla="*/ 5602974 w 5602974"/>
              <a:gd name="connsiteY5" fmla="*/ 0 h 824958"/>
              <a:gd name="connsiteX6" fmla="*/ 5011617 w 5602974"/>
              <a:gd name="connsiteY6" fmla="*/ 824958 h 824958"/>
              <a:gd name="connsiteX7" fmla="*/ 3814369 w 5602974"/>
              <a:gd name="connsiteY7" fmla="*/ 824958 h 824958"/>
              <a:gd name="connsiteX8" fmla="*/ 3061189 w 5602974"/>
              <a:gd name="connsiteY8" fmla="*/ 824958 h 824958"/>
              <a:gd name="connsiteX9" fmla="*/ 1950428 w 5602974"/>
              <a:gd name="connsiteY9" fmla="*/ 824958 h 824958"/>
              <a:gd name="connsiteX10" fmla="*/ 1863941 w 5602974"/>
              <a:gd name="connsiteY10" fmla="*/ 824958 h 824958"/>
              <a:gd name="connsiteX11" fmla="*/ 0 w 5602974"/>
              <a:gd name="connsiteY11" fmla="*/ 824958 h 82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2974" h="824958">
                <a:moveTo>
                  <a:pt x="591357" y="0"/>
                </a:moveTo>
                <a:lnTo>
                  <a:pt x="2455298" y="0"/>
                </a:lnTo>
                <a:lnTo>
                  <a:pt x="2541785" y="0"/>
                </a:lnTo>
                <a:lnTo>
                  <a:pt x="3652546" y="0"/>
                </a:lnTo>
                <a:lnTo>
                  <a:pt x="4405726" y="0"/>
                </a:lnTo>
                <a:lnTo>
                  <a:pt x="5602974" y="0"/>
                </a:lnTo>
                <a:lnTo>
                  <a:pt x="5011617" y="824958"/>
                </a:lnTo>
                <a:lnTo>
                  <a:pt x="3814369" y="824958"/>
                </a:lnTo>
                <a:lnTo>
                  <a:pt x="3061189" y="824958"/>
                </a:lnTo>
                <a:lnTo>
                  <a:pt x="1950428" y="824958"/>
                </a:lnTo>
                <a:lnTo>
                  <a:pt x="1863941" y="824958"/>
                </a:lnTo>
                <a:lnTo>
                  <a:pt x="0" y="824958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E786A-4394-EA46-FA37-9A17034CD010}"/>
              </a:ext>
            </a:extLst>
          </p:cNvPr>
          <p:cNvSpPr txBox="1"/>
          <p:nvPr/>
        </p:nvSpPr>
        <p:spPr>
          <a:xfrm>
            <a:off x="870183" y="7243853"/>
            <a:ext cx="506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Classes de equivalência</a:t>
            </a: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93A204C2-4749-B712-B237-2F9146B950EC}"/>
              </a:ext>
            </a:extLst>
          </p:cNvPr>
          <p:cNvSpPr txBox="1"/>
          <p:nvPr/>
        </p:nvSpPr>
        <p:spPr>
          <a:xfrm>
            <a:off x="870185" y="8155223"/>
            <a:ext cx="115213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Intervalos de valores onde o código se comporta da mesma forma</a:t>
            </a:r>
          </a:p>
        </p:txBody>
      </p:sp>
    </p:spTree>
    <p:extLst>
      <p:ext uri="{BB962C8B-B14F-4D97-AF65-F5344CB8AC3E}">
        <p14:creationId xmlns:p14="http://schemas.microsoft.com/office/powerpoint/2010/main" val="400432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/>
        </p:nvSpPr>
        <p:spPr>
          <a:xfrm>
            <a:off x="5001709" y="3017721"/>
            <a:ext cx="11959767" cy="6181278"/>
          </a:xfrm>
          <a:custGeom>
            <a:avLst/>
            <a:gdLst>
              <a:gd name="connsiteX0" fmla="*/ 0 w 11959767"/>
              <a:gd name="connsiteY0" fmla="*/ 0 h 6181278"/>
              <a:gd name="connsiteX1" fmla="*/ 10697303 w 11959767"/>
              <a:gd name="connsiteY1" fmla="*/ 0 h 6181278"/>
              <a:gd name="connsiteX2" fmla="*/ 11959767 w 11959767"/>
              <a:gd name="connsiteY2" fmla="*/ 1262464 h 6181278"/>
              <a:gd name="connsiteX3" fmla="*/ 11959767 w 11959767"/>
              <a:gd name="connsiteY3" fmla="*/ 4918814 h 6181278"/>
              <a:gd name="connsiteX4" fmla="*/ 10697303 w 11959767"/>
              <a:gd name="connsiteY4" fmla="*/ 6181278 h 6181278"/>
              <a:gd name="connsiteX5" fmla="*/ 0 w 11959767"/>
              <a:gd name="connsiteY5" fmla="*/ 6181278 h 6181278"/>
              <a:gd name="connsiteX6" fmla="*/ 0 w 11959767"/>
              <a:gd name="connsiteY6" fmla="*/ 4984769 h 6181278"/>
              <a:gd name="connsiteX7" fmla="*/ 681640 w 11959767"/>
              <a:gd name="connsiteY7" fmla="*/ 4984769 h 6181278"/>
              <a:gd name="connsiteX8" fmla="*/ 681640 w 11959767"/>
              <a:gd name="connsiteY8" fmla="*/ 3737522 h 6181278"/>
              <a:gd name="connsiteX9" fmla="*/ 0 w 11959767"/>
              <a:gd name="connsiteY9" fmla="*/ 3737522 h 618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59767" h="6181278">
                <a:moveTo>
                  <a:pt x="0" y="0"/>
                </a:moveTo>
                <a:lnTo>
                  <a:pt x="10697303" y="0"/>
                </a:lnTo>
                <a:cubicBezTo>
                  <a:pt x="11394543" y="0"/>
                  <a:pt x="11959767" y="565224"/>
                  <a:pt x="11959767" y="1262464"/>
                </a:cubicBezTo>
                <a:lnTo>
                  <a:pt x="11959767" y="4918814"/>
                </a:lnTo>
                <a:cubicBezTo>
                  <a:pt x="11959767" y="5616054"/>
                  <a:pt x="11394543" y="6181278"/>
                  <a:pt x="10697303" y="6181278"/>
                </a:cubicBezTo>
                <a:lnTo>
                  <a:pt x="0" y="6181278"/>
                </a:lnTo>
                <a:lnTo>
                  <a:pt x="0" y="4984769"/>
                </a:lnTo>
                <a:lnTo>
                  <a:pt x="681640" y="4984769"/>
                </a:lnTo>
                <a:lnTo>
                  <a:pt x="681640" y="3737522"/>
                </a:lnTo>
                <a:lnTo>
                  <a:pt x="0" y="3737522"/>
                </a:lnTo>
                <a:close/>
              </a:path>
            </a:pathLst>
          </a:custGeom>
          <a:gradFill>
            <a:gsLst>
              <a:gs pos="2000">
                <a:schemeClr val="accent5"/>
              </a:gs>
              <a:gs pos="98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8" name="Полилиния 7"/>
          <p:cNvSpPr/>
          <p:nvPr/>
        </p:nvSpPr>
        <p:spPr>
          <a:xfrm>
            <a:off x="882269" y="3017721"/>
            <a:ext cx="4801079" cy="6181278"/>
          </a:xfrm>
          <a:custGeom>
            <a:avLst/>
            <a:gdLst/>
            <a:ahLst/>
            <a:cxnLst/>
            <a:rect l="l" t="t" r="r" b="b"/>
            <a:pathLst>
              <a:path w="701455" h="904345">
                <a:moveTo>
                  <a:pt x="376089" y="0"/>
                </a:moveTo>
                <a:lnTo>
                  <a:pt x="601865" y="0"/>
                </a:lnTo>
                <a:lnTo>
                  <a:pt x="601865" y="546814"/>
                </a:lnTo>
                <a:lnTo>
                  <a:pt x="701455" y="546814"/>
                </a:lnTo>
                <a:lnTo>
                  <a:pt x="701455" y="729291"/>
                </a:lnTo>
                <a:lnTo>
                  <a:pt x="601865" y="729291"/>
                </a:lnTo>
                <a:lnTo>
                  <a:pt x="601865" y="904345"/>
                </a:lnTo>
                <a:lnTo>
                  <a:pt x="360625" y="904345"/>
                </a:lnTo>
                <a:lnTo>
                  <a:pt x="360625" y="729291"/>
                </a:lnTo>
                <a:lnTo>
                  <a:pt x="0" y="729291"/>
                </a:lnTo>
                <a:lnTo>
                  <a:pt x="0" y="549906"/>
                </a:lnTo>
                <a:lnTo>
                  <a:pt x="376089" y="0"/>
                </a:lnTo>
                <a:close/>
                <a:moveTo>
                  <a:pt x="359387" y="308665"/>
                </a:moveTo>
                <a:cubicBezTo>
                  <a:pt x="345367" y="340418"/>
                  <a:pt x="329490" y="370110"/>
                  <a:pt x="311757" y="397739"/>
                </a:cubicBezTo>
                <a:lnTo>
                  <a:pt x="211550" y="546814"/>
                </a:lnTo>
                <a:lnTo>
                  <a:pt x="360625" y="546814"/>
                </a:lnTo>
                <a:lnTo>
                  <a:pt x="360625" y="441657"/>
                </a:lnTo>
                <a:cubicBezTo>
                  <a:pt x="360625" y="421863"/>
                  <a:pt x="361346" y="395162"/>
                  <a:pt x="362789" y="361553"/>
                </a:cubicBezTo>
                <a:cubicBezTo>
                  <a:pt x="364233" y="327944"/>
                  <a:pt x="365367" y="310315"/>
                  <a:pt x="366191" y="308665"/>
                </a:cubicBezTo>
                <a:lnTo>
                  <a:pt x="359387" y="3086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2286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2B53847-5B84-44B7-BC2E-1C8271E6F353}"/>
              </a:ext>
            </a:extLst>
          </p:cNvPr>
          <p:cNvGrpSpPr/>
          <p:nvPr/>
        </p:nvGrpSpPr>
        <p:grpSpPr>
          <a:xfrm>
            <a:off x="7702776" y="6764794"/>
            <a:ext cx="7105093" cy="1440103"/>
            <a:chOff x="8414647" y="4583356"/>
            <a:chExt cx="7105093" cy="144010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104EF2C-6160-43A4-8188-219CCA762531}"/>
                </a:ext>
              </a:extLst>
            </p:cNvPr>
            <p:cNvSpPr txBox="1"/>
            <p:nvPr/>
          </p:nvSpPr>
          <p:spPr>
            <a:xfrm>
              <a:off x="9391987" y="5059990"/>
              <a:ext cx="6127753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sed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do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eiusmod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98BE28-F381-4F59-BED3-2B08733C14CE}"/>
                </a:ext>
              </a:extLst>
            </p:cNvPr>
            <p:cNvSpPr txBox="1"/>
            <p:nvPr/>
          </p:nvSpPr>
          <p:spPr>
            <a:xfrm>
              <a:off x="9391989" y="4629137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  <p:sp>
          <p:nvSpPr>
            <p:cNvPr id="31" name="Freeform: Shape 111">
              <a:extLst>
                <a:ext uri="{FF2B5EF4-FFF2-40B4-BE49-F238E27FC236}">
                  <a16:creationId xmlns:a16="http://schemas.microsoft.com/office/drawing/2014/main" id="{AF351EA6-6913-4B6B-92F9-6279DC5749D6}"/>
                </a:ext>
              </a:extLst>
            </p:cNvPr>
            <p:cNvSpPr/>
            <p:nvPr/>
          </p:nvSpPr>
          <p:spPr>
            <a:xfrm>
              <a:off x="8414647" y="4583356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32" name="Shape 2591">
              <a:extLst>
                <a:ext uri="{FF2B5EF4-FFF2-40B4-BE49-F238E27FC236}">
                  <a16:creationId xmlns:a16="http://schemas.microsoft.com/office/drawing/2014/main" id="{A3626832-B4D8-41CF-A903-ACB49A244EA8}"/>
                </a:ext>
              </a:extLst>
            </p:cNvPr>
            <p:cNvSpPr/>
            <p:nvPr/>
          </p:nvSpPr>
          <p:spPr>
            <a:xfrm>
              <a:off x="8563870" y="4732594"/>
              <a:ext cx="309880" cy="30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pt-BR" sz="2200" noProof="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4A2D0A-F1FF-492C-B7D4-7F11BF649332}"/>
              </a:ext>
            </a:extLst>
          </p:cNvPr>
          <p:cNvSpPr txBox="1"/>
          <p:nvPr/>
        </p:nvSpPr>
        <p:spPr>
          <a:xfrm>
            <a:off x="7702776" y="4011826"/>
            <a:ext cx="67625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19B1EB7A-6E29-75DF-1D0C-AA70DA612862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C031643-8BF3-4E64-0DE2-8BFBEBDA877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3429F611-C174-F9C7-3410-4FDE7ECCF8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E545A215-9E04-DDAD-AA43-392F8D4C0C4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5179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4 4.46536E-6 L 5E-6 4.4653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4.46536E-6 L 3.88889E-6 4.46536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8" grpId="0" animBg="1"/>
      <p:bldP spid="8" grpId="1" animBg="1"/>
      <p:bldP spid="33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олилиния 20"/>
          <p:cNvSpPr/>
          <p:nvPr/>
        </p:nvSpPr>
        <p:spPr>
          <a:xfrm>
            <a:off x="2825561" y="3017721"/>
            <a:ext cx="14135915" cy="6181278"/>
          </a:xfrm>
          <a:custGeom>
            <a:avLst/>
            <a:gdLst>
              <a:gd name="connsiteX0" fmla="*/ 2184615 w 14135915"/>
              <a:gd name="connsiteY0" fmla="*/ 0 h 6181278"/>
              <a:gd name="connsiteX1" fmla="*/ 12873451 w 14135915"/>
              <a:gd name="connsiteY1" fmla="*/ 0 h 6181278"/>
              <a:gd name="connsiteX2" fmla="*/ 14135915 w 14135915"/>
              <a:gd name="connsiteY2" fmla="*/ 1262464 h 6181278"/>
              <a:gd name="connsiteX3" fmla="*/ 14135915 w 14135915"/>
              <a:gd name="connsiteY3" fmla="*/ 4918814 h 6181278"/>
              <a:gd name="connsiteX4" fmla="*/ 12873451 w 14135915"/>
              <a:gd name="connsiteY4" fmla="*/ 6181278 h 6181278"/>
              <a:gd name="connsiteX5" fmla="*/ 84673 w 14135915"/>
              <a:gd name="connsiteY5" fmla="*/ 6181278 h 6181278"/>
              <a:gd name="connsiteX6" fmla="*/ 1975052 w 14135915"/>
              <a:gd name="connsiteY6" fmla="*/ 5634886 h 6181278"/>
              <a:gd name="connsiteX7" fmla="*/ 2599526 w 14135915"/>
              <a:gd name="connsiteY7" fmla="*/ 4066628 h 6181278"/>
              <a:gd name="connsiteX8" fmla="*/ 2360319 w 14135915"/>
              <a:gd name="connsiteY8" fmla="*/ 3036417 h 6181278"/>
              <a:gd name="connsiteX9" fmla="*/ 1691389 w 14135915"/>
              <a:gd name="connsiteY9" fmla="*/ 2346132 h 6181278"/>
              <a:gd name="connsiteX10" fmla="*/ 728210 w 14135915"/>
              <a:gd name="connsiteY10" fmla="*/ 2102135 h 6181278"/>
              <a:gd name="connsiteX11" fmla="*/ 469948 w 14135915"/>
              <a:gd name="connsiteY11" fmla="*/ 2108392 h 6181278"/>
              <a:gd name="connsiteX12" fmla="*/ 0 w 14135915"/>
              <a:gd name="connsiteY12" fmla="*/ 2177210 h 6181278"/>
              <a:gd name="connsiteX13" fmla="*/ 76207 w 14135915"/>
              <a:gd name="connsiteY13" fmla="*/ 1372229 h 6181278"/>
              <a:gd name="connsiteX14" fmla="*/ 2184615 w 14135915"/>
              <a:gd name="connsiteY14" fmla="*/ 1372229 h 618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135915" h="6181278">
                <a:moveTo>
                  <a:pt x="2184615" y="0"/>
                </a:moveTo>
                <a:lnTo>
                  <a:pt x="12873451" y="0"/>
                </a:lnTo>
                <a:cubicBezTo>
                  <a:pt x="13570691" y="0"/>
                  <a:pt x="14135915" y="565224"/>
                  <a:pt x="14135915" y="1262464"/>
                </a:cubicBezTo>
                <a:lnTo>
                  <a:pt x="14135915" y="4918814"/>
                </a:lnTo>
                <a:cubicBezTo>
                  <a:pt x="14135915" y="5616054"/>
                  <a:pt x="13570691" y="6181278"/>
                  <a:pt x="12873451" y="6181278"/>
                </a:cubicBezTo>
                <a:lnTo>
                  <a:pt x="84673" y="6181278"/>
                </a:lnTo>
                <a:cubicBezTo>
                  <a:pt x="928602" y="6181278"/>
                  <a:pt x="1558731" y="5999147"/>
                  <a:pt x="1975052" y="5634886"/>
                </a:cubicBezTo>
                <a:cubicBezTo>
                  <a:pt x="2391365" y="5270630"/>
                  <a:pt x="2599526" y="4747878"/>
                  <a:pt x="2599526" y="4066628"/>
                </a:cubicBezTo>
                <a:cubicBezTo>
                  <a:pt x="2599526" y="3677344"/>
                  <a:pt x="2519787" y="3333938"/>
                  <a:pt x="2360319" y="3036417"/>
                </a:cubicBezTo>
                <a:cubicBezTo>
                  <a:pt x="2200850" y="2738895"/>
                  <a:pt x="1977871" y="2508796"/>
                  <a:pt x="1691389" y="2346132"/>
                </a:cubicBezTo>
                <a:cubicBezTo>
                  <a:pt x="1404900" y="2183467"/>
                  <a:pt x="1083841" y="2102135"/>
                  <a:pt x="728210" y="2102135"/>
                </a:cubicBezTo>
                <a:cubicBezTo>
                  <a:pt x="649177" y="2102135"/>
                  <a:pt x="563087" y="2104219"/>
                  <a:pt x="469948" y="2108392"/>
                </a:cubicBezTo>
                <a:cubicBezTo>
                  <a:pt x="376801" y="2112566"/>
                  <a:pt x="220159" y="2135505"/>
                  <a:pt x="0" y="2177210"/>
                </a:cubicBezTo>
                <a:lnTo>
                  <a:pt x="76207" y="1372229"/>
                </a:lnTo>
                <a:lnTo>
                  <a:pt x="2184615" y="1372229"/>
                </a:lnTo>
                <a:close/>
              </a:path>
            </a:pathLst>
          </a:custGeom>
          <a:gradFill>
            <a:gsLst>
              <a:gs pos="2000">
                <a:schemeClr val="accent5"/>
              </a:gs>
              <a:gs pos="98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1" name="Полилиния 10"/>
          <p:cNvSpPr/>
          <p:nvPr/>
        </p:nvSpPr>
        <p:spPr>
          <a:xfrm>
            <a:off x="1140524" y="3017722"/>
            <a:ext cx="4284562" cy="6181278"/>
          </a:xfrm>
          <a:custGeom>
            <a:avLst/>
            <a:gdLst/>
            <a:ahLst/>
            <a:cxnLst/>
            <a:rect l="l" t="t" r="r" b="b"/>
            <a:pathLst>
              <a:path w="625990" h="916717">
                <a:moveTo>
                  <a:pt x="49486" y="0"/>
                </a:moveTo>
                <a:lnTo>
                  <a:pt x="565370" y="0"/>
                </a:lnTo>
                <a:lnTo>
                  <a:pt x="565370" y="203509"/>
                </a:lnTo>
                <a:lnTo>
                  <a:pt x="257324" y="203509"/>
                </a:lnTo>
                <a:lnTo>
                  <a:pt x="246190" y="322892"/>
                </a:lnTo>
                <a:cubicBezTo>
                  <a:pt x="278356" y="316707"/>
                  <a:pt x="301242" y="313305"/>
                  <a:pt x="314851" y="312686"/>
                </a:cubicBezTo>
                <a:cubicBezTo>
                  <a:pt x="328459" y="312067"/>
                  <a:pt x="341037" y="311758"/>
                  <a:pt x="352584" y="311758"/>
                </a:cubicBezTo>
                <a:cubicBezTo>
                  <a:pt x="404543" y="311758"/>
                  <a:pt x="451451" y="323820"/>
                  <a:pt x="493308" y="347944"/>
                </a:cubicBezTo>
                <a:cubicBezTo>
                  <a:pt x="535164" y="372068"/>
                  <a:pt x="567742" y="406193"/>
                  <a:pt x="591041" y="450317"/>
                </a:cubicBezTo>
                <a:cubicBezTo>
                  <a:pt x="614340" y="494441"/>
                  <a:pt x="625990" y="545370"/>
                  <a:pt x="625990" y="603103"/>
                </a:cubicBezTo>
                <a:cubicBezTo>
                  <a:pt x="625990" y="704136"/>
                  <a:pt x="595577" y="781663"/>
                  <a:pt x="534752" y="835684"/>
                </a:cubicBezTo>
                <a:cubicBezTo>
                  <a:pt x="473926" y="889706"/>
                  <a:pt x="381862" y="916717"/>
                  <a:pt x="258561" y="916717"/>
                </a:cubicBezTo>
                <a:cubicBezTo>
                  <a:pt x="152992" y="916717"/>
                  <a:pt x="66806" y="900428"/>
                  <a:pt x="0" y="867850"/>
                </a:cubicBezTo>
                <a:lnTo>
                  <a:pt x="0" y="667434"/>
                </a:lnTo>
                <a:cubicBezTo>
                  <a:pt x="35877" y="683929"/>
                  <a:pt x="76393" y="697538"/>
                  <a:pt x="121549" y="708260"/>
                </a:cubicBezTo>
                <a:cubicBezTo>
                  <a:pt x="166704" y="718981"/>
                  <a:pt x="205571" y="724342"/>
                  <a:pt x="238148" y="724342"/>
                </a:cubicBezTo>
                <a:cubicBezTo>
                  <a:pt x="283510" y="724342"/>
                  <a:pt x="318356" y="714754"/>
                  <a:pt x="342686" y="695579"/>
                </a:cubicBezTo>
                <a:cubicBezTo>
                  <a:pt x="367016" y="676403"/>
                  <a:pt x="379182" y="648052"/>
                  <a:pt x="379182" y="610526"/>
                </a:cubicBezTo>
                <a:cubicBezTo>
                  <a:pt x="379182" y="575886"/>
                  <a:pt x="366810" y="548875"/>
                  <a:pt x="342068" y="529494"/>
                </a:cubicBezTo>
                <a:cubicBezTo>
                  <a:pt x="317325" y="510112"/>
                  <a:pt x="279799" y="500421"/>
                  <a:pt x="229489" y="500421"/>
                </a:cubicBezTo>
                <a:cubicBezTo>
                  <a:pt x="191138" y="500421"/>
                  <a:pt x="149694" y="507638"/>
                  <a:pt x="105157" y="522071"/>
                </a:cubicBezTo>
                <a:lnTo>
                  <a:pt x="15464" y="477534"/>
                </a:lnTo>
                <a:lnTo>
                  <a:pt x="494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2286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5AD5B96-974A-4131-8527-CC3F6A194B82}"/>
              </a:ext>
            </a:extLst>
          </p:cNvPr>
          <p:cNvGrpSpPr/>
          <p:nvPr/>
        </p:nvGrpSpPr>
        <p:grpSpPr>
          <a:xfrm>
            <a:off x="7702776" y="6764794"/>
            <a:ext cx="7105093" cy="1440103"/>
            <a:chOff x="8414647" y="4583356"/>
            <a:chExt cx="7105093" cy="14401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04E912-7941-4C34-9F21-71712B783579}"/>
                </a:ext>
              </a:extLst>
            </p:cNvPr>
            <p:cNvSpPr txBox="1"/>
            <p:nvPr/>
          </p:nvSpPr>
          <p:spPr>
            <a:xfrm>
              <a:off x="9391987" y="5059990"/>
              <a:ext cx="6127753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sed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do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eiusmod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370685-F4FE-4968-8DE3-5F510B1557E2}"/>
                </a:ext>
              </a:extLst>
            </p:cNvPr>
            <p:cNvSpPr txBox="1"/>
            <p:nvPr/>
          </p:nvSpPr>
          <p:spPr>
            <a:xfrm>
              <a:off x="9391989" y="4629137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  <p:sp>
          <p:nvSpPr>
            <p:cNvPr id="32" name="Freeform: Shape 111">
              <a:extLst>
                <a:ext uri="{FF2B5EF4-FFF2-40B4-BE49-F238E27FC236}">
                  <a16:creationId xmlns:a16="http://schemas.microsoft.com/office/drawing/2014/main" id="{05EA1A4B-EF1A-434A-8474-DB68C332082C}"/>
                </a:ext>
              </a:extLst>
            </p:cNvPr>
            <p:cNvSpPr/>
            <p:nvPr/>
          </p:nvSpPr>
          <p:spPr>
            <a:xfrm>
              <a:off x="8414647" y="4583356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33" name="Shape 2591">
              <a:extLst>
                <a:ext uri="{FF2B5EF4-FFF2-40B4-BE49-F238E27FC236}">
                  <a16:creationId xmlns:a16="http://schemas.microsoft.com/office/drawing/2014/main" id="{5578E493-B02F-4105-8C28-C56921D5026F}"/>
                </a:ext>
              </a:extLst>
            </p:cNvPr>
            <p:cNvSpPr/>
            <p:nvPr/>
          </p:nvSpPr>
          <p:spPr>
            <a:xfrm>
              <a:off x="8563870" y="4732594"/>
              <a:ext cx="309880" cy="30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pt-BR" sz="2200" noProof="0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AA72BD0-C64B-4E63-9B50-EF32675A60A2}"/>
              </a:ext>
            </a:extLst>
          </p:cNvPr>
          <p:cNvSpPr txBox="1"/>
          <p:nvPr/>
        </p:nvSpPr>
        <p:spPr>
          <a:xfrm>
            <a:off x="7702776" y="4011826"/>
            <a:ext cx="67625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42827A69-6438-61D9-2CF0-3E423344723E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63CBFA5-9447-D0AA-D0E3-D01C179A3ED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572F4991-52BC-4CCE-AD49-86229A3C2E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EC076BBC-433F-8D86-C552-7D37D0DFA4A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9638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4 4.46536E-6 L 5E-6 4.4653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4.46536E-6 L 3.88889E-6 4.46536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1" grpId="0" animBg="1"/>
      <p:bldP spid="11" grpId="1" animBg="1"/>
      <p:bldP spid="34" grpId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олилиния 23"/>
          <p:cNvSpPr/>
          <p:nvPr/>
        </p:nvSpPr>
        <p:spPr>
          <a:xfrm>
            <a:off x="2531311" y="3017720"/>
            <a:ext cx="14430165" cy="6181278"/>
          </a:xfrm>
          <a:custGeom>
            <a:avLst/>
            <a:gdLst>
              <a:gd name="connsiteX0" fmla="*/ 1735843 w 14430165"/>
              <a:gd name="connsiteY0" fmla="*/ 0 h 6181278"/>
              <a:gd name="connsiteX1" fmla="*/ 14430165 w 14430165"/>
              <a:gd name="connsiteY1" fmla="*/ 0 h 6181278"/>
              <a:gd name="connsiteX2" fmla="*/ 14430165 w 14430165"/>
              <a:gd name="connsiteY2" fmla="*/ 1 h 6181278"/>
              <a:gd name="connsiteX3" fmla="*/ 13167701 w 14430165"/>
              <a:gd name="connsiteY3" fmla="*/ 1 h 6181278"/>
              <a:gd name="connsiteX4" fmla="*/ 14430165 w 14430165"/>
              <a:gd name="connsiteY4" fmla="*/ 1262465 h 6181278"/>
              <a:gd name="connsiteX5" fmla="*/ 14430165 w 14430165"/>
              <a:gd name="connsiteY5" fmla="*/ 4918815 h 6181278"/>
              <a:gd name="connsiteX6" fmla="*/ 13296780 w 14430165"/>
              <a:gd name="connsiteY6" fmla="*/ 6174761 h 6181278"/>
              <a:gd name="connsiteX7" fmla="*/ 13167721 w 14430165"/>
              <a:gd name="connsiteY7" fmla="*/ 6181278 h 6181278"/>
              <a:gd name="connsiteX8" fmla="*/ 825586 w 14430165"/>
              <a:gd name="connsiteY8" fmla="*/ 6181278 h 6181278"/>
              <a:gd name="connsiteX9" fmla="*/ 2434409 w 14430165"/>
              <a:gd name="connsiteY9" fmla="*/ 5607561 h 6181278"/>
              <a:gd name="connsiteX10" fmla="*/ 3010207 w 14430165"/>
              <a:gd name="connsiteY10" fmla="*/ 4042711 h 6181278"/>
              <a:gd name="connsiteX11" fmla="*/ 2555077 w 14430165"/>
              <a:gd name="connsiteY11" fmla="*/ 2605348 h 6181278"/>
              <a:gd name="connsiteX12" fmla="*/ 1274363 w 14430165"/>
              <a:gd name="connsiteY12" fmla="*/ 2089208 h 6181278"/>
              <a:gd name="connsiteX13" fmla="*/ 50807 w 14430165"/>
              <a:gd name="connsiteY13" fmla="*/ 2788359 h 6181278"/>
              <a:gd name="connsiteX14" fmla="*/ 0 w 14430165"/>
              <a:gd name="connsiteY14" fmla="*/ 2788359 h 6181278"/>
              <a:gd name="connsiteX15" fmla="*/ 448785 w 14430165"/>
              <a:gd name="connsiteY15" fmla="*/ 1620373 h 6181278"/>
              <a:gd name="connsiteX16" fmla="*/ 1697741 w 14430165"/>
              <a:gd name="connsiteY16" fmla="*/ 1262576 h 6181278"/>
              <a:gd name="connsiteX17" fmla="*/ 2616465 w 14430165"/>
              <a:gd name="connsiteY17" fmla="*/ 1340711 h 6181278"/>
              <a:gd name="connsiteX18" fmla="*/ 2616465 w 14430165"/>
              <a:gd name="connsiteY18" fmla="*/ 69911 h 6181278"/>
              <a:gd name="connsiteX19" fmla="*/ 1735843 w 14430165"/>
              <a:gd name="connsiteY19" fmla="*/ 0 h 618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430165" h="6181278">
                <a:moveTo>
                  <a:pt x="1735843" y="0"/>
                </a:moveTo>
                <a:lnTo>
                  <a:pt x="14430165" y="0"/>
                </a:lnTo>
                <a:lnTo>
                  <a:pt x="14430165" y="1"/>
                </a:lnTo>
                <a:lnTo>
                  <a:pt x="13167701" y="1"/>
                </a:lnTo>
                <a:cubicBezTo>
                  <a:pt x="13864941" y="1"/>
                  <a:pt x="14430165" y="565225"/>
                  <a:pt x="14430165" y="1262465"/>
                </a:cubicBezTo>
                <a:lnTo>
                  <a:pt x="14430165" y="4918815"/>
                </a:lnTo>
                <a:cubicBezTo>
                  <a:pt x="14430165" y="5572477"/>
                  <a:pt x="13933386" y="6110110"/>
                  <a:pt x="13296780" y="6174761"/>
                </a:cubicBezTo>
                <a:lnTo>
                  <a:pt x="13167721" y="6181278"/>
                </a:lnTo>
                <a:lnTo>
                  <a:pt x="825586" y="6181278"/>
                </a:lnTo>
                <a:cubicBezTo>
                  <a:pt x="1514275" y="6181278"/>
                  <a:pt x="2050558" y="5990037"/>
                  <a:pt x="2434409" y="5607561"/>
                </a:cubicBezTo>
                <a:cubicBezTo>
                  <a:pt x="2818274" y="5225091"/>
                  <a:pt x="3010207" y="4703472"/>
                  <a:pt x="3010207" y="4042711"/>
                </a:cubicBezTo>
                <a:cubicBezTo>
                  <a:pt x="3010207" y="3428556"/>
                  <a:pt x="2858494" y="2949435"/>
                  <a:pt x="2555077" y="2605348"/>
                </a:cubicBezTo>
                <a:cubicBezTo>
                  <a:pt x="2251656" y="2261255"/>
                  <a:pt x="1824754" y="2089208"/>
                  <a:pt x="1274363" y="2089208"/>
                </a:cubicBezTo>
                <a:cubicBezTo>
                  <a:pt x="712686" y="2089208"/>
                  <a:pt x="304832" y="2322263"/>
                  <a:pt x="50807" y="2788359"/>
                </a:cubicBezTo>
                <a:lnTo>
                  <a:pt x="0" y="2788359"/>
                </a:lnTo>
                <a:cubicBezTo>
                  <a:pt x="25407" y="2248230"/>
                  <a:pt x="174999" y="1858906"/>
                  <a:pt x="448785" y="1620373"/>
                </a:cubicBezTo>
                <a:cubicBezTo>
                  <a:pt x="722563" y="1381840"/>
                  <a:pt x="1138884" y="1262576"/>
                  <a:pt x="1697741" y="1262576"/>
                </a:cubicBezTo>
                <a:cubicBezTo>
                  <a:pt x="2027974" y="1262576"/>
                  <a:pt x="2334221" y="1288619"/>
                  <a:pt x="2616465" y="1340711"/>
                </a:cubicBezTo>
                <a:lnTo>
                  <a:pt x="2616465" y="69911"/>
                </a:lnTo>
                <a:cubicBezTo>
                  <a:pt x="2280587" y="23304"/>
                  <a:pt x="1987050" y="0"/>
                  <a:pt x="1735843" y="0"/>
                </a:cubicBezTo>
                <a:close/>
              </a:path>
            </a:pathLst>
          </a:custGeom>
          <a:gradFill>
            <a:gsLst>
              <a:gs pos="2000">
                <a:schemeClr val="accent5"/>
              </a:gs>
              <a:gs pos="98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4" name="Полилиния 13"/>
          <p:cNvSpPr/>
          <p:nvPr/>
        </p:nvSpPr>
        <p:spPr>
          <a:xfrm>
            <a:off x="1024100" y="3017721"/>
            <a:ext cx="4517417" cy="6181278"/>
          </a:xfrm>
          <a:custGeom>
            <a:avLst/>
            <a:gdLst/>
            <a:ahLst/>
            <a:cxnLst/>
            <a:rect l="l" t="t" r="r" b="b"/>
            <a:pathLst>
              <a:path w="660011" h="929706">
                <a:moveTo>
                  <a:pt x="473822" y="0"/>
                </a:moveTo>
                <a:cubicBezTo>
                  <a:pt x="510524" y="0"/>
                  <a:pt x="553411" y="3505"/>
                  <a:pt x="602484" y="10515"/>
                </a:cubicBezTo>
                <a:lnTo>
                  <a:pt x="602484" y="201652"/>
                </a:lnTo>
                <a:cubicBezTo>
                  <a:pt x="561247" y="193817"/>
                  <a:pt x="516503" y="189900"/>
                  <a:pt x="468255" y="189900"/>
                </a:cubicBezTo>
                <a:cubicBezTo>
                  <a:pt x="386604" y="189900"/>
                  <a:pt x="325778" y="207838"/>
                  <a:pt x="285778" y="243715"/>
                </a:cubicBezTo>
                <a:cubicBezTo>
                  <a:pt x="245777" y="279592"/>
                  <a:pt x="223921" y="338149"/>
                  <a:pt x="220209" y="419388"/>
                </a:cubicBezTo>
                <a:lnTo>
                  <a:pt x="227632" y="419388"/>
                </a:lnTo>
                <a:cubicBezTo>
                  <a:pt x="264746" y="349284"/>
                  <a:pt x="324335" y="314231"/>
                  <a:pt x="406398" y="314231"/>
                </a:cubicBezTo>
                <a:cubicBezTo>
                  <a:pt x="486812" y="314231"/>
                  <a:pt x="549184" y="340108"/>
                  <a:pt x="593515" y="391862"/>
                </a:cubicBezTo>
                <a:cubicBezTo>
                  <a:pt x="637845" y="443615"/>
                  <a:pt x="660011" y="515678"/>
                  <a:pt x="660011" y="608051"/>
                </a:cubicBezTo>
                <a:cubicBezTo>
                  <a:pt x="660011" y="707434"/>
                  <a:pt x="631969" y="785889"/>
                  <a:pt x="575885" y="843415"/>
                </a:cubicBezTo>
                <a:cubicBezTo>
                  <a:pt x="519803" y="900942"/>
                  <a:pt x="441450" y="929706"/>
                  <a:pt x="340830" y="929706"/>
                </a:cubicBezTo>
                <a:cubicBezTo>
                  <a:pt x="234025" y="929706"/>
                  <a:pt x="150518" y="895066"/>
                  <a:pt x="90311" y="825786"/>
                </a:cubicBezTo>
                <a:cubicBezTo>
                  <a:pt x="30103" y="756507"/>
                  <a:pt x="0" y="659598"/>
                  <a:pt x="0" y="535060"/>
                </a:cubicBezTo>
                <a:cubicBezTo>
                  <a:pt x="0" y="408872"/>
                  <a:pt x="18041" y="306706"/>
                  <a:pt x="54124" y="228560"/>
                </a:cubicBezTo>
                <a:cubicBezTo>
                  <a:pt x="90207" y="150414"/>
                  <a:pt x="143404" y="92785"/>
                  <a:pt x="213715" y="55671"/>
                </a:cubicBezTo>
                <a:cubicBezTo>
                  <a:pt x="284025" y="18557"/>
                  <a:pt x="370727" y="0"/>
                  <a:pt x="473822" y="0"/>
                </a:cubicBezTo>
                <a:close/>
                <a:moveTo>
                  <a:pt x="337737" y="502894"/>
                </a:moveTo>
                <a:cubicBezTo>
                  <a:pt x="309695" y="502894"/>
                  <a:pt x="286912" y="512379"/>
                  <a:pt x="269385" y="531348"/>
                </a:cubicBezTo>
                <a:cubicBezTo>
                  <a:pt x="251859" y="550318"/>
                  <a:pt x="243097" y="573411"/>
                  <a:pt x="243097" y="600628"/>
                </a:cubicBezTo>
                <a:cubicBezTo>
                  <a:pt x="243097" y="640216"/>
                  <a:pt x="251550" y="672691"/>
                  <a:pt x="268458" y="698052"/>
                </a:cubicBezTo>
                <a:cubicBezTo>
                  <a:pt x="285365" y="723413"/>
                  <a:pt x="307634" y="736094"/>
                  <a:pt x="335263" y="736094"/>
                </a:cubicBezTo>
                <a:cubicBezTo>
                  <a:pt x="361243" y="736094"/>
                  <a:pt x="382377" y="726300"/>
                  <a:pt x="398666" y="706712"/>
                </a:cubicBezTo>
                <a:cubicBezTo>
                  <a:pt x="414955" y="687124"/>
                  <a:pt x="423099" y="655887"/>
                  <a:pt x="423099" y="612999"/>
                </a:cubicBezTo>
                <a:cubicBezTo>
                  <a:pt x="423099" y="539596"/>
                  <a:pt x="394645" y="502894"/>
                  <a:pt x="337737" y="50289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2286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038D794-B5B8-47BF-A16A-6824D239D83F}"/>
              </a:ext>
            </a:extLst>
          </p:cNvPr>
          <p:cNvGrpSpPr/>
          <p:nvPr/>
        </p:nvGrpSpPr>
        <p:grpSpPr>
          <a:xfrm>
            <a:off x="7702776" y="6764794"/>
            <a:ext cx="7105093" cy="1440103"/>
            <a:chOff x="8414647" y="4583356"/>
            <a:chExt cx="7105093" cy="14401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24DCDE-3366-42A5-BA1F-9A7955428269}"/>
                </a:ext>
              </a:extLst>
            </p:cNvPr>
            <p:cNvSpPr txBox="1"/>
            <p:nvPr/>
          </p:nvSpPr>
          <p:spPr>
            <a:xfrm>
              <a:off x="9391987" y="5059990"/>
              <a:ext cx="6127753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sed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do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eiusmod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1DDEBC-D144-409C-B390-24EE85F9344F}"/>
                </a:ext>
              </a:extLst>
            </p:cNvPr>
            <p:cNvSpPr txBox="1"/>
            <p:nvPr/>
          </p:nvSpPr>
          <p:spPr>
            <a:xfrm>
              <a:off x="9391989" y="4629137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  <p:sp>
          <p:nvSpPr>
            <p:cNvPr id="34" name="Freeform: Shape 111">
              <a:extLst>
                <a:ext uri="{FF2B5EF4-FFF2-40B4-BE49-F238E27FC236}">
                  <a16:creationId xmlns:a16="http://schemas.microsoft.com/office/drawing/2014/main" id="{8527CCDB-550F-4FAB-8E0B-49C220358D90}"/>
                </a:ext>
              </a:extLst>
            </p:cNvPr>
            <p:cNvSpPr/>
            <p:nvPr/>
          </p:nvSpPr>
          <p:spPr>
            <a:xfrm>
              <a:off x="8414647" y="4583356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35" name="Shape 2591">
              <a:extLst>
                <a:ext uri="{FF2B5EF4-FFF2-40B4-BE49-F238E27FC236}">
                  <a16:creationId xmlns:a16="http://schemas.microsoft.com/office/drawing/2014/main" id="{1EE4EF64-BE6B-4B7F-BA39-6118EDFB7D5C}"/>
                </a:ext>
              </a:extLst>
            </p:cNvPr>
            <p:cNvSpPr/>
            <p:nvPr/>
          </p:nvSpPr>
          <p:spPr>
            <a:xfrm>
              <a:off x="8563870" y="4732594"/>
              <a:ext cx="309880" cy="30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pt-BR" sz="2200" noProof="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55F6D20-C7CD-4953-A2BB-A485737FA782}"/>
              </a:ext>
            </a:extLst>
          </p:cNvPr>
          <p:cNvSpPr txBox="1"/>
          <p:nvPr/>
        </p:nvSpPr>
        <p:spPr>
          <a:xfrm>
            <a:off x="7702776" y="4011826"/>
            <a:ext cx="67625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C53FF418-04F1-0ACB-7855-D256173BC9E2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6D81705-D90B-0CFB-FC26-C9A386E967C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B07674CA-02A4-40F0-AC29-846EBBA725C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6E4431F3-3035-CB33-DBF9-4D67712130D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53147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4 4.46536E-6 L 5E-6 4.4653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4.46536E-6 L 3.88889E-6 4.46536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4" grpId="0" animBg="1"/>
      <p:bldP spid="14" grpId="1" animBg="1"/>
      <p:bldP spid="36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/>
          <p:cNvSpPr/>
          <p:nvPr/>
        </p:nvSpPr>
        <p:spPr>
          <a:xfrm>
            <a:off x="3335726" y="3017722"/>
            <a:ext cx="13625750" cy="6181278"/>
          </a:xfrm>
          <a:custGeom>
            <a:avLst/>
            <a:gdLst>
              <a:gd name="connsiteX0" fmla="*/ 2180385 w 13625750"/>
              <a:gd name="connsiteY0" fmla="*/ 0 h 6181278"/>
              <a:gd name="connsiteX1" fmla="*/ 12363306 w 13625750"/>
              <a:gd name="connsiteY1" fmla="*/ 0 h 6181278"/>
              <a:gd name="connsiteX2" fmla="*/ 12492366 w 13625750"/>
              <a:gd name="connsiteY2" fmla="*/ 6517 h 6181278"/>
              <a:gd name="connsiteX3" fmla="*/ 13625750 w 13625750"/>
              <a:gd name="connsiteY3" fmla="*/ 1262463 h 6181278"/>
              <a:gd name="connsiteX4" fmla="*/ 13625750 w 13625750"/>
              <a:gd name="connsiteY4" fmla="*/ 4918813 h 6181278"/>
              <a:gd name="connsiteX5" fmla="*/ 12363286 w 13625750"/>
              <a:gd name="connsiteY5" fmla="*/ 6181277 h 6181278"/>
              <a:gd name="connsiteX6" fmla="*/ 13625750 w 13625750"/>
              <a:gd name="connsiteY6" fmla="*/ 6181277 h 6181278"/>
              <a:gd name="connsiteX7" fmla="*/ 13625750 w 13625750"/>
              <a:gd name="connsiteY7" fmla="*/ 6181278 h 6181278"/>
              <a:gd name="connsiteX8" fmla="*/ 0 w 13625750"/>
              <a:gd name="connsiteY8" fmla="*/ 6181278 h 6181278"/>
              <a:gd name="connsiteX9" fmla="*/ 2180385 w 13625750"/>
              <a:gd name="connsiteY9" fmla="*/ 986465 h 618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25750" h="6181278">
                <a:moveTo>
                  <a:pt x="2180385" y="0"/>
                </a:moveTo>
                <a:lnTo>
                  <a:pt x="12363306" y="0"/>
                </a:lnTo>
                <a:lnTo>
                  <a:pt x="12492366" y="6517"/>
                </a:lnTo>
                <a:cubicBezTo>
                  <a:pt x="13128971" y="71168"/>
                  <a:pt x="13625750" y="608801"/>
                  <a:pt x="13625750" y="1262463"/>
                </a:cubicBezTo>
                <a:lnTo>
                  <a:pt x="13625750" y="4918813"/>
                </a:lnTo>
                <a:cubicBezTo>
                  <a:pt x="13625750" y="5616053"/>
                  <a:pt x="13060526" y="6181277"/>
                  <a:pt x="12363286" y="6181277"/>
                </a:cubicBezTo>
                <a:lnTo>
                  <a:pt x="13625750" y="6181277"/>
                </a:lnTo>
                <a:lnTo>
                  <a:pt x="13625750" y="6181278"/>
                </a:lnTo>
                <a:lnTo>
                  <a:pt x="0" y="6181278"/>
                </a:lnTo>
                <a:lnTo>
                  <a:pt x="2180385" y="986465"/>
                </a:lnTo>
                <a:close/>
              </a:path>
            </a:pathLst>
          </a:custGeom>
          <a:gradFill>
            <a:gsLst>
              <a:gs pos="2000">
                <a:schemeClr val="accent5"/>
              </a:gs>
              <a:gs pos="98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3" name="Полилиния 12"/>
          <p:cNvSpPr/>
          <p:nvPr/>
        </p:nvSpPr>
        <p:spPr>
          <a:xfrm>
            <a:off x="1049506" y="3017722"/>
            <a:ext cx="4466604" cy="6181278"/>
          </a:xfrm>
          <a:custGeom>
            <a:avLst/>
            <a:gdLst/>
            <a:ahLst/>
            <a:cxnLst/>
            <a:rect l="l" t="t" r="r" b="b"/>
            <a:pathLst>
              <a:path w="652587" h="903107">
                <a:moveTo>
                  <a:pt x="0" y="0"/>
                </a:moveTo>
                <a:lnTo>
                  <a:pt x="652587" y="0"/>
                </a:lnTo>
                <a:lnTo>
                  <a:pt x="652587" y="144126"/>
                </a:lnTo>
                <a:lnTo>
                  <a:pt x="334025" y="903107"/>
                </a:lnTo>
                <a:lnTo>
                  <a:pt x="81032" y="903107"/>
                </a:lnTo>
                <a:lnTo>
                  <a:pt x="391552" y="202271"/>
                </a:lnTo>
                <a:lnTo>
                  <a:pt x="0" y="2022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2286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844F2FA-BD8A-4F2A-A4C0-10F8F630A061}"/>
              </a:ext>
            </a:extLst>
          </p:cNvPr>
          <p:cNvGrpSpPr/>
          <p:nvPr/>
        </p:nvGrpSpPr>
        <p:grpSpPr>
          <a:xfrm>
            <a:off x="7702776" y="6764794"/>
            <a:ext cx="7105093" cy="1440103"/>
            <a:chOff x="8414647" y="4583356"/>
            <a:chExt cx="7105093" cy="14401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2FC402-2867-43E2-8321-F6A740D8DE25}"/>
                </a:ext>
              </a:extLst>
            </p:cNvPr>
            <p:cNvSpPr txBox="1"/>
            <p:nvPr/>
          </p:nvSpPr>
          <p:spPr>
            <a:xfrm>
              <a:off x="9391987" y="5059990"/>
              <a:ext cx="6127753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sed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do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eiusmod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E181B-0B1B-44E0-815C-876F41DD9B8B}"/>
                </a:ext>
              </a:extLst>
            </p:cNvPr>
            <p:cNvSpPr txBox="1"/>
            <p:nvPr/>
          </p:nvSpPr>
          <p:spPr>
            <a:xfrm>
              <a:off x="9391989" y="4629137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  <p:sp>
          <p:nvSpPr>
            <p:cNvPr id="28" name="Freeform: Shape 111">
              <a:extLst>
                <a:ext uri="{FF2B5EF4-FFF2-40B4-BE49-F238E27FC236}">
                  <a16:creationId xmlns:a16="http://schemas.microsoft.com/office/drawing/2014/main" id="{97B45C30-2F0B-40FC-A054-96DB255A9A61}"/>
                </a:ext>
              </a:extLst>
            </p:cNvPr>
            <p:cNvSpPr/>
            <p:nvPr/>
          </p:nvSpPr>
          <p:spPr>
            <a:xfrm>
              <a:off x="8414647" y="4583356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29" name="Shape 2591">
              <a:extLst>
                <a:ext uri="{FF2B5EF4-FFF2-40B4-BE49-F238E27FC236}">
                  <a16:creationId xmlns:a16="http://schemas.microsoft.com/office/drawing/2014/main" id="{76D72103-D059-4C84-99E0-C84739F4B128}"/>
                </a:ext>
              </a:extLst>
            </p:cNvPr>
            <p:cNvSpPr/>
            <p:nvPr/>
          </p:nvSpPr>
          <p:spPr>
            <a:xfrm>
              <a:off x="8563870" y="4732594"/>
              <a:ext cx="309880" cy="30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pt-BR" sz="2200" noProof="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BB5B6CA-51C9-47B6-8B0B-D27096840836}"/>
              </a:ext>
            </a:extLst>
          </p:cNvPr>
          <p:cNvSpPr txBox="1"/>
          <p:nvPr/>
        </p:nvSpPr>
        <p:spPr>
          <a:xfrm>
            <a:off x="7702776" y="4011826"/>
            <a:ext cx="67625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21204083-B65A-AD63-7B8D-DAF664A7795B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5E92440-3C50-7136-8356-EB07C09389A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EEFD7F99-47D6-7AA0-AF64-98FAE211F13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20DA7F76-D58E-F71D-9734-846D9F0A40A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4008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4 4.46536E-6 L 5E-6 4.4653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4.46536E-6 L 3.88889E-6 4.46536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13" grpId="0" animBg="1"/>
      <p:bldP spid="13" grpId="1" animBg="1"/>
      <p:bldP spid="30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олилиния 23"/>
          <p:cNvSpPr/>
          <p:nvPr/>
        </p:nvSpPr>
        <p:spPr>
          <a:xfrm>
            <a:off x="3276453" y="3017720"/>
            <a:ext cx="13685023" cy="6181278"/>
          </a:xfrm>
          <a:custGeom>
            <a:avLst/>
            <a:gdLst>
              <a:gd name="connsiteX0" fmla="*/ 16933 w 13685023"/>
              <a:gd name="connsiteY0" fmla="*/ 0 h 6181278"/>
              <a:gd name="connsiteX1" fmla="*/ 13685023 w 13685023"/>
              <a:gd name="connsiteY1" fmla="*/ 0 h 6181278"/>
              <a:gd name="connsiteX2" fmla="*/ 13685023 w 13685023"/>
              <a:gd name="connsiteY2" fmla="*/ 1 h 6181278"/>
              <a:gd name="connsiteX3" fmla="*/ 12422559 w 13685023"/>
              <a:gd name="connsiteY3" fmla="*/ 1 h 6181278"/>
              <a:gd name="connsiteX4" fmla="*/ 13685023 w 13685023"/>
              <a:gd name="connsiteY4" fmla="*/ 1262465 h 6181278"/>
              <a:gd name="connsiteX5" fmla="*/ 13685023 w 13685023"/>
              <a:gd name="connsiteY5" fmla="*/ 4918815 h 6181278"/>
              <a:gd name="connsiteX6" fmla="*/ 12551639 w 13685023"/>
              <a:gd name="connsiteY6" fmla="*/ 6174761 h 6181278"/>
              <a:gd name="connsiteX7" fmla="*/ 12422579 w 13685023"/>
              <a:gd name="connsiteY7" fmla="*/ 6181278 h 6181278"/>
              <a:gd name="connsiteX8" fmla="*/ 0 w 13685023"/>
              <a:gd name="connsiteY8" fmla="*/ 6181278 h 6181278"/>
              <a:gd name="connsiteX9" fmla="*/ 1668096 w 13685023"/>
              <a:gd name="connsiteY9" fmla="*/ 5741225 h 6181278"/>
              <a:gd name="connsiteX10" fmla="*/ 2265056 w 13685023"/>
              <a:gd name="connsiteY10" fmla="*/ 4499213 h 6181278"/>
              <a:gd name="connsiteX11" fmla="*/ 1983517 w 13685023"/>
              <a:gd name="connsiteY11" fmla="*/ 3686969 h 6181278"/>
              <a:gd name="connsiteX12" fmla="*/ 1016100 w 13685023"/>
              <a:gd name="connsiteY12" fmla="*/ 2932302 h 6181278"/>
              <a:gd name="connsiteX13" fmla="*/ 1826860 w 13685023"/>
              <a:gd name="connsiteY13" fmla="*/ 2305123 h 6181278"/>
              <a:gd name="connsiteX14" fmla="*/ 2083007 w 13685023"/>
              <a:gd name="connsiteY14" fmla="*/ 1468205 h 6181278"/>
              <a:gd name="connsiteX15" fmla="*/ 1538970 w 13685023"/>
              <a:gd name="connsiteY15" fmla="*/ 382470 h 6181278"/>
              <a:gd name="connsiteX16" fmla="*/ 16933 w 13685023"/>
              <a:gd name="connsiteY16" fmla="*/ 0 h 618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685023" h="6181278">
                <a:moveTo>
                  <a:pt x="16933" y="0"/>
                </a:moveTo>
                <a:lnTo>
                  <a:pt x="13685023" y="0"/>
                </a:lnTo>
                <a:lnTo>
                  <a:pt x="13685023" y="1"/>
                </a:lnTo>
                <a:lnTo>
                  <a:pt x="12422559" y="1"/>
                </a:lnTo>
                <a:cubicBezTo>
                  <a:pt x="13119799" y="1"/>
                  <a:pt x="13685023" y="565225"/>
                  <a:pt x="13685023" y="1262465"/>
                </a:cubicBezTo>
                <a:lnTo>
                  <a:pt x="13685023" y="4918815"/>
                </a:lnTo>
                <a:cubicBezTo>
                  <a:pt x="13685023" y="5572477"/>
                  <a:pt x="13188244" y="6110110"/>
                  <a:pt x="12551639" y="6174761"/>
                </a:cubicBezTo>
                <a:lnTo>
                  <a:pt x="12422579" y="6181278"/>
                </a:lnTo>
                <a:lnTo>
                  <a:pt x="0" y="6181278"/>
                </a:lnTo>
                <a:cubicBezTo>
                  <a:pt x="714096" y="6181278"/>
                  <a:pt x="1270127" y="6034589"/>
                  <a:pt x="1668096" y="5741225"/>
                </a:cubicBezTo>
                <a:cubicBezTo>
                  <a:pt x="2066076" y="5447853"/>
                  <a:pt x="2265056" y="5033850"/>
                  <a:pt x="2265056" y="4499213"/>
                </a:cubicBezTo>
                <a:cubicBezTo>
                  <a:pt x="2265056" y="4208588"/>
                  <a:pt x="2171206" y="3937835"/>
                  <a:pt x="1983517" y="3686969"/>
                </a:cubicBezTo>
                <a:cubicBezTo>
                  <a:pt x="1795814" y="3436096"/>
                  <a:pt x="1473345" y="3184538"/>
                  <a:pt x="1016100" y="2932302"/>
                </a:cubicBezTo>
                <a:cubicBezTo>
                  <a:pt x="1385845" y="2754085"/>
                  <a:pt x="1656106" y="2545025"/>
                  <a:pt x="1826860" y="2305123"/>
                </a:cubicBezTo>
                <a:cubicBezTo>
                  <a:pt x="1997624" y="2065220"/>
                  <a:pt x="2083007" y="1786250"/>
                  <a:pt x="2083007" y="1468205"/>
                </a:cubicBezTo>
                <a:cubicBezTo>
                  <a:pt x="2083007" y="999364"/>
                  <a:pt x="1901658" y="637452"/>
                  <a:pt x="1538970" y="382470"/>
                </a:cubicBezTo>
                <a:cubicBezTo>
                  <a:pt x="1176274" y="127488"/>
                  <a:pt x="668929" y="0"/>
                  <a:pt x="16933" y="0"/>
                </a:cubicBezTo>
                <a:close/>
              </a:path>
            </a:pathLst>
          </a:custGeom>
          <a:gradFill>
            <a:gsLst>
              <a:gs pos="2000">
                <a:schemeClr val="accent5"/>
              </a:gs>
              <a:gs pos="98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4" name="Полилиния 13"/>
          <p:cNvSpPr/>
          <p:nvPr/>
        </p:nvSpPr>
        <p:spPr>
          <a:xfrm>
            <a:off x="1024100" y="3017721"/>
            <a:ext cx="4517410" cy="6181278"/>
          </a:xfrm>
          <a:custGeom>
            <a:avLst/>
            <a:gdLst/>
            <a:ahLst/>
            <a:cxnLst/>
            <a:rect l="l" t="t" r="r" b="b"/>
            <a:pathLst>
              <a:path w="660010" h="929706">
                <a:moveTo>
                  <a:pt x="331551" y="0"/>
                </a:moveTo>
                <a:cubicBezTo>
                  <a:pt x="426810" y="0"/>
                  <a:pt x="500935" y="19175"/>
                  <a:pt x="553926" y="57526"/>
                </a:cubicBezTo>
                <a:cubicBezTo>
                  <a:pt x="606916" y="95877"/>
                  <a:pt x="633412" y="150311"/>
                  <a:pt x="633412" y="220828"/>
                </a:cubicBezTo>
                <a:cubicBezTo>
                  <a:pt x="633412" y="268664"/>
                  <a:pt x="620937" y="310623"/>
                  <a:pt x="595988" y="346706"/>
                </a:cubicBezTo>
                <a:cubicBezTo>
                  <a:pt x="571040" y="382789"/>
                  <a:pt x="531554" y="414233"/>
                  <a:pt x="477533" y="441038"/>
                </a:cubicBezTo>
                <a:cubicBezTo>
                  <a:pt x="544338" y="478976"/>
                  <a:pt x="591452" y="516812"/>
                  <a:pt x="618876" y="554545"/>
                </a:cubicBezTo>
                <a:cubicBezTo>
                  <a:pt x="646298" y="592277"/>
                  <a:pt x="660010" y="633000"/>
                  <a:pt x="660010" y="676712"/>
                </a:cubicBezTo>
                <a:cubicBezTo>
                  <a:pt x="660010" y="757125"/>
                  <a:pt x="630938" y="819394"/>
                  <a:pt x="572792" y="863519"/>
                </a:cubicBezTo>
                <a:cubicBezTo>
                  <a:pt x="514647" y="907643"/>
                  <a:pt x="433409" y="929706"/>
                  <a:pt x="329077" y="929706"/>
                </a:cubicBezTo>
                <a:cubicBezTo>
                  <a:pt x="222684" y="929706"/>
                  <a:pt x="141238" y="908159"/>
                  <a:pt x="84743" y="865065"/>
                </a:cubicBezTo>
                <a:cubicBezTo>
                  <a:pt x="28248" y="821972"/>
                  <a:pt x="0" y="760012"/>
                  <a:pt x="0" y="679186"/>
                </a:cubicBezTo>
                <a:cubicBezTo>
                  <a:pt x="0" y="626814"/>
                  <a:pt x="12576" y="582174"/>
                  <a:pt x="37732" y="545266"/>
                </a:cubicBezTo>
                <a:cubicBezTo>
                  <a:pt x="62888" y="508358"/>
                  <a:pt x="105156" y="474853"/>
                  <a:pt x="164538" y="444749"/>
                </a:cubicBezTo>
                <a:cubicBezTo>
                  <a:pt x="116702" y="412584"/>
                  <a:pt x="81754" y="378047"/>
                  <a:pt x="59691" y="341139"/>
                </a:cubicBezTo>
                <a:cubicBezTo>
                  <a:pt x="37628" y="304231"/>
                  <a:pt x="26598" y="263715"/>
                  <a:pt x="26598" y="219591"/>
                </a:cubicBezTo>
                <a:cubicBezTo>
                  <a:pt x="26598" y="150311"/>
                  <a:pt x="53609" y="96393"/>
                  <a:pt x="107630" y="57836"/>
                </a:cubicBezTo>
                <a:cubicBezTo>
                  <a:pt x="161651" y="19278"/>
                  <a:pt x="236292" y="0"/>
                  <a:pt x="331551" y="0"/>
                </a:cubicBezTo>
                <a:close/>
                <a:moveTo>
                  <a:pt x="330314" y="176291"/>
                </a:moveTo>
                <a:cubicBezTo>
                  <a:pt x="309283" y="176291"/>
                  <a:pt x="291550" y="182374"/>
                  <a:pt x="277118" y="194539"/>
                </a:cubicBezTo>
                <a:cubicBezTo>
                  <a:pt x="262684" y="206704"/>
                  <a:pt x="255468" y="222477"/>
                  <a:pt x="255468" y="241859"/>
                </a:cubicBezTo>
                <a:cubicBezTo>
                  <a:pt x="255468" y="277324"/>
                  <a:pt x="279592" y="308664"/>
                  <a:pt x="327840" y="335881"/>
                </a:cubicBezTo>
                <a:cubicBezTo>
                  <a:pt x="357118" y="318974"/>
                  <a:pt x="377120" y="303510"/>
                  <a:pt x="387841" y="289489"/>
                </a:cubicBezTo>
                <a:cubicBezTo>
                  <a:pt x="398562" y="275468"/>
                  <a:pt x="403924" y="259591"/>
                  <a:pt x="403924" y="241859"/>
                </a:cubicBezTo>
                <a:cubicBezTo>
                  <a:pt x="403924" y="222065"/>
                  <a:pt x="396706" y="206189"/>
                  <a:pt x="382274" y="194230"/>
                </a:cubicBezTo>
                <a:cubicBezTo>
                  <a:pt x="367841" y="182271"/>
                  <a:pt x="350521" y="176291"/>
                  <a:pt x="330314" y="176291"/>
                </a:cubicBezTo>
                <a:close/>
                <a:moveTo>
                  <a:pt x="326602" y="548668"/>
                </a:moveTo>
                <a:cubicBezTo>
                  <a:pt x="289902" y="568050"/>
                  <a:pt x="263612" y="587535"/>
                  <a:pt x="247736" y="607123"/>
                </a:cubicBezTo>
                <a:cubicBezTo>
                  <a:pt x="231858" y="626711"/>
                  <a:pt x="223920" y="647433"/>
                  <a:pt x="223920" y="669289"/>
                </a:cubicBezTo>
                <a:cubicBezTo>
                  <a:pt x="223920" y="694856"/>
                  <a:pt x="232992" y="715372"/>
                  <a:pt x="251138" y="730836"/>
                </a:cubicBezTo>
                <a:cubicBezTo>
                  <a:pt x="269282" y="746300"/>
                  <a:pt x="294437" y="754033"/>
                  <a:pt x="326602" y="754033"/>
                </a:cubicBezTo>
                <a:cubicBezTo>
                  <a:pt x="399181" y="754033"/>
                  <a:pt x="435470" y="727434"/>
                  <a:pt x="435470" y="674237"/>
                </a:cubicBezTo>
                <a:cubicBezTo>
                  <a:pt x="435470" y="654031"/>
                  <a:pt x="427532" y="634134"/>
                  <a:pt x="411656" y="614546"/>
                </a:cubicBezTo>
                <a:cubicBezTo>
                  <a:pt x="395778" y="594958"/>
                  <a:pt x="367428" y="572999"/>
                  <a:pt x="326602" y="5486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2286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987BA537-8111-4F94-B427-01A584FED412}"/>
              </a:ext>
            </a:extLst>
          </p:cNvPr>
          <p:cNvGrpSpPr/>
          <p:nvPr/>
        </p:nvGrpSpPr>
        <p:grpSpPr>
          <a:xfrm>
            <a:off x="7702776" y="6764794"/>
            <a:ext cx="7105093" cy="1440103"/>
            <a:chOff x="8414647" y="4583356"/>
            <a:chExt cx="7105093" cy="14401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853245-F6BA-44E2-9956-24ECCBF68DD3}"/>
                </a:ext>
              </a:extLst>
            </p:cNvPr>
            <p:cNvSpPr txBox="1"/>
            <p:nvPr/>
          </p:nvSpPr>
          <p:spPr>
            <a:xfrm>
              <a:off x="9391987" y="5059990"/>
              <a:ext cx="6127753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sed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do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eiusmod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AF729C-8BB1-468F-A0CE-E77C631A1C33}"/>
                </a:ext>
              </a:extLst>
            </p:cNvPr>
            <p:cNvSpPr txBox="1"/>
            <p:nvPr/>
          </p:nvSpPr>
          <p:spPr>
            <a:xfrm>
              <a:off x="9391989" y="4629137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  <p:sp>
          <p:nvSpPr>
            <p:cNvPr id="28" name="Freeform: Shape 111">
              <a:extLst>
                <a:ext uri="{FF2B5EF4-FFF2-40B4-BE49-F238E27FC236}">
                  <a16:creationId xmlns:a16="http://schemas.microsoft.com/office/drawing/2014/main" id="{A1AAC352-A78A-4898-9ABD-B8BD3D1C0551}"/>
                </a:ext>
              </a:extLst>
            </p:cNvPr>
            <p:cNvSpPr/>
            <p:nvPr/>
          </p:nvSpPr>
          <p:spPr>
            <a:xfrm>
              <a:off x="8414647" y="4583356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29" name="Shape 2591">
              <a:extLst>
                <a:ext uri="{FF2B5EF4-FFF2-40B4-BE49-F238E27FC236}">
                  <a16:creationId xmlns:a16="http://schemas.microsoft.com/office/drawing/2014/main" id="{51488944-A455-4C1F-9BF2-DDA9AFA1E8EF}"/>
                </a:ext>
              </a:extLst>
            </p:cNvPr>
            <p:cNvSpPr/>
            <p:nvPr/>
          </p:nvSpPr>
          <p:spPr>
            <a:xfrm>
              <a:off x="8563870" y="4732594"/>
              <a:ext cx="309880" cy="30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pt-BR" sz="2200" noProof="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AC793EB-0CF3-4626-A65E-AD0AACB5FFF6}"/>
              </a:ext>
            </a:extLst>
          </p:cNvPr>
          <p:cNvSpPr txBox="1"/>
          <p:nvPr/>
        </p:nvSpPr>
        <p:spPr>
          <a:xfrm>
            <a:off x="7702776" y="4011826"/>
            <a:ext cx="67625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899B2EC6-4C9F-4FFA-2A43-2658D7032D47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FBA849A-36F8-9449-5239-F47B966381F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E40FCEE4-C6DB-764A-813E-273EC28C3C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DF96AB1B-E430-A0E2-7B87-CA4DB13A481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74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4 4.46536E-6 L 5E-6 4.4653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4.46536E-6 L 3.88889E-6 4.46536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4" grpId="0" animBg="1"/>
      <p:bldP spid="14" grpId="1" animBg="1"/>
      <p:bldP spid="30" grpId="0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олилиния 23"/>
          <p:cNvSpPr/>
          <p:nvPr/>
        </p:nvSpPr>
        <p:spPr>
          <a:xfrm>
            <a:off x="2279402" y="3017721"/>
            <a:ext cx="14682076" cy="6181278"/>
          </a:xfrm>
          <a:custGeom>
            <a:avLst/>
            <a:gdLst>
              <a:gd name="connsiteX0" fmla="*/ 910282 w 14682076"/>
              <a:gd name="connsiteY0" fmla="*/ 0 h 6181278"/>
              <a:gd name="connsiteX1" fmla="*/ 13419610 w 14682076"/>
              <a:gd name="connsiteY1" fmla="*/ 0 h 6181278"/>
              <a:gd name="connsiteX2" fmla="*/ 14682074 w 14682076"/>
              <a:gd name="connsiteY2" fmla="*/ 1262464 h 6181278"/>
              <a:gd name="connsiteX3" fmla="*/ 14682074 w 14682076"/>
              <a:gd name="connsiteY3" fmla="*/ 0 h 6181278"/>
              <a:gd name="connsiteX4" fmla="*/ 14682076 w 14682076"/>
              <a:gd name="connsiteY4" fmla="*/ 0 h 6181278"/>
              <a:gd name="connsiteX5" fmla="*/ 14682076 w 14682076"/>
              <a:gd name="connsiteY5" fmla="*/ 6181278 h 6181278"/>
              <a:gd name="connsiteX6" fmla="*/ 14682074 w 14682076"/>
              <a:gd name="connsiteY6" fmla="*/ 6181278 h 6181278"/>
              <a:gd name="connsiteX7" fmla="*/ 14682074 w 14682076"/>
              <a:gd name="connsiteY7" fmla="*/ 4918814 h 6181278"/>
              <a:gd name="connsiteX8" fmla="*/ 13419610 w 14682076"/>
              <a:gd name="connsiteY8" fmla="*/ 6181278 h 6181278"/>
              <a:gd name="connsiteX9" fmla="*/ 0 w 14682076"/>
              <a:gd name="connsiteY9" fmla="*/ 6181278 h 6181278"/>
              <a:gd name="connsiteX10" fmla="*/ 2506386 w 14682076"/>
              <a:gd name="connsiteY10" fmla="*/ 5388488 h 6181278"/>
              <a:gd name="connsiteX11" fmla="*/ 3289632 w 14682076"/>
              <a:gd name="connsiteY11" fmla="*/ 2824312 h 6181278"/>
              <a:gd name="connsiteX12" fmla="*/ 2667271 w 14682076"/>
              <a:gd name="connsiteY12" fmla="*/ 734981 h 6181278"/>
              <a:gd name="connsiteX13" fmla="*/ 1185917 w 14682076"/>
              <a:gd name="connsiteY13" fmla="*/ 11483 h 618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682076" h="6181278">
                <a:moveTo>
                  <a:pt x="910282" y="0"/>
                </a:moveTo>
                <a:lnTo>
                  <a:pt x="13419610" y="0"/>
                </a:lnTo>
                <a:cubicBezTo>
                  <a:pt x="14116850" y="0"/>
                  <a:pt x="14682074" y="565224"/>
                  <a:pt x="14682074" y="1262464"/>
                </a:cubicBezTo>
                <a:lnTo>
                  <a:pt x="14682074" y="0"/>
                </a:lnTo>
                <a:lnTo>
                  <a:pt x="14682076" y="0"/>
                </a:lnTo>
                <a:lnTo>
                  <a:pt x="14682076" y="6181278"/>
                </a:lnTo>
                <a:lnTo>
                  <a:pt x="14682074" y="6181278"/>
                </a:lnTo>
                <a:lnTo>
                  <a:pt x="14682074" y="4918814"/>
                </a:lnTo>
                <a:cubicBezTo>
                  <a:pt x="14682074" y="5616054"/>
                  <a:pt x="14116850" y="6181278"/>
                  <a:pt x="13419610" y="6181278"/>
                </a:cubicBezTo>
                <a:lnTo>
                  <a:pt x="0" y="6181278"/>
                </a:lnTo>
                <a:cubicBezTo>
                  <a:pt x="1148760" y="6181278"/>
                  <a:pt x="1984223" y="5917010"/>
                  <a:pt x="2506386" y="5388488"/>
                </a:cubicBezTo>
                <a:cubicBezTo>
                  <a:pt x="3028550" y="4859959"/>
                  <a:pt x="3289632" y="4005236"/>
                  <a:pt x="3289632" y="2824312"/>
                </a:cubicBezTo>
                <a:cubicBezTo>
                  <a:pt x="3289632" y="1921413"/>
                  <a:pt x="3082183" y="1224967"/>
                  <a:pt x="2667271" y="734981"/>
                </a:cubicBezTo>
                <a:cubicBezTo>
                  <a:pt x="2304224" y="306244"/>
                  <a:pt x="1810442" y="65076"/>
                  <a:pt x="1185917" y="11483"/>
                </a:cubicBezTo>
                <a:close/>
              </a:path>
            </a:pathLst>
          </a:custGeom>
          <a:gradFill>
            <a:gsLst>
              <a:gs pos="2000">
                <a:schemeClr val="accent5"/>
              </a:gs>
              <a:gs pos="98000">
                <a:schemeClr val="accent1"/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4" name="Полилиния 13"/>
          <p:cNvSpPr/>
          <p:nvPr/>
        </p:nvSpPr>
        <p:spPr>
          <a:xfrm>
            <a:off x="996578" y="3017720"/>
            <a:ext cx="4572454" cy="6181279"/>
          </a:xfrm>
          <a:custGeom>
            <a:avLst/>
            <a:gdLst/>
            <a:ahLst/>
            <a:cxnLst/>
            <a:rect l="l" t="t" r="r" b="b"/>
            <a:pathLst>
              <a:path w="668052" h="925995">
                <a:moveTo>
                  <a:pt x="320417" y="0"/>
                </a:moveTo>
                <a:cubicBezTo>
                  <a:pt x="430935" y="0"/>
                  <a:pt x="516503" y="36702"/>
                  <a:pt x="577123" y="110105"/>
                </a:cubicBezTo>
                <a:cubicBezTo>
                  <a:pt x="637743" y="183508"/>
                  <a:pt x="668052" y="287840"/>
                  <a:pt x="668052" y="423100"/>
                </a:cubicBezTo>
                <a:cubicBezTo>
                  <a:pt x="668052" y="600010"/>
                  <a:pt x="629907" y="728053"/>
                  <a:pt x="553617" y="807230"/>
                </a:cubicBezTo>
                <a:cubicBezTo>
                  <a:pt x="477327" y="886406"/>
                  <a:pt x="355263" y="925995"/>
                  <a:pt x="187425" y="925995"/>
                </a:cubicBezTo>
                <a:cubicBezTo>
                  <a:pt x="132167" y="925995"/>
                  <a:pt x="90104" y="923933"/>
                  <a:pt x="61238" y="919809"/>
                </a:cubicBezTo>
                <a:lnTo>
                  <a:pt x="61238" y="726197"/>
                </a:lnTo>
                <a:cubicBezTo>
                  <a:pt x="96703" y="732795"/>
                  <a:pt x="132167" y="736095"/>
                  <a:pt x="167631" y="736095"/>
                </a:cubicBezTo>
                <a:cubicBezTo>
                  <a:pt x="255056" y="736095"/>
                  <a:pt x="322479" y="718053"/>
                  <a:pt x="369903" y="681970"/>
                </a:cubicBezTo>
                <a:cubicBezTo>
                  <a:pt x="417326" y="645887"/>
                  <a:pt x="443100" y="588876"/>
                  <a:pt x="447223" y="510936"/>
                </a:cubicBezTo>
                <a:lnTo>
                  <a:pt x="439801" y="510936"/>
                </a:lnTo>
                <a:cubicBezTo>
                  <a:pt x="423718" y="540627"/>
                  <a:pt x="407842" y="562071"/>
                  <a:pt x="392171" y="575267"/>
                </a:cubicBezTo>
                <a:cubicBezTo>
                  <a:pt x="376501" y="588463"/>
                  <a:pt x="357325" y="598566"/>
                  <a:pt x="334645" y="605577"/>
                </a:cubicBezTo>
                <a:cubicBezTo>
                  <a:pt x="311964" y="612587"/>
                  <a:pt x="283715" y="616093"/>
                  <a:pt x="249901" y="616093"/>
                </a:cubicBezTo>
                <a:cubicBezTo>
                  <a:pt x="171549" y="616093"/>
                  <a:pt x="110311" y="589906"/>
                  <a:pt x="66187" y="537535"/>
                </a:cubicBezTo>
                <a:cubicBezTo>
                  <a:pt x="22062" y="485162"/>
                  <a:pt x="0" y="412996"/>
                  <a:pt x="0" y="321036"/>
                </a:cubicBezTo>
                <a:cubicBezTo>
                  <a:pt x="0" y="220828"/>
                  <a:pt x="28557" y="142270"/>
                  <a:pt x="85671" y="85362"/>
                </a:cubicBezTo>
                <a:cubicBezTo>
                  <a:pt x="142786" y="28454"/>
                  <a:pt x="221035" y="0"/>
                  <a:pt x="320417" y="0"/>
                </a:cubicBezTo>
                <a:close/>
                <a:moveTo>
                  <a:pt x="327221" y="195467"/>
                </a:moveTo>
                <a:cubicBezTo>
                  <a:pt x="300417" y="195467"/>
                  <a:pt x="278664" y="205158"/>
                  <a:pt x="261963" y="224540"/>
                </a:cubicBezTo>
                <a:cubicBezTo>
                  <a:pt x="245261" y="243922"/>
                  <a:pt x="236911" y="275056"/>
                  <a:pt x="236911" y="317943"/>
                </a:cubicBezTo>
                <a:cubicBezTo>
                  <a:pt x="236911" y="351758"/>
                  <a:pt x="244127" y="378666"/>
                  <a:pt x="258561" y="398666"/>
                </a:cubicBezTo>
                <a:cubicBezTo>
                  <a:pt x="272994" y="418667"/>
                  <a:pt x="295056" y="428667"/>
                  <a:pt x="324747" y="428667"/>
                </a:cubicBezTo>
                <a:cubicBezTo>
                  <a:pt x="351552" y="428667"/>
                  <a:pt x="374851" y="418976"/>
                  <a:pt x="394645" y="399594"/>
                </a:cubicBezTo>
                <a:cubicBezTo>
                  <a:pt x="414439" y="380212"/>
                  <a:pt x="424337" y="356913"/>
                  <a:pt x="424337" y="329696"/>
                </a:cubicBezTo>
                <a:cubicBezTo>
                  <a:pt x="424337" y="292994"/>
                  <a:pt x="415161" y="261447"/>
                  <a:pt x="396811" y="235055"/>
                </a:cubicBezTo>
                <a:cubicBezTo>
                  <a:pt x="378460" y="208663"/>
                  <a:pt x="355263" y="195467"/>
                  <a:pt x="327221" y="1954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68300" dist="2286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6DC62ED-A15E-4BF7-A107-A743FED6DB87}"/>
              </a:ext>
            </a:extLst>
          </p:cNvPr>
          <p:cNvGrpSpPr/>
          <p:nvPr/>
        </p:nvGrpSpPr>
        <p:grpSpPr>
          <a:xfrm>
            <a:off x="7702776" y="6764794"/>
            <a:ext cx="7105093" cy="1440103"/>
            <a:chOff x="8414647" y="4583356"/>
            <a:chExt cx="7105093" cy="14401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5054B2-9D92-42A6-8821-30C213593CCA}"/>
                </a:ext>
              </a:extLst>
            </p:cNvPr>
            <p:cNvSpPr txBox="1"/>
            <p:nvPr/>
          </p:nvSpPr>
          <p:spPr>
            <a:xfrm>
              <a:off x="9391987" y="5059990"/>
              <a:ext cx="6127753" cy="96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60000">
                <a:lnSpc>
                  <a:spcPct val="150000"/>
                </a:lnSpc>
              </a:pP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Lorem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ipsum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dolor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amet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consectetur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adipiscing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elit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,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sed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 do </a:t>
              </a:r>
              <a:r>
                <a:rPr lang="pt-BR" sz="2000" noProof="0" dirty="0" err="1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eiusmod</a:t>
              </a:r>
              <a:r>
                <a:rPr lang="pt-BR" sz="2000" noProof="0" dirty="0">
                  <a:solidFill>
                    <a:schemeClr val="bg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 Light" panose="020B0306030504020204" pitchFamily="34" charset="0"/>
                </a:rPr>
                <a:t>.</a:t>
              </a:r>
              <a:endParaRPr lang="pt-BR" sz="2000" spc="-15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477475-7475-45BA-BF7F-90D78A6252A4}"/>
                </a:ext>
              </a:extLst>
            </p:cNvPr>
            <p:cNvSpPr txBox="1"/>
            <p:nvPr/>
          </p:nvSpPr>
          <p:spPr>
            <a:xfrm>
              <a:off x="9391989" y="4629137"/>
              <a:ext cx="278396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500" b="1" noProof="0" dirty="0" err="1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Lorem</a:t>
              </a:r>
              <a:r>
                <a:rPr lang="pt-BR" sz="2500" b="1" noProof="0" dirty="0">
                  <a:solidFill>
                    <a:schemeClr val="bg2"/>
                  </a:solidFill>
                  <a:latin typeface="Open Sans Semibold" panose="020B0706030804020204" pitchFamily="34" charset="0"/>
                  <a:ea typeface="Open Sans Semibold" panose="020B0706030804020204" pitchFamily="34" charset="0"/>
                  <a:cs typeface="Open Sans" panose="020B0606030504020204" pitchFamily="34" charset="0"/>
                </a:rPr>
                <a:t> Ipsum</a:t>
              </a:r>
            </a:p>
          </p:txBody>
        </p:sp>
        <p:sp>
          <p:nvSpPr>
            <p:cNvPr id="28" name="Freeform: Shape 111">
              <a:extLst>
                <a:ext uri="{FF2B5EF4-FFF2-40B4-BE49-F238E27FC236}">
                  <a16:creationId xmlns:a16="http://schemas.microsoft.com/office/drawing/2014/main" id="{92AC61F5-739C-4691-B6F4-A9D49029B51D}"/>
                </a:ext>
              </a:extLst>
            </p:cNvPr>
            <p:cNvSpPr/>
            <p:nvPr/>
          </p:nvSpPr>
          <p:spPr>
            <a:xfrm>
              <a:off x="8414647" y="4583356"/>
              <a:ext cx="608328" cy="60832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noProof="0" dirty="0"/>
            </a:p>
          </p:txBody>
        </p:sp>
        <p:sp>
          <p:nvSpPr>
            <p:cNvPr id="29" name="Shape 2591">
              <a:extLst>
                <a:ext uri="{FF2B5EF4-FFF2-40B4-BE49-F238E27FC236}">
                  <a16:creationId xmlns:a16="http://schemas.microsoft.com/office/drawing/2014/main" id="{713A243C-FDFB-4685-97AC-1784054102BC}"/>
                </a:ext>
              </a:extLst>
            </p:cNvPr>
            <p:cNvSpPr/>
            <p:nvPr/>
          </p:nvSpPr>
          <p:spPr>
            <a:xfrm>
              <a:off x="8563870" y="4732594"/>
              <a:ext cx="309880" cy="309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6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2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7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4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6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6"/>
                    <a:pt x="2616" y="8979"/>
                    <a:pt x="2708" y="8634"/>
                  </a:cubicBezTo>
                  <a:cubicBezTo>
                    <a:pt x="2897" y="7928"/>
                    <a:pt x="3179" y="7249"/>
                    <a:pt x="3548" y="6615"/>
                  </a:cubicBezTo>
                  <a:cubicBezTo>
                    <a:pt x="3727" y="6305"/>
                    <a:pt x="3724" y="5923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5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6"/>
                    <a:pt x="5951" y="3683"/>
                    <a:pt x="6127" y="3683"/>
                  </a:cubicBezTo>
                  <a:cubicBezTo>
                    <a:pt x="6296" y="3683"/>
                    <a:pt x="6465" y="3639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39"/>
                    <a:pt x="15304" y="3683"/>
                    <a:pt x="15473" y="3683"/>
                  </a:cubicBezTo>
                  <a:cubicBezTo>
                    <a:pt x="15648" y="3683"/>
                    <a:pt x="15822" y="3636"/>
                    <a:pt x="15978" y="3544"/>
                  </a:cubicBezTo>
                  <a:lnTo>
                    <a:pt x="16884" y="3000"/>
                  </a:lnTo>
                  <a:lnTo>
                    <a:pt x="18600" y="4715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6"/>
                  </a:lnTo>
                  <a:cubicBezTo>
                    <a:pt x="17876" y="5923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6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0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5"/>
                  </a:lnTo>
                  <a:cubicBezTo>
                    <a:pt x="17292" y="2018"/>
                    <a:pt x="17136" y="1969"/>
                    <a:pt x="16975" y="1969"/>
                  </a:cubicBezTo>
                  <a:cubicBezTo>
                    <a:pt x="16778" y="1969"/>
                    <a:pt x="16572" y="2043"/>
                    <a:pt x="16400" y="2145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5"/>
                  </a:lnTo>
                  <a:cubicBezTo>
                    <a:pt x="5028" y="2043"/>
                    <a:pt x="4822" y="1969"/>
                    <a:pt x="4625" y="1969"/>
                  </a:cubicBezTo>
                  <a:cubicBezTo>
                    <a:pt x="4464" y="1969"/>
                    <a:pt x="4308" y="2018"/>
                    <a:pt x="4181" y="2145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0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0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8"/>
                  </a:cubicBezTo>
                  <a:lnTo>
                    <a:pt x="2145" y="16400"/>
                  </a:lnTo>
                  <a:cubicBezTo>
                    <a:pt x="1959" y="16714"/>
                    <a:pt x="1864" y="17137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2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2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7"/>
                    <a:pt x="19641" y="16714"/>
                    <a:pt x="19455" y="16400"/>
                  </a:cubicBezTo>
                  <a:lnTo>
                    <a:pt x="18902" y="15478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0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bg2"/>
            </a:solidFill>
            <a:ln w="12700">
              <a:solidFill>
                <a:schemeClr val="bg2"/>
              </a:solidFill>
              <a:miter lim="400000"/>
            </a:ln>
          </p:spPr>
          <p:txBody>
            <a:bodyPr lIns="28571" tIns="28571" rIns="28571" bIns="28571" anchor="ctr"/>
            <a:lstStyle/>
            <a:p>
              <a:pPr defTabSz="342843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lang="pt-BR" sz="2200" noProof="0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3E0F481-F040-4606-BE9B-09A4868B4EA3}"/>
              </a:ext>
            </a:extLst>
          </p:cNvPr>
          <p:cNvSpPr txBox="1"/>
          <p:nvPr/>
        </p:nvSpPr>
        <p:spPr>
          <a:xfrm>
            <a:off x="7702776" y="4011826"/>
            <a:ext cx="6762556" cy="188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eiusmod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tempor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incididunt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ut labore et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dolore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magna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aliqua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. Ut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ad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minim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veniam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quis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nostrud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exercitation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ullamco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laboris</a:t>
            </a: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2805FA73-818B-A5B9-6A33-67676B78260C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204C317A-E083-1852-8DB8-271C8616452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763781F0-9ECD-CF28-86E5-0D1AD2A0AB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A2004A84-937B-8371-180C-498965F224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8228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54 4.46536E-6 L 5E-6 4.4653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4.46536E-6 L 3.88889E-6 4.46536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2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4" grpId="0" animBg="1"/>
      <p:bldP spid="14" grpId="1" animBg="1"/>
      <p:bldP spid="30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969FC-259F-C2BB-DD9B-F66937607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1">
            <a:extLst>
              <a:ext uri="{FF2B5EF4-FFF2-40B4-BE49-F238E27FC236}">
                <a16:creationId xmlns:a16="http://schemas.microsoft.com/office/drawing/2014/main" id="{80FA55E6-E0ED-39E5-6203-80F240867FD8}"/>
              </a:ext>
            </a:extLst>
          </p:cNvPr>
          <p:cNvSpPr txBox="1"/>
          <p:nvPr/>
        </p:nvSpPr>
        <p:spPr>
          <a:xfrm>
            <a:off x="1181100" y="4020909"/>
            <a:ext cx="15811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rgbClr val="FF0000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Slides de</a:t>
            </a:r>
          </a:p>
          <a:p>
            <a:pPr algn="ctr"/>
            <a:r>
              <a:rPr lang="pt-BR" sz="7000" dirty="0">
                <a:solidFill>
                  <a:srgbClr val="FF0000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linhas do tempo</a:t>
            </a:r>
          </a:p>
        </p:txBody>
      </p:sp>
    </p:spTree>
    <p:extLst>
      <p:ext uri="{BB962C8B-B14F-4D97-AF65-F5344CB8AC3E}">
        <p14:creationId xmlns:p14="http://schemas.microsoft.com/office/powerpoint/2010/main" val="67448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9">
            <a:extLst>
              <a:ext uri="{FF2B5EF4-FFF2-40B4-BE49-F238E27FC236}">
                <a16:creationId xmlns:a16="http://schemas.microsoft.com/office/drawing/2014/main" id="{EA89D3A6-0E2E-4E49-8364-7A2678A3CD1C}"/>
              </a:ext>
            </a:extLst>
          </p:cNvPr>
          <p:cNvSpPr>
            <a:spLocks/>
          </p:cNvSpPr>
          <p:nvPr/>
        </p:nvSpPr>
        <p:spPr bwMode="auto">
          <a:xfrm>
            <a:off x="1442220" y="2923261"/>
            <a:ext cx="15403560" cy="6399212"/>
          </a:xfrm>
          <a:custGeom>
            <a:avLst/>
            <a:gdLst>
              <a:gd name="T0" fmla="*/ 19956 w 21960"/>
              <a:gd name="T1" fmla="*/ 42 h 9123"/>
              <a:gd name="T2" fmla="*/ 20603 w 21960"/>
              <a:gd name="T3" fmla="*/ 234 h 9123"/>
              <a:gd name="T4" fmla="*/ 21124 w 21960"/>
              <a:gd name="T5" fmla="*/ 553 h 9123"/>
              <a:gd name="T6" fmla="*/ 21521 w 21960"/>
              <a:gd name="T7" fmla="*/ 972 h 9123"/>
              <a:gd name="T8" fmla="*/ 21784 w 21960"/>
              <a:gd name="T9" fmla="*/ 1446 h 9123"/>
              <a:gd name="T10" fmla="*/ 21911 w 21960"/>
              <a:gd name="T11" fmla="*/ 1860 h 9123"/>
              <a:gd name="T12" fmla="*/ 21959 w 21960"/>
              <a:gd name="T13" fmla="*/ 2289 h 9123"/>
              <a:gd name="T14" fmla="*/ 21933 w 21960"/>
              <a:gd name="T15" fmla="*/ 2719 h 9123"/>
              <a:gd name="T16" fmla="*/ 21828 w 21960"/>
              <a:gd name="T17" fmla="*/ 3138 h 9123"/>
              <a:gd name="T18" fmla="*/ 21611 w 21960"/>
              <a:gd name="T19" fmla="*/ 3594 h 9123"/>
              <a:gd name="T20" fmla="*/ 21250 w 21960"/>
              <a:gd name="T21" fmla="*/ 4036 h 9123"/>
              <a:gd name="T22" fmla="*/ 20765 w 21960"/>
              <a:gd name="T23" fmla="*/ 4387 h 9123"/>
              <a:gd name="T24" fmla="*/ 20154 w 21960"/>
              <a:gd name="T25" fmla="*/ 4617 h 9123"/>
              <a:gd name="T26" fmla="*/ 19417 w 21960"/>
              <a:gd name="T27" fmla="*/ 4701 h 9123"/>
              <a:gd name="T28" fmla="*/ 1978 w 21960"/>
              <a:gd name="T29" fmla="*/ 4754 h 9123"/>
              <a:gd name="T30" fmla="*/ 1414 w 21960"/>
              <a:gd name="T31" fmla="*/ 4940 h 9123"/>
              <a:gd name="T32" fmla="*/ 963 w 21960"/>
              <a:gd name="T33" fmla="*/ 5235 h 9123"/>
              <a:gd name="T34" fmla="*/ 626 w 21960"/>
              <a:gd name="T35" fmla="*/ 5614 h 9123"/>
              <a:gd name="T36" fmla="*/ 413 w 21960"/>
              <a:gd name="T37" fmla="*/ 6026 h 9123"/>
              <a:gd name="T38" fmla="*/ 310 w 21960"/>
              <a:gd name="T39" fmla="*/ 6393 h 9123"/>
              <a:gd name="T40" fmla="*/ 277 w 21960"/>
              <a:gd name="T41" fmla="*/ 6773 h 9123"/>
              <a:gd name="T42" fmla="*/ 310 w 21960"/>
              <a:gd name="T43" fmla="*/ 7152 h 9123"/>
              <a:gd name="T44" fmla="*/ 413 w 21960"/>
              <a:gd name="T45" fmla="*/ 7521 h 9123"/>
              <a:gd name="T46" fmla="*/ 626 w 21960"/>
              <a:gd name="T47" fmla="*/ 7931 h 9123"/>
              <a:gd name="T48" fmla="*/ 963 w 21960"/>
              <a:gd name="T49" fmla="*/ 8311 h 9123"/>
              <a:gd name="T50" fmla="*/ 1414 w 21960"/>
              <a:gd name="T51" fmla="*/ 8605 h 9123"/>
              <a:gd name="T52" fmla="*/ 1979 w 21960"/>
              <a:gd name="T53" fmla="*/ 8792 h 9123"/>
              <a:gd name="T54" fmla="*/ 21499 w 21960"/>
              <a:gd name="T55" fmla="*/ 8846 h 9123"/>
              <a:gd name="T56" fmla="*/ 2012 w 21960"/>
              <a:gd name="T57" fmla="*/ 9081 h 9123"/>
              <a:gd name="T58" fmla="*/ 1363 w 21960"/>
              <a:gd name="T59" fmla="*/ 8889 h 9123"/>
              <a:gd name="T60" fmla="*/ 839 w 21960"/>
              <a:gd name="T61" fmla="*/ 8570 h 9123"/>
              <a:gd name="T62" fmla="*/ 441 w 21960"/>
              <a:gd name="T63" fmla="*/ 8151 h 9123"/>
              <a:gd name="T64" fmla="*/ 177 w 21960"/>
              <a:gd name="T65" fmla="*/ 7677 h 9123"/>
              <a:gd name="T66" fmla="*/ 51 w 21960"/>
              <a:gd name="T67" fmla="*/ 7263 h 9123"/>
              <a:gd name="T68" fmla="*/ 1 w 21960"/>
              <a:gd name="T69" fmla="*/ 6834 h 9123"/>
              <a:gd name="T70" fmla="*/ 29 w 21960"/>
              <a:gd name="T71" fmla="*/ 6404 h 9123"/>
              <a:gd name="T72" fmla="*/ 133 w 21960"/>
              <a:gd name="T73" fmla="*/ 5985 h 9123"/>
              <a:gd name="T74" fmla="*/ 351 w 21960"/>
              <a:gd name="T75" fmla="*/ 5529 h 9123"/>
              <a:gd name="T76" fmla="*/ 712 w 21960"/>
              <a:gd name="T77" fmla="*/ 5087 h 9123"/>
              <a:gd name="T78" fmla="*/ 1200 w 21960"/>
              <a:gd name="T79" fmla="*/ 4736 h 9123"/>
              <a:gd name="T80" fmla="*/ 1813 w 21960"/>
              <a:gd name="T81" fmla="*/ 4506 h 9123"/>
              <a:gd name="T82" fmla="*/ 2553 w 21960"/>
              <a:gd name="T83" fmla="*/ 4422 h 9123"/>
              <a:gd name="T84" fmla="*/ 19989 w 21960"/>
              <a:gd name="T85" fmla="*/ 4369 h 9123"/>
              <a:gd name="T86" fmla="*/ 20550 w 21960"/>
              <a:gd name="T87" fmla="*/ 4183 h 9123"/>
              <a:gd name="T88" fmla="*/ 20999 w 21960"/>
              <a:gd name="T89" fmla="*/ 3888 h 9123"/>
              <a:gd name="T90" fmla="*/ 21336 w 21960"/>
              <a:gd name="T91" fmla="*/ 3509 h 9123"/>
              <a:gd name="T92" fmla="*/ 21548 w 21960"/>
              <a:gd name="T93" fmla="*/ 3098 h 9123"/>
              <a:gd name="T94" fmla="*/ 21650 w 21960"/>
              <a:gd name="T95" fmla="*/ 2730 h 9123"/>
              <a:gd name="T96" fmla="*/ 21683 w 21960"/>
              <a:gd name="T97" fmla="*/ 2350 h 9123"/>
              <a:gd name="T98" fmla="*/ 21650 w 21960"/>
              <a:gd name="T99" fmla="*/ 1971 h 9123"/>
              <a:gd name="T100" fmla="*/ 21548 w 21960"/>
              <a:gd name="T101" fmla="*/ 1602 h 9123"/>
              <a:gd name="T102" fmla="*/ 21336 w 21960"/>
              <a:gd name="T103" fmla="*/ 1192 h 9123"/>
              <a:gd name="T104" fmla="*/ 20999 w 21960"/>
              <a:gd name="T105" fmla="*/ 812 h 9123"/>
              <a:gd name="T106" fmla="*/ 20550 w 21960"/>
              <a:gd name="T107" fmla="*/ 518 h 9123"/>
              <a:gd name="T108" fmla="*/ 19989 w 21960"/>
              <a:gd name="T109" fmla="*/ 331 h 9123"/>
              <a:gd name="T110" fmla="*/ 490 w 21960"/>
              <a:gd name="T111" fmla="*/ 277 h 9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1960" h="9123">
                <a:moveTo>
                  <a:pt x="490" y="0"/>
                </a:moveTo>
                <a:lnTo>
                  <a:pt x="19417" y="0"/>
                </a:lnTo>
                <a:lnTo>
                  <a:pt x="19529" y="1"/>
                </a:lnTo>
                <a:lnTo>
                  <a:pt x="19640" y="7"/>
                </a:lnTo>
                <a:lnTo>
                  <a:pt x="19748" y="15"/>
                </a:lnTo>
                <a:lnTo>
                  <a:pt x="19853" y="27"/>
                </a:lnTo>
                <a:lnTo>
                  <a:pt x="19956" y="42"/>
                </a:lnTo>
                <a:lnTo>
                  <a:pt x="20056" y="62"/>
                </a:lnTo>
                <a:lnTo>
                  <a:pt x="20154" y="84"/>
                </a:lnTo>
                <a:lnTo>
                  <a:pt x="20248" y="107"/>
                </a:lnTo>
                <a:lnTo>
                  <a:pt x="20340" y="134"/>
                </a:lnTo>
                <a:lnTo>
                  <a:pt x="20431" y="166"/>
                </a:lnTo>
                <a:lnTo>
                  <a:pt x="20518" y="199"/>
                </a:lnTo>
                <a:lnTo>
                  <a:pt x="20603" y="234"/>
                </a:lnTo>
                <a:lnTo>
                  <a:pt x="20685" y="273"/>
                </a:lnTo>
                <a:lnTo>
                  <a:pt x="20765" y="314"/>
                </a:lnTo>
                <a:lnTo>
                  <a:pt x="20841" y="356"/>
                </a:lnTo>
                <a:lnTo>
                  <a:pt x="20916" y="403"/>
                </a:lnTo>
                <a:lnTo>
                  <a:pt x="20988" y="451"/>
                </a:lnTo>
                <a:lnTo>
                  <a:pt x="21057" y="500"/>
                </a:lnTo>
                <a:lnTo>
                  <a:pt x="21124" y="553"/>
                </a:lnTo>
                <a:lnTo>
                  <a:pt x="21189" y="607"/>
                </a:lnTo>
                <a:lnTo>
                  <a:pt x="21250" y="663"/>
                </a:lnTo>
                <a:lnTo>
                  <a:pt x="21309" y="722"/>
                </a:lnTo>
                <a:lnTo>
                  <a:pt x="21366" y="782"/>
                </a:lnTo>
                <a:lnTo>
                  <a:pt x="21421" y="844"/>
                </a:lnTo>
                <a:lnTo>
                  <a:pt x="21471" y="907"/>
                </a:lnTo>
                <a:lnTo>
                  <a:pt x="21521" y="972"/>
                </a:lnTo>
                <a:lnTo>
                  <a:pt x="21567" y="1038"/>
                </a:lnTo>
                <a:lnTo>
                  <a:pt x="21610" y="1107"/>
                </a:lnTo>
                <a:lnTo>
                  <a:pt x="21651" y="1175"/>
                </a:lnTo>
                <a:lnTo>
                  <a:pt x="21691" y="1246"/>
                </a:lnTo>
                <a:lnTo>
                  <a:pt x="21727" y="1318"/>
                </a:lnTo>
                <a:lnTo>
                  <a:pt x="21760" y="1390"/>
                </a:lnTo>
                <a:lnTo>
                  <a:pt x="21784" y="1446"/>
                </a:lnTo>
                <a:lnTo>
                  <a:pt x="21806" y="1505"/>
                </a:lnTo>
                <a:lnTo>
                  <a:pt x="21828" y="1563"/>
                </a:lnTo>
                <a:lnTo>
                  <a:pt x="21847" y="1622"/>
                </a:lnTo>
                <a:lnTo>
                  <a:pt x="21865" y="1681"/>
                </a:lnTo>
                <a:lnTo>
                  <a:pt x="21882" y="1739"/>
                </a:lnTo>
                <a:lnTo>
                  <a:pt x="21897" y="1800"/>
                </a:lnTo>
                <a:lnTo>
                  <a:pt x="21911" y="1860"/>
                </a:lnTo>
                <a:lnTo>
                  <a:pt x="21922" y="1920"/>
                </a:lnTo>
                <a:lnTo>
                  <a:pt x="21931" y="1982"/>
                </a:lnTo>
                <a:lnTo>
                  <a:pt x="21941" y="2042"/>
                </a:lnTo>
                <a:lnTo>
                  <a:pt x="21948" y="2104"/>
                </a:lnTo>
                <a:lnTo>
                  <a:pt x="21953" y="2165"/>
                </a:lnTo>
                <a:lnTo>
                  <a:pt x="21957" y="2227"/>
                </a:lnTo>
                <a:lnTo>
                  <a:pt x="21959" y="2289"/>
                </a:lnTo>
                <a:lnTo>
                  <a:pt x="21960" y="2350"/>
                </a:lnTo>
                <a:lnTo>
                  <a:pt x="21959" y="2412"/>
                </a:lnTo>
                <a:lnTo>
                  <a:pt x="21957" y="2474"/>
                </a:lnTo>
                <a:lnTo>
                  <a:pt x="21953" y="2535"/>
                </a:lnTo>
                <a:lnTo>
                  <a:pt x="21948" y="2597"/>
                </a:lnTo>
                <a:lnTo>
                  <a:pt x="21941" y="2658"/>
                </a:lnTo>
                <a:lnTo>
                  <a:pt x="21933" y="2719"/>
                </a:lnTo>
                <a:lnTo>
                  <a:pt x="21922" y="2780"/>
                </a:lnTo>
                <a:lnTo>
                  <a:pt x="21911" y="2841"/>
                </a:lnTo>
                <a:lnTo>
                  <a:pt x="21897" y="2901"/>
                </a:lnTo>
                <a:lnTo>
                  <a:pt x="21882" y="2961"/>
                </a:lnTo>
                <a:lnTo>
                  <a:pt x="21865" y="3020"/>
                </a:lnTo>
                <a:lnTo>
                  <a:pt x="21847" y="3079"/>
                </a:lnTo>
                <a:lnTo>
                  <a:pt x="21828" y="3138"/>
                </a:lnTo>
                <a:lnTo>
                  <a:pt x="21806" y="3195"/>
                </a:lnTo>
                <a:lnTo>
                  <a:pt x="21784" y="3253"/>
                </a:lnTo>
                <a:lnTo>
                  <a:pt x="21760" y="3310"/>
                </a:lnTo>
                <a:lnTo>
                  <a:pt x="21727" y="3383"/>
                </a:lnTo>
                <a:lnTo>
                  <a:pt x="21691" y="3454"/>
                </a:lnTo>
                <a:lnTo>
                  <a:pt x="21653" y="3525"/>
                </a:lnTo>
                <a:lnTo>
                  <a:pt x="21611" y="3594"/>
                </a:lnTo>
                <a:lnTo>
                  <a:pt x="21567" y="3662"/>
                </a:lnTo>
                <a:lnTo>
                  <a:pt x="21521" y="3728"/>
                </a:lnTo>
                <a:lnTo>
                  <a:pt x="21471" y="3794"/>
                </a:lnTo>
                <a:lnTo>
                  <a:pt x="21421" y="3857"/>
                </a:lnTo>
                <a:lnTo>
                  <a:pt x="21366" y="3918"/>
                </a:lnTo>
                <a:lnTo>
                  <a:pt x="21309" y="3979"/>
                </a:lnTo>
                <a:lnTo>
                  <a:pt x="21250" y="4036"/>
                </a:lnTo>
                <a:lnTo>
                  <a:pt x="21189" y="4092"/>
                </a:lnTo>
                <a:lnTo>
                  <a:pt x="21124" y="4147"/>
                </a:lnTo>
                <a:lnTo>
                  <a:pt x="21058" y="4199"/>
                </a:lnTo>
                <a:lnTo>
                  <a:pt x="20988" y="4250"/>
                </a:lnTo>
                <a:lnTo>
                  <a:pt x="20917" y="4298"/>
                </a:lnTo>
                <a:lnTo>
                  <a:pt x="20841" y="4343"/>
                </a:lnTo>
                <a:lnTo>
                  <a:pt x="20765" y="4387"/>
                </a:lnTo>
                <a:lnTo>
                  <a:pt x="20685" y="4428"/>
                </a:lnTo>
                <a:lnTo>
                  <a:pt x="20603" y="4466"/>
                </a:lnTo>
                <a:lnTo>
                  <a:pt x="20519" y="4502"/>
                </a:lnTo>
                <a:lnTo>
                  <a:pt x="20431" y="4535"/>
                </a:lnTo>
                <a:lnTo>
                  <a:pt x="20342" y="4565"/>
                </a:lnTo>
                <a:lnTo>
                  <a:pt x="20248" y="4592"/>
                </a:lnTo>
                <a:lnTo>
                  <a:pt x="20154" y="4617"/>
                </a:lnTo>
                <a:lnTo>
                  <a:pt x="20056" y="4639"/>
                </a:lnTo>
                <a:lnTo>
                  <a:pt x="19956" y="4657"/>
                </a:lnTo>
                <a:lnTo>
                  <a:pt x="19853" y="4672"/>
                </a:lnTo>
                <a:lnTo>
                  <a:pt x="19749" y="4684"/>
                </a:lnTo>
                <a:lnTo>
                  <a:pt x="19640" y="4694"/>
                </a:lnTo>
                <a:lnTo>
                  <a:pt x="19531" y="4698"/>
                </a:lnTo>
                <a:lnTo>
                  <a:pt x="19417" y="4701"/>
                </a:lnTo>
                <a:lnTo>
                  <a:pt x="2553" y="4701"/>
                </a:lnTo>
                <a:lnTo>
                  <a:pt x="2451" y="4702"/>
                </a:lnTo>
                <a:lnTo>
                  <a:pt x="2352" y="4706"/>
                </a:lnTo>
                <a:lnTo>
                  <a:pt x="2255" y="4714"/>
                </a:lnTo>
                <a:lnTo>
                  <a:pt x="2160" y="4725"/>
                </a:lnTo>
                <a:lnTo>
                  <a:pt x="2068" y="4737"/>
                </a:lnTo>
                <a:lnTo>
                  <a:pt x="1978" y="4754"/>
                </a:lnTo>
                <a:lnTo>
                  <a:pt x="1891" y="4773"/>
                </a:lnTo>
                <a:lnTo>
                  <a:pt x="1806" y="4795"/>
                </a:lnTo>
                <a:lnTo>
                  <a:pt x="1722" y="4818"/>
                </a:lnTo>
                <a:lnTo>
                  <a:pt x="1642" y="4846"/>
                </a:lnTo>
                <a:lnTo>
                  <a:pt x="1563" y="4874"/>
                </a:lnTo>
                <a:lnTo>
                  <a:pt x="1488" y="4906"/>
                </a:lnTo>
                <a:lnTo>
                  <a:pt x="1414" y="4940"/>
                </a:lnTo>
                <a:lnTo>
                  <a:pt x="1342" y="4976"/>
                </a:lnTo>
                <a:lnTo>
                  <a:pt x="1274" y="5014"/>
                </a:lnTo>
                <a:lnTo>
                  <a:pt x="1206" y="5054"/>
                </a:lnTo>
                <a:lnTo>
                  <a:pt x="1142" y="5096"/>
                </a:lnTo>
                <a:lnTo>
                  <a:pt x="1080" y="5142"/>
                </a:lnTo>
                <a:lnTo>
                  <a:pt x="1021" y="5187"/>
                </a:lnTo>
                <a:lnTo>
                  <a:pt x="963" y="5235"/>
                </a:lnTo>
                <a:lnTo>
                  <a:pt x="909" y="5284"/>
                </a:lnTo>
                <a:lnTo>
                  <a:pt x="855" y="5336"/>
                </a:lnTo>
                <a:lnTo>
                  <a:pt x="804" y="5388"/>
                </a:lnTo>
                <a:lnTo>
                  <a:pt x="756" y="5443"/>
                </a:lnTo>
                <a:lnTo>
                  <a:pt x="711" y="5499"/>
                </a:lnTo>
                <a:lnTo>
                  <a:pt x="667" y="5557"/>
                </a:lnTo>
                <a:lnTo>
                  <a:pt x="626" y="5614"/>
                </a:lnTo>
                <a:lnTo>
                  <a:pt x="587" y="5674"/>
                </a:lnTo>
                <a:lnTo>
                  <a:pt x="550" y="5735"/>
                </a:lnTo>
                <a:lnTo>
                  <a:pt x="516" y="5798"/>
                </a:lnTo>
                <a:lnTo>
                  <a:pt x="484" y="5861"/>
                </a:lnTo>
                <a:lnTo>
                  <a:pt x="454" y="5924"/>
                </a:lnTo>
                <a:lnTo>
                  <a:pt x="434" y="5974"/>
                </a:lnTo>
                <a:lnTo>
                  <a:pt x="413" y="6026"/>
                </a:lnTo>
                <a:lnTo>
                  <a:pt x="394" y="6077"/>
                </a:lnTo>
                <a:lnTo>
                  <a:pt x="377" y="6129"/>
                </a:lnTo>
                <a:lnTo>
                  <a:pt x="361" y="6181"/>
                </a:lnTo>
                <a:lnTo>
                  <a:pt x="346" y="6234"/>
                </a:lnTo>
                <a:lnTo>
                  <a:pt x="334" y="6287"/>
                </a:lnTo>
                <a:lnTo>
                  <a:pt x="321" y="6340"/>
                </a:lnTo>
                <a:lnTo>
                  <a:pt x="310" y="6393"/>
                </a:lnTo>
                <a:lnTo>
                  <a:pt x="302" y="6448"/>
                </a:lnTo>
                <a:lnTo>
                  <a:pt x="294" y="6502"/>
                </a:lnTo>
                <a:lnTo>
                  <a:pt x="288" y="6555"/>
                </a:lnTo>
                <a:lnTo>
                  <a:pt x="283" y="6610"/>
                </a:lnTo>
                <a:lnTo>
                  <a:pt x="280" y="6665"/>
                </a:lnTo>
                <a:lnTo>
                  <a:pt x="277" y="6718"/>
                </a:lnTo>
                <a:lnTo>
                  <a:pt x="277" y="6773"/>
                </a:lnTo>
                <a:lnTo>
                  <a:pt x="277" y="6828"/>
                </a:lnTo>
                <a:lnTo>
                  <a:pt x="280" y="6882"/>
                </a:lnTo>
                <a:lnTo>
                  <a:pt x="283" y="6936"/>
                </a:lnTo>
                <a:lnTo>
                  <a:pt x="288" y="6991"/>
                </a:lnTo>
                <a:lnTo>
                  <a:pt x="294" y="7044"/>
                </a:lnTo>
                <a:lnTo>
                  <a:pt x="302" y="7099"/>
                </a:lnTo>
                <a:lnTo>
                  <a:pt x="310" y="7152"/>
                </a:lnTo>
                <a:lnTo>
                  <a:pt x="321" y="7206"/>
                </a:lnTo>
                <a:lnTo>
                  <a:pt x="334" y="7259"/>
                </a:lnTo>
                <a:lnTo>
                  <a:pt x="346" y="7312"/>
                </a:lnTo>
                <a:lnTo>
                  <a:pt x="361" y="7364"/>
                </a:lnTo>
                <a:lnTo>
                  <a:pt x="377" y="7416"/>
                </a:lnTo>
                <a:lnTo>
                  <a:pt x="394" y="7469"/>
                </a:lnTo>
                <a:lnTo>
                  <a:pt x="413" y="7521"/>
                </a:lnTo>
                <a:lnTo>
                  <a:pt x="434" y="7571"/>
                </a:lnTo>
                <a:lnTo>
                  <a:pt x="454" y="7622"/>
                </a:lnTo>
                <a:lnTo>
                  <a:pt x="484" y="7686"/>
                </a:lnTo>
                <a:lnTo>
                  <a:pt x="516" y="7749"/>
                </a:lnTo>
                <a:lnTo>
                  <a:pt x="550" y="7811"/>
                </a:lnTo>
                <a:lnTo>
                  <a:pt x="587" y="7871"/>
                </a:lnTo>
                <a:lnTo>
                  <a:pt x="626" y="7931"/>
                </a:lnTo>
                <a:lnTo>
                  <a:pt x="667" y="7990"/>
                </a:lnTo>
                <a:lnTo>
                  <a:pt x="711" y="8046"/>
                </a:lnTo>
                <a:lnTo>
                  <a:pt x="756" y="8103"/>
                </a:lnTo>
                <a:lnTo>
                  <a:pt x="804" y="8157"/>
                </a:lnTo>
                <a:lnTo>
                  <a:pt x="855" y="8209"/>
                </a:lnTo>
                <a:lnTo>
                  <a:pt x="909" y="8262"/>
                </a:lnTo>
                <a:lnTo>
                  <a:pt x="963" y="8311"/>
                </a:lnTo>
                <a:lnTo>
                  <a:pt x="1021" y="8359"/>
                </a:lnTo>
                <a:lnTo>
                  <a:pt x="1080" y="8405"/>
                </a:lnTo>
                <a:lnTo>
                  <a:pt x="1143" y="8449"/>
                </a:lnTo>
                <a:lnTo>
                  <a:pt x="1208" y="8492"/>
                </a:lnTo>
                <a:lnTo>
                  <a:pt x="1274" y="8531"/>
                </a:lnTo>
                <a:lnTo>
                  <a:pt x="1342" y="8570"/>
                </a:lnTo>
                <a:lnTo>
                  <a:pt x="1414" y="8605"/>
                </a:lnTo>
                <a:lnTo>
                  <a:pt x="1488" y="8640"/>
                </a:lnTo>
                <a:lnTo>
                  <a:pt x="1565" y="8671"/>
                </a:lnTo>
                <a:lnTo>
                  <a:pt x="1643" y="8700"/>
                </a:lnTo>
                <a:lnTo>
                  <a:pt x="1722" y="8727"/>
                </a:lnTo>
                <a:lnTo>
                  <a:pt x="1806" y="8750"/>
                </a:lnTo>
                <a:lnTo>
                  <a:pt x="1891" y="8772"/>
                </a:lnTo>
                <a:lnTo>
                  <a:pt x="1979" y="8792"/>
                </a:lnTo>
                <a:lnTo>
                  <a:pt x="2068" y="8808"/>
                </a:lnTo>
                <a:lnTo>
                  <a:pt x="2162" y="8822"/>
                </a:lnTo>
                <a:lnTo>
                  <a:pt x="2255" y="8831"/>
                </a:lnTo>
                <a:lnTo>
                  <a:pt x="2352" y="8839"/>
                </a:lnTo>
                <a:lnTo>
                  <a:pt x="2451" y="8844"/>
                </a:lnTo>
                <a:lnTo>
                  <a:pt x="2553" y="8846"/>
                </a:lnTo>
                <a:lnTo>
                  <a:pt x="21499" y="8846"/>
                </a:lnTo>
                <a:lnTo>
                  <a:pt x="21499" y="9123"/>
                </a:lnTo>
                <a:lnTo>
                  <a:pt x="2553" y="9123"/>
                </a:lnTo>
                <a:lnTo>
                  <a:pt x="2440" y="9122"/>
                </a:lnTo>
                <a:lnTo>
                  <a:pt x="2329" y="9116"/>
                </a:lnTo>
                <a:lnTo>
                  <a:pt x="2221" y="9108"/>
                </a:lnTo>
                <a:lnTo>
                  <a:pt x="2115" y="9096"/>
                </a:lnTo>
                <a:lnTo>
                  <a:pt x="2012" y="9081"/>
                </a:lnTo>
                <a:lnTo>
                  <a:pt x="1912" y="9061"/>
                </a:lnTo>
                <a:lnTo>
                  <a:pt x="1814" y="9039"/>
                </a:lnTo>
                <a:lnTo>
                  <a:pt x="1718" y="9016"/>
                </a:lnTo>
                <a:lnTo>
                  <a:pt x="1625" y="8989"/>
                </a:lnTo>
                <a:lnTo>
                  <a:pt x="1536" y="8957"/>
                </a:lnTo>
                <a:lnTo>
                  <a:pt x="1448" y="8924"/>
                </a:lnTo>
                <a:lnTo>
                  <a:pt x="1363" y="8889"/>
                </a:lnTo>
                <a:lnTo>
                  <a:pt x="1281" y="8850"/>
                </a:lnTo>
                <a:lnTo>
                  <a:pt x="1200" y="8809"/>
                </a:lnTo>
                <a:lnTo>
                  <a:pt x="1123" y="8767"/>
                </a:lnTo>
                <a:lnTo>
                  <a:pt x="1049" y="8720"/>
                </a:lnTo>
                <a:lnTo>
                  <a:pt x="976" y="8672"/>
                </a:lnTo>
                <a:lnTo>
                  <a:pt x="906" y="8623"/>
                </a:lnTo>
                <a:lnTo>
                  <a:pt x="839" y="8570"/>
                </a:lnTo>
                <a:lnTo>
                  <a:pt x="774" y="8516"/>
                </a:lnTo>
                <a:lnTo>
                  <a:pt x="712" y="8460"/>
                </a:lnTo>
                <a:lnTo>
                  <a:pt x="653" y="8401"/>
                </a:lnTo>
                <a:lnTo>
                  <a:pt x="596" y="8341"/>
                </a:lnTo>
                <a:lnTo>
                  <a:pt x="542" y="8279"/>
                </a:lnTo>
                <a:lnTo>
                  <a:pt x="490" y="8216"/>
                </a:lnTo>
                <a:lnTo>
                  <a:pt x="441" y="8151"/>
                </a:lnTo>
                <a:lnTo>
                  <a:pt x="395" y="8085"/>
                </a:lnTo>
                <a:lnTo>
                  <a:pt x="351" y="8016"/>
                </a:lnTo>
                <a:lnTo>
                  <a:pt x="309" y="7948"/>
                </a:lnTo>
                <a:lnTo>
                  <a:pt x="270" y="7878"/>
                </a:lnTo>
                <a:lnTo>
                  <a:pt x="235" y="7805"/>
                </a:lnTo>
                <a:lnTo>
                  <a:pt x="200" y="7733"/>
                </a:lnTo>
                <a:lnTo>
                  <a:pt x="177" y="7677"/>
                </a:lnTo>
                <a:lnTo>
                  <a:pt x="154" y="7619"/>
                </a:lnTo>
                <a:lnTo>
                  <a:pt x="133" y="7560"/>
                </a:lnTo>
                <a:lnTo>
                  <a:pt x="113" y="7501"/>
                </a:lnTo>
                <a:lnTo>
                  <a:pt x="95" y="7442"/>
                </a:lnTo>
                <a:lnTo>
                  <a:pt x="78" y="7384"/>
                </a:lnTo>
                <a:lnTo>
                  <a:pt x="63" y="7323"/>
                </a:lnTo>
                <a:lnTo>
                  <a:pt x="51" y="7263"/>
                </a:lnTo>
                <a:lnTo>
                  <a:pt x="38" y="7203"/>
                </a:lnTo>
                <a:lnTo>
                  <a:pt x="29" y="7141"/>
                </a:lnTo>
                <a:lnTo>
                  <a:pt x="19" y="7081"/>
                </a:lnTo>
                <a:lnTo>
                  <a:pt x="12" y="7019"/>
                </a:lnTo>
                <a:lnTo>
                  <a:pt x="7" y="6958"/>
                </a:lnTo>
                <a:lnTo>
                  <a:pt x="3" y="6896"/>
                </a:lnTo>
                <a:lnTo>
                  <a:pt x="1" y="6834"/>
                </a:lnTo>
                <a:lnTo>
                  <a:pt x="0" y="6773"/>
                </a:lnTo>
                <a:lnTo>
                  <a:pt x="1" y="6711"/>
                </a:lnTo>
                <a:lnTo>
                  <a:pt x="3" y="6649"/>
                </a:lnTo>
                <a:lnTo>
                  <a:pt x="7" y="6588"/>
                </a:lnTo>
                <a:lnTo>
                  <a:pt x="12" y="6526"/>
                </a:lnTo>
                <a:lnTo>
                  <a:pt x="19" y="6466"/>
                </a:lnTo>
                <a:lnTo>
                  <a:pt x="29" y="6404"/>
                </a:lnTo>
                <a:lnTo>
                  <a:pt x="38" y="6343"/>
                </a:lnTo>
                <a:lnTo>
                  <a:pt x="51" y="6282"/>
                </a:lnTo>
                <a:lnTo>
                  <a:pt x="63" y="6222"/>
                </a:lnTo>
                <a:lnTo>
                  <a:pt x="78" y="6163"/>
                </a:lnTo>
                <a:lnTo>
                  <a:pt x="95" y="6103"/>
                </a:lnTo>
                <a:lnTo>
                  <a:pt x="113" y="6044"/>
                </a:lnTo>
                <a:lnTo>
                  <a:pt x="133" y="5985"/>
                </a:lnTo>
                <a:lnTo>
                  <a:pt x="154" y="5928"/>
                </a:lnTo>
                <a:lnTo>
                  <a:pt x="177" y="5870"/>
                </a:lnTo>
                <a:lnTo>
                  <a:pt x="200" y="5813"/>
                </a:lnTo>
                <a:lnTo>
                  <a:pt x="235" y="5740"/>
                </a:lnTo>
                <a:lnTo>
                  <a:pt x="270" y="5669"/>
                </a:lnTo>
                <a:lnTo>
                  <a:pt x="309" y="5598"/>
                </a:lnTo>
                <a:lnTo>
                  <a:pt x="351" y="5529"/>
                </a:lnTo>
                <a:lnTo>
                  <a:pt x="395" y="5461"/>
                </a:lnTo>
                <a:lnTo>
                  <a:pt x="441" y="5395"/>
                </a:lnTo>
                <a:lnTo>
                  <a:pt x="490" y="5329"/>
                </a:lnTo>
                <a:lnTo>
                  <a:pt x="542" y="5266"/>
                </a:lnTo>
                <a:lnTo>
                  <a:pt x="596" y="5205"/>
                </a:lnTo>
                <a:lnTo>
                  <a:pt x="653" y="5144"/>
                </a:lnTo>
                <a:lnTo>
                  <a:pt x="712" y="5087"/>
                </a:lnTo>
                <a:lnTo>
                  <a:pt x="774" y="5031"/>
                </a:lnTo>
                <a:lnTo>
                  <a:pt x="839" y="4976"/>
                </a:lnTo>
                <a:lnTo>
                  <a:pt x="906" y="4924"/>
                </a:lnTo>
                <a:lnTo>
                  <a:pt x="976" y="4873"/>
                </a:lnTo>
                <a:lnTo>
                  <a:pt x="1047" y="4825"/>
                </a:lnTo>
                <a:lnTo>
                  <a:pt x="1123" y="4780"/>
                </a:lnTo>
                <a:lnTo>
                  <a:pt x="1200" y="4736"/>
                </a:lnTo>
                <a:lnTo>
                  <a:pt x="1279" y="4695"/>
                </a:lnTo>
                <a:lnTo>
                  <a:pt x="1363" y="4657"/>
                </a:lnTo>
                <a:lnTo>
                  <a:pt x="1448" y="4621"/>
                </a:lnTo>
                <a:lnTo>
                  <a:pt x="1534" y="4588"/>
                </a:lnTo>
                <a:lnTo>
                  <a:pt x="1625" y="4558"/>
                </a:lnTo>
                <a:lnTo>
                  <a:pt x="1718" y="4531"/>
                </a:lnTo>
                <a:lnTo>
                  <a:pt x="1813" y="4506"/>
                </a:lnTo>
                <a:lnTo>
                  <a:pt x="1912" y="4484"/>
                </a:lnTo>
                <a:lnTo>
                  <a:pt x="2012" y="4466"/>
                </a:lnTo>
                <a:lnTo>
                  <a:pt x="2115" y="4451"/>
                </a:lnTo>
                <a:lnTo>
                  <a:pt x="2221" y="4439"/>
                </a:lnTo>
                <a:lnTo>
                  <a:pt x="2329" y="4429"/>
                </a:lnTo>
                <a:lnTo>
                  <a:pt x="2439" y="4425"/>
                </a:lnTo>
                <a:lnTo>
                  <a:pt x="2553" y="4422"/>
                </a:lnTo>
                <a:lnTo>
                  <a:pt x="19417" y="4422"/>
                </a:lnTo>
                <a:lnTo>
                  <a:pt x="19518" y="4421"/>
                </a:lnTo>
                <a:lnTo>
                  <a:pt x="19617" y="4417"/>
                </a:lnTo>
                <a:lnTo>
                  <a:pt x="19713" y="4409"/>
                </a:lnTo>
                <a:lnTo>
                  <a:pt x="19808" y="4398"/>
                </a:lnTo>
                <a:lnTo>
                  <a:pt x="19900" y="4386"/>
                </a:lnTo>
                <a:lnTo>
                  <a:pt x="19989" y="4369"/>
                </a:lnTo>
                <a:lnTo>
                  <a:pt x="20076" y="4350"/>
                </a:lnTo>
                <a:lnTo>
                  <a:pt x="20161" y="4328"/>
                </a:lnTo>
                <a:lnTo>
                  <a:pt x="20243" y="4305"/>
                </a:lnTo>
                <a:lnTo>
                  <a:pt x="20324" y="4277"/>
                </a:lnTo>
                <a:lnTo>
                  <a:pt x="20402" y="4249"/>
                </a:lnTo>
                <a:lnTo>
                  <a:pt x="20478" y="4217"/>
                </a:lnTo>
                <a:lnTo>
                  <a:pt x="20550" y="4183"/>
                </a:lnTo>
                <a:lnTo>
                  <a:pt x="20622" y="4147"/>
                </a:lnTo>
                <a:lnTo>
                  <a:pt x="20690" y="4109"/>
                </a:lnTo>
                <a:lnTo>
                  <a:pt x="20758" y="4069"/>
                </a:lnTo>
                <a:lnTo>
                  <a:pt x="20821" y="4027"/>
                </a:lnTo>
                <a:lnTo>
                  <a:pt x="20883" y="3981"/>
                </a:lnTo>
                <a:lnTo>
                  <a:pt x="20943" y="3936"/>
                </a:lnTo>
                <a:lnTo>
                  <a:pt x="20999" y="3888"/>
                </a:lnTo>
                <a:lnTo>
                  <a:pt x="21054" y="3839"/>
                </a:lnTo>
                <a:lnTo>
                  <a:pt x="21108" y="3787"/>
                </a:lnTo>
                <a:lnTo>
                  <a:pt x="21157" y="3735"/>
                </a:lnTo>
                <a:lnTo>
                  <a:pt x="21205" y="3680"/>
                </a:lnTo>
                <a:lnTo>
                  <a:pt x="21250" y="3624"/>
                </a:lnTo>
                <a:lnTo>
                  <a:pt x="21294" y="3566"/>
                </a:lnTo>
                <a:lnTo>
                  <a:pt x="21336" y="3509"/>
                </a:lnTo>
                <a:lnTo>
                  <a:pt x="21374" y="3449"/>
                </a:lnTo>
                <a:lnTo>
                  <a:pt x="21411" y="3388"/>
                </a:lnTo>
                <a:lnTo>
                  <a:pt x="21445" y="3325"/>
                </a:lnTo>
                <a:lnTo>
                  <a:pt x="21477" y="3262"/>
                </a:lnTo>
                <a:lnTo>
                  <a:pt x="21506" y="3199"/>
                </a:lnTo>
                <a:lnTo>
                  <a:pt x="21528" y="3149"/>
                </a:lnTo>
                <a:lnTo>
                  <a:pt x="21548" y="3098"/>
                </a:lnTo>
                <a:lnTo>
                  <a:pt x="21566" y="3046"/>
                </a:lnTo>
                <a:lnTo>
                  <a:pt x="21584" y="2994"/>
                </a:lnTo>
                <a:lnTo>
                  <a:pt x="21599" y="2942"/>
                </a:lnTo>
                <a:lnTo>
                  <a:pt x="21614" y="2889"/>
                </a:lnTo>
                <a:lnTo>
                  <a:pt x="21628" y="2836"/>
                </a:lnTo>
                <a:lnTo>
                  <a:pt x="21639" y="2783"/>
                </a:lnTo>
                <a:lnTo>
                  <a:pt x="21650" y="2730"/>
                </a:lnTo>
                <a:lnTo>
                  <a:pt x="21658" y="2676"/>
                </a:lnTo>
                <a:lnTo>
                  <a:pt x="21666" y="2621"/>
                </a:lnTo>
                <a:lnTo>
                  <a:pt x="21672" y="2568"/>
                </a:lnTo>
                <a:lnTo>
                  <a:pt x="21677" y="2513"/>
                </a:lnTo>
                <a:lnTo>
                  <a:pt x="21680" y="2458"/>
                </a:lnTo>
                <a:lnTo>
                  <a:pt x="21683" y="2405"/>
                </a:lnTo>
                <a:lnTo>
                  <a:pt x="21683" y="2350"/>
                </a:lnTo>
                <a:lnTo>
                  <a:pt x="21683" y="2295"/>
                </a:lnTo>
                <a:lnTo>
                  <a:pt x="21680" y="2242"/>
                </a:lnTo>
                <a:lnTo>
                  <a:pt x="21677" y="2187"/>
                </a:lnTo>
                <a:lnTo>
                  <a:pt x="21672" y="2132"/>
                </a:lnTo>
                <a:lnTo>
                  <a:pt x="21666" y="2079"/>
                </a:lnTo>
                <a:lnTo>
                  <a:pt x="21658" y="2024"/>
                </a:lnTo>
                <a:lnTo>
                  <a:pt x="21650" y="1971"/>
                </a:lnTo>
                <a:lnTo>
                  <a:pt x="21639" y="1917"/>
                </a:lnTo>
                <a:lnTo>
                  <a:pt x="21626" y="1864"/>
                </a:lnTo>
                <a:lnTo>
                  <a:pt x="21614" y="1812"/>
                </a:lnTo>
                <a:lnTo>
                  <a:pt x="21599" y="1759"/>
                </a:lnTo>
                <a:lnTo>
                  <a:pt x="21584" y="1707"/>
                </a:lnTo>
                <a:lnTo>
                  <a:pt x="21566" y="1654"/>
                </a:lnTo>
                <a:lnTo>
                  <a:pt x="21548" y="1602"/>
                </a:lnTo>
                <a:lnTo>
                  <a:pt x="21528" y="1552"/>
                </a:lnTo>
                <a:lnTo>
                  <a:pt x="21506" y="1501"/>
                </a:lnTo>
                <a:lnTo>
                  <a:pt x="21477" y="1438"/>
                </a:lnTo>
                <a:lnTo>
                  <a:pt x="21445" y="1375"/>
                </a:lnTo>
                <a:lnTo>
                  <a:pt x="21411" y="1312"/>
                </a:lnTo>
                <a:lnTo>
                  <a:pt x="21374" y="1252"/>
                </a:lnTo>
                <a:lnTo>
                  <a:pt x="21336" y="1192"/>
                </a:lnTo>
                <a:lnTo>
                  <a:pt x="21294" y="1133"/>
                </a:lnTo>
                <a:lnTo>
                  <a:pt x="21250" y="1077"/>
                </a:lnTo>
                <a:lnTo>
                  <a:pt x="21205" y="1020"/>
                </a:lnTo>
                <a:lnTo>
                  <a:pt x="21157" y="966"/>
                </a:lnTo>
                <a:lnTo>
                  <a:pt x="21106" y="914"/>
                </a:lnTo>
                <a:lnTo>
                  <a:pt x="21054" y="861"/>
                </a:lnTo>
                <a:lnTo>
                  <a:pt x="20999" y="812"/>
                </a:lnTo>
                <a:lnTo>
                  <a:pt x="20942" y="764"/>
                </a:lnTo>
                <a:lnTo>
                  <a:pt x="20883" y="718"/>
                </a:lnTo>
                <a:lnTo>
                  <a:pt x="20821" y="674"/>
                </a:lnTo>
                <a:lnTo>
                  <a:pt x="20756" y="631"/>
                </a:lnTo>
                <a:lnTo>
                  <a:pt x="20690" y="592"/>
                </a:lnTo>
                <a:lnTo>
                  <a:pt x="20622" y="553"/>
                </a:lnTo>
                <a:lnTo>
                  <a:pt x="20550" y="518"/>
                </a:lnTo>
                <a:lnTo>
                  <a:pt x="20478" y="483"/>
                </a:lnTo>
                <a:lnTo>
                  <a:pt x="20401" y="452"/>
                </a:lnTo>
                <a:lnTo>
                  <a:pt x="20324" y="423"/>
                </a:lnTo>
                <a:lnTo>
                  <a:pt x="20243" y="396"/>
                </a:lnTo>
                <a:lnTo>
                  <a:pt x="20161" y="373"/>
                </a:lnTo>
                <a:lnTo>
                  <a:pt x="20076" y="351"/>
                </a:lnTo>
                <a:lnTo>
                  <a:pt x="19989" y="331"/>
                </a:lnTo>
                <a:lnTo>
                  <a:pt x="19899" y="315"/>
                </a:lnTo>
                <a:lnTo>
                  <a:pt x="19807" y="301"/>
                </a:lnTo>
                <a:lnTo>
                  <a:pt x="19713" y="292"/>
                </a:lnTo>
                <a:lnTo>
                  <a:pt x="19616" y="284"/>
                </a:lnTo>
                <a:lnTo>
                  <a:pt x="19517" y="279"/>
                </a:lnTo>
                <a:lnTo>
                  <a:pt x="19417" y="277"/>
                </a:lnTo>
                <a:lnTo>
                  <a:pt x="490" y="277"/>
                </a:lnTo>
                <a:lnTo>
                  <a:pt x="490" y="0"/>
                </a:lnTo>
                <a:close/>
              </a:path>
            </a:pathLst>
          </a:custGeom>
          <a:solidFill>
            <a:srgbClr val="EEF0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51" name="Прямоугольник: скругленные углы 50">
            <a:extLst>
              <a:ext uri="{FF2B5EF4-FFF2-40B4-BE49-F238E27FC236}">
                <a16:creationId xmlns:a16="http://schemas.microsoft.com/office/drawing/2014/main" id="{19B83524-EBCA-43ED-BD21-EB37D3927C5D}"/>
              </a:ext>
            </a:extLst>
          </p:cNvPr>
          <p:cNvSpPr/>
          <p:nvPr/>
        </p:nvSpPr>
        <p:spPr>
          <a:xfrm>
            <a:off x="837437" y="2542192"/>
            <a:ext cx="2083564" cy="965200"/>
          </a:xfrm>
          <a:prstGeom prst="roundRect">
            <a:avLst>
              <a:gd name="adj" fmla="val 50000"/>
            </a:avLst>
          </a:prstGeom>
          <a:solidFill>
            <a:srgbClr val="EEF0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5175C7-9E20-46C1-88D1-D267EF6F24CC}"/>
              </a:ext>
            </a:extLst>
          </p:cNvPr>
          <p:cNvSpPr txBox="1"/>
          <p:nvPr/>
        </p:nvSpPr>
        <p:spPr>
          <a:xfrm>
            <a:off x="1193910" y="2747793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Início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6CF65F2C-65FB-4975-9FAA-68C040CB911C}"/>
              </a:ext>
            </a:extLst>
          </p:cNvPr>
          <p:cNvSpPr/>
          <p:nvPr/>
        </p:nvSpPr>
        <p:spPr>
          <a:xfrm>
            <a:off x="15366999" y="8750026"/>
            <a:ext cx="2083564" cy="965200"/>
          </a:xfrm>
          <a:prstGeom prst="roundRect">
            <a:avLst>
              <a:gd name="adj" fmla="val 50000"/>
            </a:avLst>
          </a:prstGeom>
          <a:solidFill>
            <a:srgbClr val="EEF0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19761E-85EA-4175-954D-6664BCF61C9C}"/>
              </a:ext>
            </a:extLst>
          </p:cNvPr>
          <p:cNvSpPr txBox="1"/>
          <p:nvPr/>
        </p:nvSpPr>
        <p:spPr>
          <a:xfrm>
            <a:off x="15723472" y="8955627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Fim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132C71-8F2D-4576-91B7-E7E969E27844}"/>
              </a:ext>
            </a:extLst>
          </p:cNvPr>
          <p:cNvSpPr txBox="1"/>
          <p:nvPr/>
        </p:nvSpPr>
        <p:spPr>
          <a:xfrm>
            <a:off x="5962916" y="7333547"/>
            <a:ext cx="275816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3376F3-824E-4A80-ADCF-B60659DE62C2}"/>
              </a:ext>
            </a:extLst>
          </p:cNvPr>
          <p:cNvSpPr txBox="1"/>
          <p:nvPr/>
        </p:nvSpPr>
        <p:spPr>
          <a:xfrm>
            <a:off x="5950019" y="6902694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4F6DB79-024E-4DE2-A0AF-21A68F7472FF}"/>
              </a:ext>
            </a:extLst>
          </p:cNvPr>
          <p:cNvSpPr txBox="1"/>
          <p:nvPr/>
        </p:nvSpPr>
        <p:spPr>
          <a:xfrm>
            <a:off x="11369454" y="4236262"/>
            <a:ext cx="275816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FD80A3-F731-45AD-93C0-D4C675EFDD9A}"/>
              </a:ext>
            </a:extLst>
          </p:cNvPr>
          <p:cNvSpPr txBox="1"/>
          <p:nvPr/>
        </p:nvSpPr>
        <p:spPr>
          <a:xfrm>
            <a:off x="11356557" y="380540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B59751-1452-4EF6-A34C-88EA17DE0982}"/>
              </a:ext>
            </a:extLst>
          </p:cNvPr>
          <p:cNvSpPr txBox="1"/>
          <p:nvPr/>
        </p:nvSpPr>
        <p:spPr>
          <a:xfrm>
            <a:off x="9567340" y="7333547"/>
            <a:ext cx="275816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DB20CA6-7DA3-4622-B9B4-F5DE8AEA5F3D}"/>
              </a:ext>
            </a:extLst>
          </p:cNvPr>
          <p:cNvSpPr txBox="1"/>
          <p:nvPr/>
        </p:nvSpPr>
        <p:spPr>
          <a:xfrm>
            <a:off x="9554443" y="6902694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82BCDEE-EACE-4E59-A75C-92D25542EE55}"/>
              </a:ext>
            </a:extLst>
          </p:cNvPr>
          <p:cNvSpPr txBox="1"/>
          <p:nvPr/>
        </p:nvSpPr>
        <p:spPr>
          <a:xfrm>
            <a:off x="13171764" y="7333547"/>
            <a:ext cx="275816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1CC3CF-8422-45D3-922A-E030BCAD32CD}"/>
              </a:ext>
            </a:extLst>
          </p:cNvPr>
          <p:cNvSpPr txBox="1"/>
          <p:nvPr/>
        </p:nvSpPr>
        <p:spPr>
          <a:xfrm>
            <a:off x="13158867" y="6902694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0B8C82-F17E-4126-AB3D-F09B65AED34F}"/>
              </a:ext>
            </a:extLst>
          </p:cNvPr>
          <p:cNvSpPr txBox="1"/>
          <p:nvPr/>
        </p:nvSpPr>
        <p:spPr>
          <a:xfrm>
            <a:off x="4160803" y="4236262"/>
            <a:ext cx="275816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D6F3A0-70A8-42B0-8134-66A932DE7974}"/>
              </a:ext>
            </a:extLst>
          </p:cNvPr>
          <p:cNvSpPr txBox="1"/>
          <p:nvPr/>
        </p:nvSpPr>
        <p:spPr>
          <a:xfrm>
            <a:off x="4147906" y="380540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EC8082-F60E-4EAD-8EE9-F9E4C7B10400}"/>
              </a:ext>
            </a:extLst>
          </p:cNvPr>
          <p:cNvSpPr txBox="1"/>
          <p:nvPr/>
        </p:nvSpPr>
        <p:spPr>
          <a:xfrm>
            <a:off x="7765030" y="4236262"/>
            <a:ext cx="275816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A713D2-134D-4B18-B3E9-FA1477C3BF23}"/>
              </a:ext>
            </a:extLst>
          </p:cNvPr>
          <p:cNvSpPr txBox="1"/>
          <p:nvPr/>
        </p:nvSpPr>
        <p:spPr>
          <a:xfrm>
            <a:off x="7752133" y="3805409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65D22D-C516-4531-8435-7DEE84AD972A}"/>
              </a:ext>
            </a:extLst>
          </p:cNvPr>
          <p:cNvSpPr txBox="1"/>
          <p:nvPr/>
        </p:nvSpPr>
        <p:spPr>
          <a:xfrm>
            <a:off x="2358069" y="7333547"/>
            <a:ext cx="2758168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B89066-CA7D-4FD1-BC35-DCE290DBBAB4}"/>
              </a:ext>
            </a:extLst>
          </p:cNvPr>
          <p:cNvSpPr txBox="1"/>
          <p:nvPr/>
        </p:nvSpPr>
        <p:spPr>
          <a:xfrm>
            <a:off x="2345172" y="6902694"/>
            <a:ext cx="27839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2027</a:t>
            </a:r>
          </a:p>
        </p:txBody>
      </p:sp>
      <p:sp>
        <p:nvSpPr>
          <p:cNvPr id="44" name="Полилиния: фигура 43">
            <a:extLst>
              <a:ext uri="{FF2B5EF4-FFF2-40B4-BE49-F238E27FC236}">
                <a16:creationId xmlns:a16="http://schemas.microsoft.com/office/drawing/2014/main" id="{42B850BB-E2C2-4CA4-A8B0-9E4A1E20740F}"/>
              </a:ext>
            </a:extLst>
          </p:cNvPr>
          <p:cNvSpPr/>
          <p:nvPr/>
        </p:nvSpPr>
        <p:spPr>
          <a:xfrm>
            <a:off x="4977581" y="2462487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Полилиния: фигура 42">
            <a:extLst>
              <a:ext uri="{FF2B5EF4-FFF2-40B4-BE49-F238E27FC236}">
                <a16:creationId xmlns:a16="http://schemas.microsoft.com/office/drawing/2014/main" id="{DCC8CC22-0DD8-4B30-A91C-FDB5D97AE469}"/>
              </a:ext>
            </a:extLst>
          </p:cNvPr>
          <p:cNvSpPr/>
          <p:nvPr/>
        </p:nvSpPr>
        <p:spPr>
          <a:xfrm>
            <a:off x="8581808" y="2462487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id="{0F379BF1-C206-4D26-B7AF-31E27CBD240B}"/>
              </a:ext>
            </a:extLst>
          </p:cNvPr>
          <p:cNvSpPr/>
          <p:nvPr/>
        </p:nvSpPr>
        <p:spPr>
          <a:xfrm>
            <a:off x="12186232" y="2462487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A07E1515-6510-4384-9394-A967C722E780}"/>
              </a:ext>
            </a:extLst>
          </p:cNvPr>
          <p:cNvSpPr/>
          <p:nvPr/>
        </p:nvSpPr>
        <p:spPr>
          <a:xfrm>
            <a:off x="3174848" y="5559772"/>
            <a:ext cx="1124611" cy="1124610"/>
          </a:xfrm>
          <a:custGeom>
            <a:avLst/>
            <a:gdLst>
              <a:gd name="connsiteX0" fmla="*/ 562305 w 1124611"/>
              <a:gd name="connsiteY0" fmla="*/ 0 h 1124610"/>
              <a:gd name="connsiteX1" fmla="*/ 1124611 w 1124611"/>
              <a:gd name="connsiteY1" fmla="*/ 562305 h 1124610"/>
              <a:gd name="connsiteX2" fmla="*/ 562305 w 1124611"/>
              <a:gd name="connsiteY2" fmla="*/ 1124610 h 1124610"/>
              <a:gd name="connsiteX3" fmla="*/ 0 w 1124611"/>
              <a:gd name="connsiteY3" fmla="*/ 562305 h 1124610"/>
              <a:gd name="connsiteX4" fmla="*/ 562305 w 1124611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1" h="1124610">
                <a:moveTo>
                  <a:pt x="562305" y="0"/>
                </a:moveTo>
                <a:cubicBezTo>
                  <a:pt x="872859" y="0"/>
                  <a:pt x="1124611" y="251753"/>
                  <a:pt x="1124611" y="562305"/>
                </a:cubicBezTo>
                <a:cubicBezTo>
                  <a:pt x="1124611" y="872857"/>
                  <a:pt x="872859" y="1124610"/>
                  <a:pt x="562305" y="1124610"/>
                </a:cubicBezTo>
                <a:cubicBezTo>
                  <a:pt x="251752" y="1124610"/>
                  <a:pt x="0" y="872857"/>
                  <a:pt x="0" y="562305"/>
                </a:cubicBezTo>
                <a:cubicBezTo>
                  <a:pt x="0" y="251753"/>
                  <a:pt x="251752" y="0"/>
                  <a:pt x="562305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96281E07-6540-4A3C-9038-6CEAB9AC8888}"/>
              </a:ext>
            </a:extLst>
          </p:cNvPr>
          <p:cNvSpPr/>
          <p:nvPr/>
        </p:nvSpPr>
        <p:spPr>
          <a:xfrm>
            <a:off x="6779694" y="5559772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EA664F4F-089C-44A7-BC77-386A6976A15B}"/>
              </a:ext>
            </a:extLst>
          </p:cNvPr>
          <p:cNvSpPr/>
          <p:nvPr/>
        </p:nvSpPr>
        <p:spPr>
          <a:xfrm>
            <a:off x="10384118" y="5559772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F5B3EB03-692B-4284-9E6C-CAFF1AC0F5B3}"/>
              </a:ext>
            </a:extLst>
          </p:cNvPr>
          <p:cNvSpPr/>
          <p:nvPr/>
        </p:nvSpPr>
        <p:spPr>
          <a:xfrm>
            <a:off x="13988542" y="5559772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100D0F-55E8-482E-88B1-49243D14E10E}"/>
              </a:ext>
            </a:extLst>
          </p:cNvPr>
          <p:cNvSpPr txBox="1"/>
          <p:nvPr/>
        </p:nvSpPr>
        <p:spPr>
          <a:xfrm>
            <a:off x="4854579" y="2747793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B85EB29-FF8A-4FC7-BB15-2F8FF0E9E2C2}"/>
              </a:ext>
            </a:extLst>
          </p:cNvPr>
          <p:cNvSpPr txBox="1"/>
          <p:nvPr/>
        </p:nvSpPr>
        <p:spPr>
          <a:xfrm>
            <a:off x="8458806" y="2747793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8C57AD-F016-4955-B386-9AFE476AA90F}"/>
              </a:ext>
            </a:extLst>
          </p:cNvPr>
          <p:cNvSpPr txBox="1"/>
          <p:nvPr/>
        </p:nvSpPr>
        <p:spPr>
          <a:xfrm>
            <a:off x="3051845" y="5845078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610A11-6BCA-4877-A742-8D28A3E3C064}"/>
              </a:ext>
            </a:extLst>
          </p:cNvPr>
          <p:cNvSpPr txBox="1"/>
          <p:nvPr/>
        </p:nvSpPr>
        <p:spPr>
          <a:xfrm>
            <a:off x="12063230" y="2728002"/>
            <a:ext cx="137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16BAE0-3808-4D30-98FA-3BEB259BB258}"/>
              </a:ext>
            </a:extLst>
          </p:cNvPr>
          <p:cNvSpPr txBox="1"/>
          <p:nvPr/>
        </p:nvSpPr>
        <p:spPr>
          <a:xfrm>
            <a:off x="6656692" y="5845078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EA210B-3E59-4980-BCB9-2BB05F2D762D}"/>
              </a:ext>
            </a:extLst>
          </p:cNvPr>
          <p:cNvSpPr txBox="1"/>
          <p:nvPr/>
        </p:nvSpPr>
        <p:spPr>
          <a:xfrm>
            <a:off x="10261116" y="5845078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B4FA330-217B-4752-8D9D-442C9B6620B5}"/>
              </a:ext>
            </a:extLst>
          </p:cNvPr>
          <p:cNvSpPr txBox="1"/>
          <p:nvPr/>
        </p:nvSpPr>
        <p:spPr>
          <a:xfrm>
            <a:off x="13865540" y="5845078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0F589560-27EB-090B-4125-EFB91ED7DF8B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2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grpId="1" nodeType="withEffect">
                                  <p:stCondLst>
                                    <p:cond delay="19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1" grpId="0" animBg="1"/>
      <p:bldP spid="52" grpId="0"/>
      <p:bldP spid="53" grpId="0" animBg="1"/>
      <p:bldP spid="54" grpId="0"/>
      <p:bldP spid="73" grpId="0"/>
      <p:bldP spid="74" grpId="0"/>
      <p:bldP spid="86" grpId="0"/>
      <p:bldP spid="87" grpId="0"/>
      <p:bldP spid="101" grpId="0"/>
      <p:bldP spid="102" grpId="0"/>
      <p:bldP spid="111" grpId="0"/>
      <p:bldP spid="112" grpId="0"/>
      <p:bldP spid="63" grpId="0"/>
      <p:bldP spid="64" grpId="0"/>
      <p:bldP spid="68" grpId="0"/>
      <p:bldP spid="69" grpId="0"/>
      <p:bldP spid="35" grpId="0"/>
      <p:bldP spid="36" grpId="0"/>
      <p:bldP spid="44" grpId="0" animBg="1"/>
      <p:bldP spid="44" grpId="1" animBg="1"/>
      <p:bldP spid="43" grpId="0" animBg="1"/>
      <p:bldP spid="43" grpId="1" animBg="1"/>
      <p:bldP spid="42" grpId="0" animBg="1"/>
      <p:bldP spid="42" grpId="1" animBg="1"/>
      <p:bldP spid="41" grpId="0" animBg="1"/>
      <p:bldP spid="41" grpId="1" animBg="1"/>
      <p:bldP spid="40" grpId="0" animBg="1"/>
      <p:bldP spid="40" grpId="1" animBg="1"/>
      <p:bldP spid="39" grpId="0" animBg="1"/>
      <p:bldP spid="39" grpId="1" animBg="1"/>
      <p:bldP spid="38" grpId="0" animBg="1"/>
      <p:bldP spid="38" grpId="1" animBg="1"/>
      <p:bldP spid="17" grpId="0"/>
      <p:bldP spid="67" grpId="0"/>
      <p:bldP spid="34" grpId="0"/>
      <p:bldP spid="85" grpId="0"/>
      <p:bldP spid="72" grpId="0"/>
      <p:bldP spid="100" grpId="0"/>
      <p:bldP spid="1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Полилиния: фигура 54">
            <a:extLst>
              <a:ext uri="{FF2B5EF4-FFF2-40B4-BE49-F238E27FC236}">
                <a16:creationId xmlns:a16="http://schemas.microsoft.com/office/drawing/2014/main" id="{A79581A2-F0AA-4752-83EB-2A2752A07FC5}"/>
              </a:ext>
            </a:extLst>
          </p:cNvPr>
          <p:cNvSpPr>
            <a:spLocks/>
          </p:cNvSpPr>
          <p:nvPr/>
        </p:nvSpPr>
        <p:spPr bwMode="auto">
          <a:xfrm>
            <a:off x="0" y="3540736"/>
            <a:ext cx="17513406" cy="3220865"/>
          </a:xfrm>
          <a:custGeom>
            <a:avLst/>
            <a:gdLst>
              <a:gd name="connsiteX0" fmla="*/ 0 w 17513406"/>
              <a:gd name="connsiteY0" fmla="*/ 0 h 3220865"/>
              <a:gd name="connsiteX1" fmla="*/ 5596537 w 17513406"/>
              <a:gd name="connsiteY1" fmla="*/ 0 h 3220865"/>
              <a:gd name="connsiteX2" fmla="*/ 8314575 w 17513406"/>
              <a:gd name="connsiteY2" fmla="*/ 0 h 3220865"/>
              <a:gd name="connsiteX3" fmla="*/ 15771083 w 17513406"/>
              <a:gd name="connsiteY3" fmla="*/ 0 h 3220865"/>
              <a:gd name="connsiteX4" fmla="*/ 15847820 w 17513406"/>
              <a:gd name="connsiteY4" fmla="*/ 685 h 3220865"/>
              <a:gd name="connsiteX5" fmla="*/ 15923871 w 17513406"/>
              <a:gd name="connsiteY5" fmla="*/ 4796 h 3220865"/>
              <a:gd name="connsiteX6" fmla="*/ 15997866 w 17513406"/>
              <a:gd name="connsiteY6" fmla="*/ 10278 h 3220865"/>
              <a:gd name="connsiteX7" fmla="*/ 16069806 w 17513406"/>
              <a:gd name="connsiteY7" fmla="*/ 18499 h 3220865"/>
              <a:gd name="connsiteX8" fmla="*/ 16140376 w 17513406"/>
              <a:gd name="connsiteY8" fmla="*/ 28776 h 3220865"/>
              <a:gd name="connsiteX9" fmla="*/ 16208891 w 17513406"/>
              <a:gd name="connsiteY9" fmla="*/ 42479 h 3220865"/>
              <a:gd name="connsiteX10" fmla="*/ 16276035 w 17513406"/>
              <a:gd name="connsiteY10" fmla="*/ 57552 h 3220865"/>
              <a:gd name="connsiteX11" fmla="*/ 16340439 w 17513406"/>
              <a:gd name="connsiteY11" fmla="*/ 73311 h 3220865"/>
              <a:gd name="connsiteX12" fmla="*/ 16403472 w 17513406"/>
              <a:gd name="connsiteY12" fmla="*/ 91810 h 3220865"/>
              <a:gd name="connsiteX13" fmla="*/ 16465820 w 17513406"/>
              <a:gd name="connsiteY13" fmla="*/ 113734 h 3220865"/>
              <a:gd name="connsiteX14" fmla="*/ 16525428 w 17513406"/>
              <a:gd name="connsiteY14" fmla="*/ 136344 h 3220865"/>
              <a:gd name="connsiteX15" fmla="*/ 16583665 w 17513406"/>
              <a:gd name="connsiteY15" fmla="*/ 160324 h 3220865"/>
              <a:gd name="connsiteX16" fmla="*/ 16639847 w 17513406"/>
              <a:gd name="connsiteY16" fmla="*/ 187045 h 3220865"/>
              <a:gd name="connsiteX17" fmla="*/ 16694658 w 17513406"/>
              <a:gd name="connsiteY17" fmla="*/ 215136 h 3220865"/>
              <a:gd name="connsiteX18" fmla="*/ 16746729 w 17513406"/>
              <a:gd name="connsiteY18" fmla="*/ 243912 h 3220865"/>
              <a:gd name="connsiteX19" fmla="*/ 16798116 w 17513406"/>
              <a:gd name="connsiteY19" fmla="*/ 276114 h 3220865"/>
              <a:gd name="connsiteX20" fmla="*/ 16847446 w 17513406"/>
              <a:gd name="connsiteY20" fmla="*/ 309001 h 3220865"/>
              <a:gd name="connsiteX21" fmla="*/ 16894720 w 17513406"/>
              <a:gd name="connsiteY21" fmla="*/ 342572 h 3220865"/>
              <a:gd name="connsiteX22" fmla="*/ 16940624 w 17513406"/>
              <a:gd name="connsiteY22" fmla="*/ 378885 h 3220865"/>
              <a:gd name="connsiteX23" fmla="*/ 16985160 w 17513406"/>
              <a:gd name="connsiteY23" fmla="*/ 415883 h 3220865"/>
              <a:gd name="connsiteX24" fmla="*/ 17026952 w 17513406"/>
              <a:gd name="connsiteY24" fmla="*/ 454251 h 3220865"/>
              <a:gd name="connsiteX25" fmla="*/ 17067376 w 17513406"/>
              <a:gd name="connsiteY25" fmla="*/ 494675 h 3220865"/>
              <a:gd name="connsiteX26" fmla="*/ 17106430 w 17513406"/>
              <a:gd name="connsiteY26" fmla="*/ 535783 h 3220865"/>
              <a:gd name="connsiteX27" fmla="*/ 17144112 w 17513406"/>
              <a:gd name="connsiteY27" fmla="*/ 578262 h 3220865"/>
              <a:gd name="connsiteX28" fmla="*/ 17178370 w 17513406"/>
              <a:gd name="connsiteY28" fmla="*/ 621426 h 3220865"/>
              <a:gd name="connsiteX29" fmla="*/ 17212628 w 17513406"/>
              <a:gd name="connsiteY29" fmla="*/ 665961 h 3220865"/>
              <a:gd name="connsiteX30" fmla="*/ 17244144 w 17513406"/>
              <a:gd name="connsiteY30" fmla="*/ 711180 h 3220865"/>
              <a:gd name="connsiteX31" fmla="*/ 17273604 w 17513406"/>
              <a:gd name="connsiteY31" fmla="*/ 758455 h 3220865"/>
              <a:gd name="connsiteX32" fmla="*/ 17301696 w 17513406"/>
              <a:gd name="connsiteY32" fmla="*/ 805045 h 3220865"/>
              <a:gd name="connsiteX33" fmla="*/ 17329102 w 17513406"/>
              <a:gd name="connsiteY33" fmla="*/ 853690 h 3220865"/>
              <a:gd name="connsiteX34" fmla="*/ 17353768 w 17513406"/>
              <a:gd name="connsiteY34" fmla="*/ 903021 h 3220865"/>
              <a:gd name="connsiteX35" fmla="*/ 17376376 w 17513406"/>
              <a:gd name="connsiteY35" fmla="*/ 952351 h 3220865"/>
              <a:gd name="connsiteX36" fmla="*/ 17392820 w 17513406"/>
              <a:gd name="connsiteY36" fmla="*/ 990719 h 3220865"/>
              <a:gd name="connsiteX37" fmla="*/ 17407894 w 17513406"/>
              <a:gd name="connsiteY37" fmla="*/ 1031143 h 3220865"/>
              <a:gd name="connsiteX38" fmla="*/ 17422968 w 17513406"/>
              <a:gd name="connsiteY38" fmla="*/ 1070881 h 3220865"/>
              <a:gd name="connsiteX39" fmla="*/ 17435984 w 17513406"/>
              <a:gd name="connsiteY39" fmla="*/ 1111305 h 3220865"/>
              <a:gd name="connsiteX40" fmla="*/ 17448316 w 17513406"/>
              <a:gd name="connsiteY40" fmla="*/ 1151728 h 3220865"/>
              <a:gd name="connsiteX41" fmla="*/ 17459964 w 17513406"/>
              <a:gd name="connsiteY41" fmla="*/ 1191467 h 3220865"/>
              <a:gd name="connsiteX42" fmla="*/ 17470242 w 17513406"/>
              <a:gd name="connsiteY42" fmla="*/ 1233260 h 3220865"/>
              <a:gd name="connsiteX43" fmla="*/ 17479834 w 17513406"/>
              <a:gd name="connsiteY43" fmla="*/ 1274369 h 3220865"/>
              <a:gd name="connsiteX44" fmla="*/ 17487372 w 17513406"/>
              <a:gd name="connsiteY44" fmla="*/ 1315478 h 3220865"/>
              <a:gd name="connsiteX45" fmla="*/ 17493536 w 17513406"/>
              <a:gd name="connsiteY45" fmla="*/ 1357957 h 3220865"/>
              <a:gd name="connsiteX46" fmla="*/ 17500388 w 17513406"/>
              <a:gd name="connsiteY46" fmla="*/ 1399065 h 3220865"/>
              <a:gd name="connsiteX47" fmla="*/ 17505184 w 17513406"/>
              <a:gd name="connsiteY47" fmla="*/ 1441544 h 3220865"/>
              <a:gd name="connsiteX48" fmla="*/ 17508610 w 17513406"/>
              <a:gd name="connsiteY48" fmla="*/ 1483338 h 3220865"/>
              <a:gd name="connsiteX49" fmla="*/ 17511352 w 17513406"/>
              <a:gd name="connsiteY49" fmla="*/ 1525817 h 3220865"/>
              <a:gd name="connsiteX50" fmla="*/ 17512720 w 17513406"/>
              <a:gd name="connsiteY50" fmla="*/ 1568296 h 3220865"/>
              <a:gd name="connsiteX51" fmla="*/ 17513406 w 17513406"/>
              <a:gd name="connsiteY51" fmla="*/ 1610090 h 3220865"/>
              <a:gd name="connsiteX52" fmla="*/ 17512720 w 17513406"/>
              <a:gd name="connsiteY52" fmla="*/ 1652569 h 3220865"/>
              <a:gd name="connsiteX53" fmla="*/ 17511352 w 17513406"/>
              <a:gd name="connsiteY53" fmla="*/ 1695048 h 3220865"/>
              <a:gd name="connsiteX54" fmla="*/ 17508610 w 17513406"/>
              <a:gd name="connsiteY54" fmla="*/ 1736842 h 3220865"/>
              <a:gd name="connsiteX55" fmla="*/ 17505184 w 17513406"/>
              <a:gd name="connsiteY55" fmla="*/ 1779321 h 3220865"/>
              <a:gd name="connsiteX56" fmla="*/ 17500388 w 17513406"/>
              <a:gd name="connsiteY56" fmla="*/ 1821114 h 3220865"/>
              <a:gd name="connsiteX57" fmla="*/ 17494908 w 17513406"/>
              <a:gd name="connsiteY57" fmla="*/ 1862908 h 3220865"/>
              <a:gd name="connsiteX58" fmla="*/ 17487372 w 17513406"/>
              <a:gd name="connsiteY58" fmla="*/ 1904702 h 3220865"/>
              <a:gd name="connsiteX59" fmla="*/ 17479834 w 17513406"/>
              <a:gd name="connsiteY59" fmla="*/ 1946496 h 3220865"/>
              <a:gd name="connsiteX60" fmla="*/ 17470242 w 17513406"/>
              <a:gd name="connsiteY60" fmla="*/ 1987605 h 3220865"/>
              <a:gd name="connsiteX61" fmla="*/ 17459964 w 17513406"/>
              <a:gd name="connsiteY61" fmla="*/ 2028713 h 3220865"/>
              <a:gd name="connsiteX62" fmla="*/ 17448316 w 17513406"/>
              <a:gd name="connsiteY62" fmla="*/ 2069137 h 3220865"/>
              <a:gd name="connsiteX63" fmla="*/ 17435984 w 17513406"/>
              <a:gd name="connsiteY63" fmla="*/ 2109560 h 3220865"/>
              <a:gd name="connsiteX64" fmla="*/ 17422968 w 17513406"/>
              <a:gd name="connsiteY64" fmla="*/ 2149984 h 3220865"/>
              <a:gd name="connsiteX65" fmla="*/ 17407894 w 17513406"/>
              <a:gd name="connsiteY65" fmla="*/ 2189037 h 3220865"/>
              <a:gd name="connsiteX66" fmla="*/ 17392820 w 17513406"/>
              <a:gd name="connsiteY66" fmla="*/ 2228775 h 3220865"/>
              <a:gd name="connsiteX67" fmla="*/ 17376376 w 17513406"/>
              <a:gd name="connsiteY67" fmla="*/ 2267829 h 3220865"/>
              <a:gd name="connsiteX68" fmla="*/ 17353768 w 17513406"/>
              <a:gd name="connsiteY68" fmla="*/ 2317844 h 3220865"/>
              <a:gd name="connsiteX69" fmla="*/ 17329102 w 17513406"/>
              <a:gd name="connsiteY69" fmla="*/ 2366490 h 3220865"/>
              <a:gd name="connsiteX70" fmla="*/ 17303068 w 17513406"/>
              <a:gd name="connsiteY70" fmla="*/ 2415135 h 3220865"/>
              <a:gd name="connsiteX71" fmla="*/ 17274292 w 17513406"/>
              <a:gd name="connsiteY71" fmla="*/ 2462410 h 3220865"/>
              <a:gd name="connsiteX72" fmla="*/ 17244144 w 17513406"/>
              <a:gd name="connsiteY72" fmla="*/ 2509000 h 3220865"/>
              <a:gd name="connsiteX73" fmla="*/ 17212628 w 17513406"/>
              <a:gd name="connsiteY73" fmla="*/ 2554219 h 3220865"/>
              <a:gd name="connsiteX74" fmla="*/ 17178370 w 17513406"/>
              <a:gd name="connsiteY74" fmla="*/ 2599439 h 3220865"/>
              <a:gd name="connsiteX75" fmla="*/ 17144112 w 17513406"/>
              <a:gd name="connsiteY75" fmla="*/ 2642603 h 3220865"/>
              <a:gd name="connsiteX76" fmla="*/ 17106430 w 17513406"/>
              <a:gd name="connsiteY76" fmla="*/ 2684397 h 3220865"/>
              <a:gd name="connsiteX77" fmla="*/ 17067376 w 17513406"/>
              <a:gd name="connsiteY77" fmla="*/ 2726190 h 3220865"/>
              <a:gd name="connsiteX78" fmla="*/ 17026952 w 17513406"/>
              <a:gd name="connsiteY78" fmla="*/ 2765244 h 3220865"/>
              <a:gd name="connsiteX79" fmla="*/ 16985160 w 17513406"/>
              <a:gd name="connsiteY79" fmla="*/ 2803612 h 3220865"/>
              <a:gd name="connsiteX80" fmla="*/ 16940624 w 17513406"/>
              <a:gd name="connsiteY80" fmla="*/ 2841295 h 3220865"/>
              <a:gd name="connsiteX81" fmla="*/ 16895406 w 17513406"/>
              <a:gd name="connsiteY81" fmla="*/ 2876922 h 3220865"/>
              <a:gd name="connsiteX82" fmla="*/ 16847446 w 17513406"/>
              <a:gd name="connsiteY82" fmla="*/ 2911865 h 3220865"/>
              <a:gd name="connsiteX83" fmla="*/ 16798800 w 17513406"/>
              <a:gd name="connsiteY83" fmla="*/ 2944752 h 3220865"/>
              <a:gd name="connsiteX84" fmla="*/ 16746729 w 17513406"/>
              <a:gd name="connsiteY84" fmla="*/ 2975583 h 3220865"/>
              <a:gd name="connsiteX85" fmla="*/ 16694658 w 17513406"/>
              <a:gd name="connsiteY85" fmla="*/ 3005729 h 3220865"/>
              <a:gd name="connsiteX86" fmla="*/ 16639847 w 17513406"/>
              <a:gd name="connsiteY86" fmla="*/ 3033820 h 3220865"/>
              <a:gd name="connsiteX87" fmla="*/ 16583665 w 17513406"/>
              <a:gd name="connsiteY87" fmla="*/ 3059856 h 3220865"/>
              <a:gd name="connsiteX88" fmla="*/ 16526113 w 17513406"/>
              <a:gd name="connsiteY88" fmla="*/ 3084521 h 3220865"/>
              <a:gd name="connsiteX89" fmla="*/ 16465820 w 17513406"/>
              <a:gd name="connsiteY89" fmla="*/ 3107131 h 3220865"/>
              <a:gd name="connsiteX90" fmla="*/ 16404842 w 17513406"/>
              <a:gd name="connsiteY90" fmla="*/ 3127685 h 3220865"/>
              <a:gd name="connsiteX91" fmla="*/ 16340439 w 17513406"/>
              <a:gd name="connsiteY91" fmla="*/ 3146184 h 3220865"/>
              <a:gd name="connsiteX92" fmla="*/ 16276035 w 17513406"/>
              <a:gd name="connsiteY92" fmla="*/ 3163313 h 3220865"/>
              <a:gd name="connsiteX93" fmla="*/ 16208891 w 17513406"/>
              <a:gd name="connsiteY93" fmla="*/ 3178386 h 3220865"/>
              <a:gd name="connsiteX94" fmla="*/ 16140376 w 17513406"/>
              <a:gd name="connsiteY94" fmla="*/ 3190718 h 3220865"/>
              <a:gd name="connsiteX95" fmla="*/ 16069806 w 17513406"/>
              <a:gd name="connsiteY95" fmla="*/ 3200996 h 3220865"/>
              <a:gd name="connsiteX96" fmla="*/ 15998551 w 17513406"/>
              <a:gd name="connsiteY96" fmla="*/ 3209217 h 3220865"/>
              <a:gd name="connsiteX97" fmla="*/ 15923871 w 17513406"/>
              <a:gd name="connsiteY97" fmla="*/ 3216069 h 3220865"/>
              <a:gd name="connsiteX98" fmla="*/ 15849190 w 17513406"/>
              <a:gd name="connsiteY98" fmla="*/ 3218809 h 3220865"/>
              <a:gd name="connsiteX99" fmla="*/ 15771083 w 17513406"/>
              <a:gd name="connsiteY99" fmla="*/ 3220865 h 3220865"/>
              <a:gd name="connsiteX100" fmla="*/ 8314575 w 17513406"/>
              <a:gd name="connsiteY100" fmla="*/ 3220865 h 3220865"/>
              <a:gd name="connsiteX101" fmla="*/ 5596537 w 17513406"/>
              <a:gd name="connsiteY101" fmla="*/ 3220865 h 3220865"/>
              <a:gd name="connsiteX102" fmla="*/ 0 w 17513406"/>
              <a:gd name="connsiteY102" fmla="*/ 3220865 h 3220865"/>
              <a:gd name="connsiteX103" fmla="*/ 0 w 17513406"/>
              <a:gd name="connsiteY103" fmla="*/ 3029709 h 3220865"/>
              <a:gd name="connsiteX104" fmla="*/ 5596537 w 17513406"/>
              <a:gd name="connsiteY104" fmla="*/ 3029709 h 3220865"/>
              <a:gd name="connsiteX105" fmla="*/ 8314575 w 17513406"/>
              <a:gd name="connsiteY105" fmla="*/ 3029709 h 3220865"/>
              <a:gd name="connsiteX106" fmla="*/ 15771083 w 17513406"/>
              <a:gd name="connsiteY106" fmla="*/ 3029709 h 3220865"/>
              <a:gd name="connsiteX107" fmla="*/ 15840283 w 17513406"/>
              <a:gd name="connsiteY107" fmla="*/ 3029024 h 3220865"/>
              <a:gd name="connsiteX108" fmla="*/ 15908112 w 17513406"/>
              <a:gd name="connsiteY108" fmla="*/ 3026284 h 3220865"/>
              <a:gd name="connsiteX109" fmla="*/ 15973886 w 17513406"/>
              <a:gd name="connsiteY109" fmla="*/ 3020803 h 3220865"/>
              <a:gd name="connsiteX110" fmla="*/ 16038975 w 17513406"/>
              <a:gd name="connsiteY110" fmla="*/ 3013266 h 3220865"/>
              <a:gd name="connsiteX111" fmla="*/ 16102008 w 17513406"/>
              <a:gd name="connsiteY111" fmla="*/ 3005044 h 3220865"/>
              <a:gd name="connsiteX112" fmla="*/ 16162986 w 17513406"/>
              <a:gd name="connsiteY112" fmla="*/ 2993397 h 3220865"/>
              <a:gd name="connsiteX113" fmla="*/ 16222594 w 17513406"/>
              <a:gd name="connsiteY113" fmla="*/ 2980379 h 3220865"/>
              <a:gd name="connsiteX114" fmla="*/ 16280831 w 17513406"/>
              <a:gd name="connsiteY114" fmla="*/ 2965306 h 3220865"/>
              <a:gd name="connsiteX115" fmla="*/ 16337013 w 17513406"/>
              <a:gd name="connsiteY115" fmla="*/ 2949548 h 3220865"/>
              <a:gd name="connsiteX116" fmla="*/ 16392510 w 17513406"/>
              <a:gd name="connsiteY116" fmla="*/ 2930363 h 3220865"/>
              <a:gd name="connsiteX117" fmla="*/ 16445951 w 17513406"/>
              <a:gd name="connsiteY117" fmla="*/ 2911179 h 3220865"/>
              <a:gd name="connsiteX118" fmla="*/ 16498022 w 17513406"/>
              <a:gd name="connsiteY118" fmla="*/ 2889255 h 3220865"/>
              <a:gd name="connsiteX119" fmla="*/ 16547352 w 17513406"/>
              <a:gd name="connsiteY119" fmla="*/ 2865960 h 3220865"/>
              <a:gd name="connsiteX120" fmla="*/ 16596683 w 17513406"/>
              <a:gd name="connsiteY120" fmla="*/ 2841295 h 3220865"/>
              <a:gd name="connsiteX121" fmla="*/ 16643272 w 17513406"/>
              <a:gd name="connsiteY121" fmla="*/ 2815259 h 3220865"/>
              <a:gd name="connsiteX122" fmla="*/ 16689862 w 17513406"/>
              <a:gd name="connsiteY122" fmla="*/ 2787853 h 3220865"/>
              <a:gd name="connsiteX123" fmla="*/ 16733026 w 17513406"/>
              <a:gd name="connsiteY123" fmla="*/ 2759077 h 3220865"/>
              <a:gd name="connsiteX124" fmla="*/ 16775505 w 17513406"/>
              <a:gd name="connsiteY124" fmla="*/ 2727561 h 3220865"/>
              <a:gd name="connsiteX125" fmla="*/ 16816614 w 17513406"/>
              <a:gd name="connsiteY125" fmla="*/ 2696729 h 3220865"/>
              <a:gd name="connsiteX126" fmla="*/ 16854982 w 17513406"/>
              <a:gd name="connsiteY126" fmla="*/ 2663842 h 3220865"/>
              <a:gd name="connsiteX127" fmla="*/ 16892664 w 17513406"/>
              <a:gd name="connsiteY127" fmla="*/ 2630270 h 3220865"/>
              <a:gd name="connsiteX128" fmla="*/ 16929664 w 17513406"/>
              <a:gd name="connsiteY128" fmla="*/ 2594643 h 3220865"/>
              <a:gd name="connsiteX129" fmla="*/ 16963236 w 17513406"/>
              <a:gd name="connsiteY129" fmla="*/ 2559015 h 3220865"/>
              <a:gd name="connsiteX130" fmla="*/ 16996122 w 17513406"/>
              <a:gd name="connsiteY130" fmla="*/ 2521332 h 3220865"/>
              <a:gd name="connsiteX131" fmla="*/ 17026952 w 17513406"/>
              <a:gd name="connsiteY131" fmla="*/ 2482964 h 3220865"/>
              <a:gd name="connsiteX132" fmla="*/ 17057100 w 17513406"/>
              <a:gd name="connsiteY132" fmla="*/ 2443226 h 3220865"/>
              <a:gd name="connsiteX133" fmla="*/ 17085876 w 17513406"/>
              <a:gd name="connsiteY133" fmla="*/ 2404172 h 3220865"/>
              <a:gd name="connsiteX134" fmla="*/ 17111912 w 17513406"/>
              <a:gd name="connsiteY134" fmla="*/ 2363064 h 3220865"/>
              <a:gd name="connsiteX135" fmla="*/ 17137262 w 17513406"/>
              <a:gd name="connsiteY135" fmla="*/ 2321270 h 3220865"/>
              <a:gd name="connsiteX136" fmla="*/ 17160556 w 17513406"/>
              <a:gd name="connsiteY136" fmla="*/ 2278106 h 3220865"/>
              <a:gd name="connsiteX137" fmla="*/ 17182480 w 17513406"/>
              <a:gd name="connsiteY137" fmla="*/ 2234942 h 3220865"/>
              <a:gd name="connsiteX138" fmla="*/ 17202350 w 17513406"/>
              <a:gd name="connsiteY138" fmla="*/ 2191778 h 3220865"/>
              <a:gd name="connsiteX139" fmla="*/ 17217424 w 17513406"/>
              <a:gd name="connsiteY139" fmla="*/ 2157520 h 3220865"/>
              <a:gd name="connsiteX140" fmla="*/ 17231126 w 17513406"/>
              <a:gd name="connsiteY140" fmla="*/ 2122578 h 3220865"/>
              <a:gd name="connsiteX141" fmla="*/ 17243460 w 17513406"/>
              <a:gd name="connsiteY141" fmla="*/ 2086951 h 3220865"/>
              <a:gd name="connsiteX142" fmla="*/ 17255792 w 17513406"/>
              <a:gd name="connsiteY142" fmla="*/ 2051323 h 3220865"/>
              <a:gd name="connsiteX143" fmla="*/ 17266068 w 17513406"/>
              <a:gd name="connsiteY143" fmla="*/ 2015696 h 3220865"/>
              <a:gd name="connsiteX144" fmla="*/ 17276346 w 17513406"/>
              <a:gd name="connsiteY144" fmla="*/ 1979383 h 3220865"/>
              <a:gd name="connsiteX145" fmla="*/ 17285938 w 17513406"/>
              <a:gd name="connsiteY145" fmla="*/ 1943070 h 3220865"/>
              <a:gd name="connsiteX146" fmla="*/ 17293476 w 17513406"/>
              <a:gd name="connsiteY146" fmla="*/ 1906758 h 3220865"/>
              <a:gd name="connsiteX147" fmla="*/ 17301012 w 17513406"/>
              <a:gd name="connsiteY147" fmla="*/ 1870445 h 3220865"/>
              <a:gd name="connsiteX148" fmla="*/ 17306492 w 17513406"/>
              <a:gd name="connsiteY148" fmla="*/ 1833447 h 3220865"/>
              <a:gd name="connsiteX149" fmla="*/ 17311974 w 17513406"/>
              <a:gd name="connsiteY149" fmla="*/ 1795764 h 3220865"/>
              <a:gd name="connsiteX150" fmla="*/ 17316084 w 17513406"/>
              <a:gd name="connsiteY150" fmla="*/ 1759451 h 3220865"/>
              <a:gd name="connsiteX151" fmla="*/ 17319510 w 17513406"/>
              <a:gd name="connsiteY151" fmla="*/ 1721769 h 3220865"/>
              <a:gd name="connsiteX152" fmla="*/ 17321566 w 17513406"/>
              <a:gd name="connsiteY152" fmla="*/ 1684086 h 3220865"/>
              <a:gd name="connsiteX153" fmla="*/ 17323620 w 17513406"/>
              <a:gd name="connsiteY153" fmla="*/ 1647773 h 3220865"/>
              <a:gd name="connsiteX154" fmla="*/ 17323620 w 17513406"/>
              <a:gd name="connsiteY154" fmla="*/ 1610090 h 3220865"/>
              <a:gd name="connsiteX155" fmla="*/ 17323620 w 17513406"/>
              <a:gd name="connsiteY155" fmla="*/ 1572407 h 3220865"/>
              <a:gd name="connsiteX156" fmla="*/ 17321566 w 17513406"/>
              <a:gd name="connsiteY156" fmla="*/ 1536094 h 3220865"/>
              <a:gd name="connsiteX157" fmla="*/ 17319510 w 17513406"/>
              <a:gd name="connsiteY157" fmla="*/ 1498411 h 3220865"/>
              <a:gd name="connsiteX158" fmla="*/ 17316084 w 17513406"/>
              <a:gd name="connsiteY158" fmla="*/ 1460728 h 3220865"/>
              <a:gd name="connsiteX159" fmla="*/ 17311974 w 17513406"/>
              <a:gd name="connsiteY159" fmla="*/ 1424416 h 3220865"/>
              <a:gd name="connsiteX160" fmla="*/ 17306492 w 17513406"/>
              <a:gd name="connsiteY160" fmla="*/ 1386733 h 3220865"/>
              <a:gd name="connsiteX161" fmla="*/ 17301012 w 17513406"/>
              <a:gd name="connsiteY161" fmla="*/ 1350420 h 3220865"/>
              <a:gd name="connsiteX162" fmla="*/ 17293476 w 17513406"/>
              <a:gd name="connsiteY162" fmla="*/ 1313422 h 3220865"/>
              <a:gd name="connsiteX163" fmla="*/ 17284568 w 17513406"/>
              <a:gd name="connsiteY163" fmla="*/ 1277110 h 3220865"/>
              <a:gd name="connsiteX164" fmla="*/ 17276346 w 17513406"/>
              <a:gd name="connsiteY164" fmla="*/ 1241482 h 3220865"/>
              <a:gd name="connsiteX165" fmla="*/ 17266068 w 17513406"/>
              <a:gd name="connsiteY165" fmla="*/ 1205170 h 3220865"/>
              <a:gd name="connsiteX166" fmla="*/ 17255792 w 17513406"/>
              <a:gd name="connsiteY166" fmla="*/ 1169542 h 3220865"/>
              <a:gd name="connsiteX167" fmla="*/ 17243460 w 17513406"/>
              <a:gd name="connsiteY167" fmla="*/ 1133229 h 3220865"/>
              <a:gd name="connsiteX168" fmla="*/ 17231126 w 17513406"/>
              <a:gd name="connsiteY168" fmla="*/ 1097602 h 3220865"/>
              <a:gd name="connsiteX169" fmla="*/ 17217424 w 17513406"/>
              <a:gd name="connsiteY169" fmla="*/ 1063345 h 3220865"/>
              <a:gd name="connsiteX170" fmla="*/ 17202350 w 17513406"/>
              <a:gd name="connsiteY170" fmla="*/ 1028402 h 3220865"/>
              <a:gd name="connsiteX171" fmla="*/ 17182480 w 17513406"/>
              <a:gd name="connsiteY171" fmla="*/ 985238 h 3220865"/>
              <a:gd name="connsiteX172" fmla="*/ 17160556 w 17513406"/>
              <a:gd name="connsiteY172" fmla="*/ 942074 h 3220865"/>
              <a:gd name="connsiteX173" fmla="*/ 17137262 w 17513406"/>
              <a:gd name="connsiteY173" fmla="*/ 898910 h 3220865"/>
              <a:gd name="connsiteX174" fmla="*/ 17111912 w 17513406"/>
              <a:gd name="connsiteY174" fmla="*/ 857801 h 3220865"/>
              <a:gd name="connsiteX175" fmla="*/ 17085876 w 17513406"/>
              <a:gd name="connsiteY175" fmla="*/ 816693 h 3220865"/>
              <a:gd name="connsiteX176" fmla="*/ 17057100 w 17513406"/>
              <a:gd name="connsiteY176" fmla="*/ 776269 h 3220865"/>
              <a:gd name="connsiteX177" fmla="*/ 17026952 w 17513406"/>
              <a:gd name="connsiteY177" fmla="*/ 737901 h 3220865"/>
              <a:gd name="connsiteX178" fmla="*/ 16996122 w 17513406"/>
              <a:gd name="connsiteY178" fmla="*/ 698848 h 3220865"/>
              <a:gd name="connsiteX179" fmla="*/ 16963236 w 17513406"/>
              <a:gd name="connsiteY179" fmla="*/ 661850 h 3220865"/>
              <a:gd name="connsiteX180" fmla="*/ 16928292 w 17513406"/>
              <a:gd name="connsiteY180" fmla="*/ 626222 h 3220865"/>
              <a:gd name="connsiteX181" fmla="*/ 16892664 w 17513406"/>
              <a:gd name="connsiteY181" fmla="*/ 589910 h 3220865"/>
              <a:gd name="connsiteX182" fmla="*/ 16854982 w 17513406"/>
              <a:gd name="connsiteY182" fmla="*/ 556338 h 3220865"/>
              <a:gd name="connsiteX183" fmla="*/ 16815928 w 17513406"/>
              <a:gd name="connsiteY183" fmla="*/ 523451 h 3220865"/>
              <a:gd name="connsiteX184" fmla="*/ 16775505 w 17513406"/>
              <a:gd name="connsiteY184" fmla="*/ 491934 h 3220865"/>
              <a:gd name="connsiteX185" fmla="*/ 16733026 w 17513406"/>
              <a:gd name="connsiteY185" fmla="*/ 461788 h 3220865"/>
              <a:gd name="connsiteX186" fmla="*/ 16688492 w 17513406"/>
              <a:gd name="connsiteY186" fmla="*/ 432327 h 3220865"/>
              <a:gd name="connsiteX187" fmla="*/ 16643272 w 17513406"/>
              <a:gd name="connsiteY187" fmla="*/ 405606 h 3220865"/>
              <a:gd name="connsiteX188" fmla="*/ 16596683 w 17513406"/>
              <a:gd name="connsiteY188" fmla="*/ 378885 h 3220865"/>
              <a:gd name="connsiteX189" fmla="*/ 16547352 w 17513406"/>
              <a:gd name="connsiteY189" fmla="*/ 354905 h 3220865"/>
              <a:gd name="connsiteX190" fmla="*/ 16498022 w 17513406"/>
              <a:gd name="connsiteY190" fmla="*/ 330925 h 3220865"/>
              <a:gd name="connsiteX191" fmla="*/ 16445266 w 17513406"/>
              <a:gd name="connsiteY191" fmla="*/ 309686 h 3220865"/>
              <a:gd name="connsiteX192" fmla="*/ 16392510 w 17513406"/>
              <a:gd name="connsiteY192" fmla="*/ 289816 h 3220865"/>
              <a:gd name="connsiteX193" fmla="*/ 16337013 w 17513406"/>
              <a:gd name="connsiteY193" fmla="*/ 271318 h 3220865"/>
              <a:gd name="connsiteX194" fmla="*/ 16280831 w 17513406"/>
              <a:gd name="connsiteY194" fmla="*/ 255559 h 3220865"/>
              <a:gd name="connsiteX195" fmla="*/ 16222594 w 17513406"/>
              <a:gd name="connsiteY195" fmla="*/ 240486 h 3220865"/>
              <a:gd name="connsiteX196" fmla="*/ 16162986 w 17513406"/>
              <a:gd name="connsiteY196" fmla="*/ 226783 h 3220865"/>
              <a:gd name="connsiteX197" fmla="*/ 16101323 w 17513406"/>
              <a:gd name="connsiteY197" fmla="*/ 215821 h 3220865"/>
              <a:gd name="connsiteX198" fmla="*/ 16038290 w 17513406"/>
              <a:gd name="connsiteY198" fmla="*/ 206229 h 3220865"/>
              <a:gd name="connsiteX199" fmla="*/ 15973886 w 17513406"/>
              <a:gd name="connsiteY199" fmla="*/ 200063 h 3220865"/>
              <a:gd name="connsiteX200" fmla="*/ 15907427 w 17513406"/>
              <a:gd name="connsiteY200" fmla="*/ 194581 h 3220865"/>
              <a:gd name="connsiteX201" fmla="*/ 15839598 w 17513406"/>
              <a:gd name="connsiteY201" fmla="*/ 191155 h 3220865"/>
              <a:gd name="connsiteX202" fmla="*/ 15771083 w 17513406"/>
              <a:gd name="connsiteY202" fmla="*/ 189785 h 3220865"/>
              <a:gd name="connsiteX203" fmla="*/ 8314575 w 17513406"/>
              <a:gd name="connsiteY203" fmla="*/ 189785 h 3220865"/>
              <a:gd name="connsiteX204" fmla="*/ 5596537 w 17513406"/>
              <a:gd name="connsiteY204" fmla="*/ 189785 h 3220865"/>
              <a:gd name="connsiteX205" fmla="*/ 0 w 17513406"/>
              <a:gd name="connsiteY205" fmla="*/ 189785 h 3220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17513406" h="3220865">
                <a:moveTo>
                  <a:pt x="0" y="0"/>
                </a:moveTo>
                <a:lnTo>
                  <a:pt x="5596537" y="0"/>
                </a:lnTo>
                <a:lnTo>
                  <a:pt x="8314575" y="0"/>
                </a:lnTo>
                <a:lnTo>
                  <a:pt x="15771083" y="0"/>
                </a:lnTo>
                <a:lnTo>
                  <a:pt x="15847820" y="685"/>
                </a:lnTo>
                <a:lnTo>
                  <a:pt x="15923871" y="4796"/>
                </a:lnTo>
                <a:lnTo>
                  <a:pt x="15997866" y="10278"/>
                </a:lnTo>
                <a:lnTo>
                  <a:pt x="16069806" y="18499"/>
                </a:lnTo>
                <a:lnTo>
                  <a:pt x="16140376" y="28776"/>
                </a:lnTo>
                <a:lnTo>
                  <a:pt x="16208891" y="42479"/>
                </a:lnTo>
                <a:lnTo>
                  <a:pt x="16276035" y="57552"/>
                </a:lnTo>
                <a:lnTo>
                  <a:pt x="16340439" y="73311"/>
                </a:lnTo>
                <a:lnTo>
                  <a:pt x="16403472" y="91810"/>
                </a:lnTo>
                <a:lnTo>
                  <a:pt x="16465820" y="113734"/>
                </a:lnTo>
                <a:lnTo>
                  <a:pt x="16525428" y="136344"/>
                </a:lnTo>
                <a:lnTo>
                  <a:pt x="16583665" y="160324"/>
                </a:lnTo>
                <a:lnTo>
                  <a:pt x="16639847" y="187045"/>
                </a:lnTo>
                <a:lnTo>
                  <a:pt x="16694658" y="215136"/>
                </a:lnTo>
                <a:lnTo>
                  <a:pt x="16746729" y="243912"/>
                </a:lnTo>
                <a:lnTo>
                  <a:pt x="16798116" y="276114"/>
                </a:lnTo>
                <a:lnTo>
                  <a:pt x="16847446" y="309001"/>
                </a:lnTo>
                <a:lnTo>
                  <a:pt x="16894720" y="342572"/>
                </a:lnTo>
                <a:lnTo>
                  <a:pt x="16940624" y="378885"/>
                </a:lnTo>
                <a:lnTo>
                  <a:pt x="16985160" y="415883"/>
                </a:lnTo>
                <a:lnTo>
                  <a:pt x="17026952" y="454251"/>
                </a:lnTo>
                <a:lnTo>
                  <a:pt x="17067376" y="494675"/>
                </a:lnTo>
                <a:lnTo>
                  <a:pt x="17106430" y="535783"/>
                </a:lnTo>
                <a:lnTo>
                  <a:pt x="17144112" y="578262"/>
                </a:lnTo>
                <a:lnTo>
                  <a:pt x="17178370" y="621426"/>
                </a:lnTo>
                <a:lnTo>
                  <a:pt x="17212628" y="665961"/>
                </a:lnTo>
                <a:lnTo>
                  <a:pt x="17244144" y="711180"/>
                </a:lnTo>
                <a:lnTo>
                  <a:pt x="17273604" y="758455"/>
                </a:lnTo>
                <a:lnTo>
                  <a:pt x="17301696" y="805045"/>
                </a:lnTo>
                <a:lnTo>
                  <a:pt x="17329102" y="853690"/>
                </a:lnTo>
                <a:lnTo>
                  <a:pt x="17353768" y="903021"/>
                </a:lnTo>
                <a:lnTo>
                  <a:pt x="17376376" y="952351"/>
                </a:lnTo>
                <a:lnTo>
                  <a:pt x="17392820" y="990719"/>
                </a:lnTo>
                <a:lnTo>
                  <a:pt x="17407894" y="1031143"/>
                </a:lnTo>
                <a:lnTo>
                  <a:pt x="17422968" y="1070881"/>
                </a:lnTo>
                <a:lnTo>
                  <a:pt x="17435984" y="1111305"/>
                </a:lnTo>
                <a:lnTo>
                  <a:pt x="17448316" y="1151728"/>
                </a:lnTo>
                <a:lnTo>
                  <a:pt x="17459964" y="1191467"/>
                </a:lnTo>
                <a:lnTo>
                  <a:pt x="17470242" y="1233260"/>
                </a:lnTo>
                <a:lnTo>
                  <a:pt x="17479834" y="1274369"/>
                </a:lnTo>
                <a:lnTo>
                  <a:pt x="17487372" y="1315478"/>
                </a:lnTo>
                <a:lnTo>
                  <a:pt x="17493536" y="1357957"/>
                </a:lnTo>
                <a:lnTo>
                  <a:pt x="17500388" y="1399065"/>
                </a:lnTo>
                <a:lnTo>
                  <a:pt x="17505184" y="1441544"/>
                </a:lnTo>
                <a:lnTo>
                  <a:pt x="17508610" y="1483338"/>
                </a:lnTo>
                <a:lnTo>
                  <a:pt x="17511352" y="1525817"/>
                </a:lnTo>
                <a:lnTo>
                  <a:pt x="17512720" y="1568296"/>
                </a:lnTo>
                <a:lnTo>
                  <a:pt x="17513406" y="1610090"/>
                </a:lnTo>
                <a:lnTo>
                  <a:pt x="17512720" y="1652569"/>
                </a:lnTo>
                <a:lnTo>
                  <a:pt x="17511352" y="1695048"/>
                </a:lnTo>
                <a:lnTo>
                  <a:pt x="17508610" y="1736842"/>
                </a:lnTo>
                <a:lnTo>
                  <a:pt x="17505184" y="1779321"/>
                </a:lnTo>
                <a:lnTo>
                  <a:pt x="17500388" y="1821114"/>
                </a:lnTo>
                <a:lnTo>
                  <a:pt x="17494908" y="1862908"/>
                </a:lnTo>
                <a:lnTo>
                  <a:pt x="17487372" y="1904702"/>
                </a:lnTo>
                <a:lnTo>
                  <a:pt x="17479834" y="1946496"/>
                </a:lnTo>
                <a:lnTo>
                  <a:pt x="17470242" y="1987605"/>
                </a:lnTo>
                <a:lnTo>
                  <a:pt x="17459964" y="2028713"/>
                </a:lnTo>
                <a:lnTo>
                  <a:pt x="17448316" y="2069137"/>
                </a:lnTo>
                <a:lnTo>
                  <a:pt x="17435984" y="2109560"/>
                </a:lnTo>
                <a:lnTo>
                  <a:pt x="17422968" y="2149984"/>
                </a:lnTo>
                <a:lnTo>
                  <a:pt x="17407894" y="2189037"/>
                </a:lnTo>
                <a:lnTo>
                  <a:pt x="17392820" y="2228775"/>
                </a:lnTo>
                <a:lnTo>
                  <a:pt x="17376376" y="2267829"/>
                </a:lnTo>
                <a:lnTo>
                  <a:pt x="17353768" y="2317844"/>
                </a:lnTo>
                <a:lnTo>
                  <a:pt x="17329102" y="2366490"/>
                </a:lnTo>
                <a:lnTo>
                  <a:pt x="17303068" y="2415135"/>
                </a:lnTo>
                <a:lnTo>
                  <a:pt x="17274292" y="2462410"/>
                </a:lnTo>
                <a:lnTo>
                  <a:pt x="17244144" y="2509000"/>
                </a:lnTo>
                <a:lnTo>
                  <a:pt x="17212628" y="2554219"/>
                </a:lnTo>
                <a:lnTo>
                  <a:pt x="17178370" y="2599439"/>
                </a:lnTo>
                <a:lnTo>
                  <a:pt x="17144112" y="2642603"/>
                </a:lnTo>
                <a:lnTo>
                  <a:pt x="17106430" y="2684397"/>
                </a:lnTo>
                <a:lnTo>
                  <a:pt x="17067376" y="2726190"/>
                </a:lnTo>
                <a:lnTo>
                  <a:pt x="17026952" y="2765244"/>
                </a:lnTo>
                <a:lnTo>
                  <a:pt x="16985160" y="2803612"/>
                </a:lnTo>
                <a:lnTo>
                  <a:pt x="16940624" y="2841295"/>
                </a:lnTo>
                <a:lnTo>
                  <a:pt x="16895406" y="2876922"/>
                </a:lnTo>
                <a:lnTo>
                  <a:pt x="16847446" y="2911865"/>
                </a:lnTo>
                <a:lnTo>
                  <a:pt x="16798800" y="2944752"/>
                </a:lnTo>
                <a:lnTo>
                  <a:pt x="16746729" y="2975583"/>
                </a:lnTo>
                <a:lnTo>
                  <a:pt x="16694658" y="3005729"/>
                </a:lnTo>
                <a:lnTo>
                  <a:pt x="16639847" y="3033820"/>
                </a:lnTo>
                <a:lnTo>
                  <a:pt x="16583665" y="3059856"/>
                </a:lnTo>
                <a:lnTo>
                  <a:pt x="16526113" y="3084521"/>
                </a:lnTo>
                <a:lnTo>
                  <a:pt x="16465820" y="3107131"/>
                </a:lnTo>
                <a:lnTo>
                  <a:pt x="16404842" y="3127685"/>
                </a:lnTo>
                <a:lnTo>
                  <a:pt x="16340439" y="3146184"/>
                </a:lnTo>
                <a:lnTo>
                  <a:pt x="16276035" y="3163313"/>
                </a:lnTo>
                <a:lnTo>
                  <a:pt x="16208891" y="3178386"/>
                </a:lnTo>
                <a:lnTo>
                  <a:pt x="16140376" y="3190718"/>
                </a:lnTo>
                <a:lnTo>
                  <a:pt x="16069806" y="3200996"/>
                </a:lnTo>
                <a:lnTo>
                  <a:pt x="15998551" y="3209217"/>
                </a:lnTo>
                <a:lnTo>
                  <a:pt x="15923871" y="3216069"/>
                </a:lnTo>
                <a:lnTo>
                  <a:pt x="15849190" y="3218809"/>
                </a:lnTo>
                <a:lnTo>
                  <a:pt x="15771083" y="3220865"/>
                </a:lnTo>
                <a:lnTo>
                  <a:pt x="8314575" y="3220865"/>
                </a:lnTo>
                <a:lnTo>
                  <a:pt x="5596537" y="3220865"/>
                </a:lnTo>
                <a:lnTo>
                  <a:pt x="0" y="3220865"/>
                </a:lnTo>
                <a:lnTo>
                  <a:pt x="0" y="3029709"/>
                </a:lnTo>
                <a:lnTo>
                  <a:pt x="5596537" y="3029709"/>
                </a:lnTo>
                <a:lnTo>
                  <a:pt x="8314575" y="3029709"/>
                </a:lnTo>
                <a:lnTo>
                  <a:pt x="15771083" y="3029709"/>
                </a:lnTo>
                <a:lnTo>
                  <a:pt x="15840283" y="3029024"/>
                </a:lnTo>
                <a:lnTo>
                  <a:pt x="15908112" y="3026284"/>
                </a:lnTo>
                <a:lnTo>
                  <a:pt x="15973886" y="3020803"/>
                </a:lnTo>
                <a:lnTo>
                  <a:pt x="16038975" y="3013266"/>
                </a:lnTo>
                <a:lnTo>
                  <a:pt x="16102008" y="3005044"/>
                </a:lnTo>
                <a:lnTo>
                  <a:pt x="16162986" y="2993397"/>
                </a:lnTo>
                <a:lnTo>
                  <a:pt x="16222594" y="2980379"/>
                </a:lnTo>
                <a:lnTo>
                  <a:pt x="16280831" y="2965306"/>
                </a:lnTo>
                <a:lnTo>
                  <a:pt x="16337013" y="2949548"/>
                </a:lnTo>
                <a:lnTo>
                  <a:pt x="16392510" y="2930363"/>
                </a:lnTo>
                <a:lnTo>
                  <a:pt x="16445951" y="2911179"/>
                </a:lnTo>
                <a:lnTo>
                  <a:pt x="16498022" y="2889255"/>
                </a:lnTo>
                <a:lnTo>
                  <a:pt x="16547352" y="2865960"/>
                </a:lnTo>
                <a:lnTo>
                  <a:pt x="16596683" y="2841295"/>
                </a:lnTo>
                <a:lnTo>
                  <a:pt x="16643272" y="2815259"/>
                </a:lnTo>
                <a:lnTo>
                  <a:pt x="16689862" y="2787853"/>
                </a:lnTo>
                <a:lnTo>
                  <a:pt x="16733026" y="2759077"/>
                </a:lnTo>
                <a:lnTo>
                  <a:pt x="16775505" y="2727561"/>
                </a:lnTo>
                <a:lnTo>
                  <a:pt x="16816614" y="2696729"/>
                </a:lnTo>
                <a:lnTo>
                  <a:pt x="16854982" y="2663842"/>
                </a:lnTo>
                <a:lnTo>
                  <a:pt x="16892664" y="2630270"/>
                </a:lnTo>
                <a:lnTo>
                  <a:pt x="16929664" y="2594643"/>
                </a:lnTo>
                <a:lnTo>
                  <a:pt x="16963236" y="2559015"/>
                </a:lnTo>
                <a:lnTo>
                  <a:pt x="16996122" y="2521332"/>
                </a:lnTo>
                <a:lnTo>
                  <a:pt x="17026952" y="2482964"/>
                </a:lnTo>
                <a:lnTo>
                  <a:pt x="17057100" y="2443226"/>
                </a:lnTo>
                <a:lnTo>
                  <a:pt x="17085876" y="2404172"/>
                </a:lnTo>
                <a:lnTo>
                  <a:pt x="17111912" y="2363064"/>
                </a:lnTo>
                <a:lnTo>
                  <a:pt x="17137262" y="2321270"/>
                </a:lnTo>
                <a:lnTo>
                  <a:pt x="17160556" y="2278106"/>
                </a:lnTo>
                <a:lnTo>
                  <a:pt x="17182480" y="2234942"/>
                </a:lnTo>
                <a:lnTo>
                  <a:pt x="17202350" y="2191778"/>
                </a:lnTo>
                <a:lnTo>
                  <a:pt x="17217424" y="2157520"/>
                </a:lnTo>
                <a:lnTo>
                  <a:pt x="17231126" y="2122578"/>
                </a:lnTo>
                <a:lnTo>
                  <a:pt x="17243460" y="2086951"/>
                </a:lnTo>
                <a:lnTo>
                  <a:pt x="17255792" y="2051323"/>
                </a:lnTo>
                <a:lnTo>
                  <a:pt x="17266068" y="2015696"/>
                </a:lnTo>
                <a:lnTo>
                  <a:pt x="17276346" y="1979383"/>
                </a:lnTo>
                <a:lnTo>
                  <a:pt x="17285938" y="1943070"/>
                </a:lnTo>
                <a:lnTo>
                  <a:pt x="17293476" y="1906758"/>
                </a:lnTo>
                <a:lnTo>
                  <a:pt x="17301012" y="1870445"/>
                </a:lnTo>
                <a:lnTo>
                  <a:pt x="17306492" y="1833447"/>
                </a:lnTo>
                <a:lnTo>
                  <a:pt x="17311974" y="1795764"/>
                </a:lnTo>
                <a:lnTo>
                  <a:pt x="17316084" y="1759451"/>
                </a:lnTo>
                <a:lnTo>
                  <a:pt x="17319510" y="1721769"/>
                </a:lnTo>
                <a:lnTo>
                  <a:pt x="17321566" y="1684086"/>
                </a:lnTo>
                <a:lnTo>
                  <a:pt x="17323620" y="1647773"/>
                </a:lnTo>
                <a:lnTo>
                  <a:pt x="17323620" y="1610090"/>
                </a:lnTo>
                <a:lnTo>
                  <a:pt x="17323620" y="1572407"/>
                </a:lnTo>
                <a:lnTo>
                  <a:pt x="17321566" y="1536094"/>
                </a:lnTo>
                <a:lnTo>
                  <a:pt x="17319510" y="1498411"/>
                </a:lnTo>
                <a:lnTo>
                  <a:pt x="17316084" y="1460728"/>
                </a:lnTo>
                <a:lnTo>
                  <a:pt x="17311974" y="1424416"/>
                </a:lnTo>
                <a:lnTo>
                  <a:pt x="17306492" y="1386733"/>
                </a:lnTo>
                <a:lnTo>
                  <a:pt x="17301012" y="1350420"/>
                </a:lnTo>
                <a:lnTo>
                  <a:pt x="17293476" y="1313422"/>
                </a:lnTo>
                <a:lnTo>
                  <a:pt x="17284568" y="1277110"/>
                </a:lnTo>
                <a:lnTo>
                  <a:pt x="17276346" y="1241482"/>
                </a:lnTo>
                <a:lnTo>
                  <a:pt x="17266068" y="1205170"/>
                </a:lnTo>
                <a:lnTo>
                  <a:pt x="17255792" y="1169542"/>
                </a:lnTo>
                <a:lnTo>
                  <a:pt x="17243460" y="1133229"/>
                </a:lnTo>
                <a:lnTo>
                  <a:pt x="17231126" y="1097602"/>
                </a:lnTo>
                <a:lnTo>
                  <a:pt x="17217424" y="1063345"/>
                </a:lnTo>
                <a:lnTo>
                  <a:pt x="17202350" y="1028402"/>
                </a:lnTo>
                <a:lnTo>
                  <a:pt x="17182480" y="985238"/>
                </a:lnTo>
                <a:lnTo>
                  <a:pt x="17160556" y="942074"/>
                </a:lnTo>
                <a:lnTo>
                  <a:pt x="17137262" y="898910"/>
                </a:lnTo>
                <a:lnTo>
                  <a:pt x="17111912" y="857801"/>
                </a:lnTo>
                <a:lnTo>
                  <a:pt x="17085876" y="816693"/>
                </a:lnTo>
                <a:lnTo>
                  <a:pt x="17057100" y="776269"/>
                </a:lnTo>
                <a:lnTo>
                  <a:pt x="17026952" y="737901"/>
                </a:lnTo>
                <a:lnTo>
                  <a:pt x="16996122" y="698848"/>
                </a:lnTo>
                <a:lnTo>
                  <a:pt x="16963236" y="661850"/>
                </a:lnTo>
                <a:lnTo>
                  <a:pt x="16928292" y="626222"/>
                </a:lnTo>
                <a:lnTo>
                  <a:pt x="16892664" y="589910"/>
                </a:lnTo>
                <a:lnTo>
                  <a:pt x="16854982" y="556338"/>
                </a:lnTo>
                <a:lnTo>
                  <a:pt x="16815928" y="523451"/>
                </a:lnTo>
                <a:lnTo>
                  <a:pt x="16775505" y="491934"/>
                </a:lnTo>
                <a:lnTo>
                  <a:pt x="16733026" y="461788"/>
                </a:lnTo>
                <a:lnTo>
                  <a:pt x="16688492" y="432327"/>
                </a:lnTo>
                <a:lnTo>
                  <a:pt x="16643272" y="405606"/>
                </a:lnTo>
                <a:lnTo>
                  <a:pt x="16596683" y="378885"/>
                </a:lnTo>
                <a:lnTo>
                  <a:pt x="16547352" y="354905"/>
                </a:lnTo>
                <a:lnTo>
                  <a:pt x="16498022" y="330925"/>
                </a:lnTo>
                <a:lnTo>
                  <a:pt x="16445266" y="309686"/>
                </a:lnTo>
                <a:lnTo>
                  <a:pt x="16392510" y="289816"/>
                </a:lnTo>
                <a:lnTo>
                  <a:pt x="16337013" y="271318"/>
                </a:lnTo>
                <a:lnTo>
                  <a:pt x="16280831" y="255559"/>
                </a:lnTo>
                <a:lnTo>
                  <a:pt x="16222594" y="240486"/>
                </a:lnTo>
                <a:lnTo>
                  <a:pt x="16162986" y="226783"/>
                </a:lnTo>
                <a:lnTo>
                  <a:pt x="16101323" y="215821"/>
                </a:lnTo>
                <a:lnTo>
                  <a:pt x="16038290" y="206229"/>
                </a:lnTo>
                <a:lnTo>
                  <a:pt x="15973886" y="200063"/>
                </a:lnTo>
                <a:lnTo>
                  <a:pt x="15907427" y="194581"/>
                </a:lnTo>
                <a:lnTo>
                  <a:pt x="15839598" y="191155"/>
                </a:lnTo>
                <a:lnTo>
                  <a:pt x="15771083" y="189785"/>
                </a:lnTo>
                <a:lnTo>
                  <a:pt x="8314575" y="189785"/>
                </a:lnTo>
                <a:lnTo>
                  <a:pt x="5596537" y="189785"/>
                </a:lnTo>
                <a:lnTo>
                  <a:pt x="0" y="189785"/>
                </a:lnTo>
                <a:close/>
              </a:path>
            </a:pathLst>
          </a:custGeom>
          <a:solidFill>
            <a:srgbClr val="EEF0F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1D56B7-3F9E-42A6-A9DD-049544670979}"/>
              </a:ext>
            </a:extLst>
          </p:cNvPr>
          <p:cNvSpPr/>
          <p:nvPr/>
        </p:nvSpPr>
        <p:spPr>
          <a:xfrm>
            <a:off x="0" y="3073680"/>
            <a:ext cx="1274940" cy="404839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23644-2C58-477B-A061-3916964318D0}"/>
              </a:ext>
            </a:extLst>
          </p:cNvPr>
          <p:cNvSpPr txBox="1"/>
          <p:nvPr/>
        </p:nvSpPr>
        <p:spPr>
          <a:xfrm>
            <a:off x="13482154" y="1389120"/>
            <a:ext cx="2758168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  <a:p>
            <a:pPr algn="ctr" defTabSz="360000">
              <a:lnSpc>
                <a:spcPct val="150000"/>
              </a:lnSpc>
            </a:pP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D24F9-1E94-4D99-8262-160558976BE0}"/>
              </a:ext>
            </a:extLst>
          </p:cNvPr>
          <p:cNvSpPr txBox="1"/>
          <p:nvPr/>
        </p:nvSpPr>
        <p:spPr>
          <a:xfrm>
            <a:off x="5309743" y="1389120"/>
            <a:ext cx="2758168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  <a:p>
            <a:pPr algn="ctr" defTabSz="360000">
              <a:lnSpc>
                <a:spcPct val="150000"/>
              </a:lnSpc>
            </a:pP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83CA3F-76FE-4BF9-AD5B-D9080271C4E8}"/>
              </a:ext>
            </a:extLst>
          </p:cNvPr>
          <p:cNvSpPr txBox="1"/>
          <p:nvPr/>
        </p:nvSpPr>
        <p:spPr>
          <a:xfrm>
            <a:off x="5799271" y="957096"/>
            <a:ext cx="17723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2E52D6-A42D-4AC0-80CD-11CFDB553DEC}"/>
              </a:ext>
            </a:extLst>
          </p:cNvPr>
          <p:cNvSpPr txBox="1"/>
          <p:nvPr/>
        </p:nvSpPr>
        <p:spPr>
          <a:xfrm>
            <a:off x="9392872" y="1389120"/>
            <a:ext cx="2758168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  <a:p>
            <a:pPr algn="ctr" defTabSz="360000">
              <a:lnSpc>
                <a:spcPct val="150000"/>
              </a:lnSpc>
            </a:pP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8CA208-6EEE-45B5-9AFD-C5E884C23485}"/>
              </a:ext>
            </a:extLst>
          </p:cNvPr>
          <p:cNvSpPr txBox="1"/>
          <p:nvPr/>
        </p:nvSpPr>
        <p:spPr>
          <a:xfrm>
            <a:off x="9857556" y="957096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CB332B-70E3-4316-AE63-6D582C5D6866}"/>
              </a:ext>
            </a:extLst>
          </p:cNvPr>
          <p:cNvSpPr txBox="1"/>
          <p:nvPr/>
        </p:nvSpPr>
        <p:spPr>
          <a:xfrm>
            <a:off x="13946838" y="957096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D190BD-9838-4478-870A-5EB80FEAD9B7}"/>
              </a:ext>
            </a:extLst>
          </p:cNvPr>
          <p:cNvSpPr txBox="1"/>
          <p:nvPr/>
        </p:nvSpPr>
        <p:spPr>
          <a:xfrm>
            <a:off x="3264401" y="8120858"/>
            <a:ext cx="2758168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  <a:p>
            <a:pPr algn="ctr" defTabSz="360000">
              <a:lnSpc>
                <a:spcPct val="150000"/>
              </a:lnSpc>
            </a:pP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30E752-034E-453E-8F02-C3B6D9B4F29B}"/>
              </a:ext>
            </a:extLst>
          </p:cNvPr>
          <p:cNvSpPr txBox="1"/>
          <p:nvPr/>
        </p:nvSpPr>
        <p:spPr>
          <a:xfrm>
            <a:off x="7347530" y="8120858"/>
            <a:ext cx="2758168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  <a:p>
            <a:pPr algn="ctr" defTabSz="360000">
              <a:lnSpc>
                <a:spcPct val="150000"/>
              </a:lnSpc>
            </a:pP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A74421-6E3D-4A2B-8D0C-13B21C2BA61F}"/>
              </a:ext>
            </a:extLst>
          </p:cNvPr>
          <p:cNvSpPr txBox="1"/>
          <p:nvPr/>
        </p:nvSpPr>
        <p:spPr>
          <a:xfrm>
            <a:off x="11436812" y="8120858"/>
            <a:ext cx="2758168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  <a:p>
            <a:pPr algn="ctr" defTabSz="360000">
              <a:lnSpc>
                <a:spcPct val="150000"/>
              </a:lnSpc>
            </a:pP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330D50-9C12-416C-813B-444B1E511B18}"/>
              </a:ext>
            </a:extLst>
          </p:cNvPr>
          <p:cNvSpPr txBox="1"/>
          <p:nvPr/>
        </p:nvSpPr>
        <p:spPr>
          <a:xfrm>
            <a:off x="3759711" y="7688834"/>
            <a:ext cx="17723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2026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907392-547D-482A-9C40-912C276F6BFA}"/>
              </a:ext>
            </a:extLst>
          </p:cNvPr>
          <p:cNvSpPr txBox="1"/>
          <p:nvPr/>
        </p:nvSpPr>
        <p:spPr>
          <a:xfrm>
            <a:off x="7840430" y="7688834"/>
            <a:ext cx="17723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D0E132-EEE6-4518-BF3C-5B900A867B32}"/>
              </a:ext>
            </a:extLst>
          </p:cNvPr>
          <p:cNvSpPr txBox="1"/>
          <p:nvPr/>
        </p:nvSpPr>
        <p:spPr>
          <a:xfrm>
            <a:off x="11929712" y="7688834"/>
            <a:ext cx="17723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94368F69-67FC-4112-B03E-6CB48869A328}"/>
              </a:ext>
            </a:extLst>
          </p:cNvPr>
          <p:cNvSpPr/>
          <p:nvPr/>
        </p:nvSpPr>
        <p:spPr>
          <a:xfrm>
            <a:off x="837437" y="3158482"/>
            <a:ext cx="2083564" cy="965200"/>
          </a:xfrm>
          <a:prstGeom prst="roundRect">
            <a:avLst>
              <a:gd name="adj" fmla="val 50000"/>
            </a:avLst>
          </a:prstGeom>
          <a:solidFill>
            <a:srgbClr val="EEF0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DAB3C-7A63-44FB-BB32-38ABA0F437F2}"/>
              </a:ext>
            </a:extLst>
          </p:cNvPr>
          <p:cNvSpPr txBox="1"/>
          <p:nvPr/>
        </p:nvSpPr>
        <p:spPr>
          <a:xfrm>
            <a:off x="1193910" y="3364083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Início</a:t>
            </a:r>
          </a:p>
        </p:txBody>
      </p: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3BF627FF-30A5-46E0-B445-FD4B1828B8B6}"/>
              </a:ext>
            </a:extLst>
          </p:cNvPr>
          <p:cNvSpPr/>
          <p:nvPr/>
        </p:nvSpPr>
        <p:spPr>
          <a:xfrm>
            <a:off x="837437" y="6156873"/>
            <a:ext cx="2083564" cy="965200"/>
          </a:xfrm>
          <a:prstGeom prst="roundRect">
            <a:avLst>
              <a:gd name="adj" fmla="val 50000"/>
            </a:avLst>
          </a:prstGeom>
          <a:solidFill>
            <a:srgbClr val="EEF0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ACBBDD8-0E81-451B-8BDD-30F1D4F40972}"/>
              </a:ext>
            </a:extLst>
          </p:cNvPr>
          <p:cNvSpPr txBox="1"/>
          <p:nvPr/>
        </p:nvSpPr>
        <p:spPr>
          <a:xfrm>
            <a:off x="1193910" y="6362474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Fim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5ADA4-8E25-421E-9920-172DB90F8930}"/>
              </a:ext>
            </a:extLst>
          </p:cNvPr>
          <p:cNvSpPr txBox="1"/>
          <p:nvPr/>
        </p:nvSpPr>
        <p:spPr>
          <a:xfrm>
            <a:off x="4089460" y="4572016"/>
            <a:ext cx="10070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45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44" name="Полилиния: фигура 43">
            <a:extLst>
              <a:ext uri="{FF2B5EF4-FFF2-40B4-BE49-F238E27FC236}">
                <a16:creationId xmlns:a16="http://schemas.microsoft.com/office/drawing/2014/main" id="{5966B6FF-9DF3-4A18-89C7-0AA1D2A93498}"/>
              </a:ext>
            </a:extLst>
          </p:cNvPr>
          <p:cNvSpPr/>
          <p:nvPr/>
        </p:nvSpPr>
        <p:spPr>
          <a:xfrm>
            <a:off x="6126521" y="3073679"/>
            <a:ext cx="1124613" cy="1124610"/>
          </a:xfrm>
          <a:custGeom>
            <a:avLst/>
            <a:gdLst>
              <a:gd name="connsiteX0" fmla="*/ 562306 w 1124613"/>
              <a:gd name="connsiteY0" fmla="*/ 0 h 1124610"/>
              <a:gd name="connsiteX1" fmla="*/ 1124613 w 1124613"/>
              <a:gd name="connsiteY1" fmla="*/ 562305 h 1124610"/>
              <a:gd name="connsiteX2" fmla="*/ 562306 w 1124613"/>
              <a:gd name="connsiteY2" fmla="*/ 1124610 h 1124610"/>
              <a:gd name="connsiteX3" fmla="*/ 0 w 1124613"/>
              <a:gd name="connsiteY3" fmla="*/ 562305 h 1124610"/>
              <a:gd name="connsiteX4" fmla="*/ 562306 w 1124613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3" h="1124610">
                <a:moveTo>
                  <a:pt x="562306" y="0"/>
                </a:moveTo>
                <a:cubicBezTo>
                  <a:pt x="872859" y="0"/>
                  <a:pt x="1124613" y="251753"/>
                  <a:pt x="1124613" y="562305"/>
                </a:cubicBezTo>
                <a:cubicBezTo>
                  <a:pt x="1124613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Полилиния: фигура 39">
            <a:extLst>
              <a:ext uri="{FF2B5EF4-FFF2-40B4-BE49-F238E27FC236}">
                <a16:creationId xmlns:a16="http://schemas.microsoft.com/office/drawing/2014/main" id="{52C54660-5580-4A0B-AB41-7A89C066725C}"/>
              </a:ext>
            </a:extLst>
          </p:cNvPr>
          <p:cNvSpPr/>
          <p:nvPr/>
        </p:nvSpPr>
        <p:spPr>
          <a:xfrm>
            <a:off x="10209650" y="3073679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B3D4E82D-8AAE-4378-9885-134FC1020DED}"/>
              </a:ext>
            </a:extLst>
          </p:cNvPr>
          <p:cNvSpPr/>
          <p:nvPr/>
        </p:nvSpPr>
        <p:spPr>
          <a:xfrm>
            <a:off x="14298932" y="3073679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Полилиния: фигура 31">
            <a:extLst>
              <a:ext uri="{FF2B5EF4-FFF2-40B4-BE49-F238E27FC236}">
                <a16:creationId xmlns:a16="http://schemas.microsoft.com/office/drawing/2014/main" id="{6C3FFA72-A7A8-45E1-89FE-5A330EC7900C}"/>
              </a:ext>
            </a:extLst>
          </p:cNvPr>
          <p:cNvSpPr/>
          <p:nvPr/>
        </p:nvSpPr>
        <p:spPr>
          <a:xfrm>
            <a:off x="4081179" y="6096839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50EA62B4-04D7-4414-AF95-6E1DA6CFB2A7}"/>
              </a:ext>
            </a:extLst>
          </p:cNvPr>
          <p:cNvSpPr/>
          <p:nvPr/>
        </p:nvSpPr>
        <p:spPr>
          <a:xfrm>
            <a:off x="8164308" y="6096839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Полилиния: фигура 29">
            <a:extLst>
              <a:ext uri="{FF2B5EF4-FFF2-40B4-BE49-F238E27FC236}">
                <a16:creationId xmlns:a16="http://schemas.microsoft.com/office/drawing/2014/main" id="{A2CB26E2-50D7-48F3-A498-9B1EB8A7E8E3}"/>
              </a:ext>
            </a:extLst>
          </p:cNvPr>
          <p:cNvSpPr/>
          <p:nvPr/>
        </p:nvSpPr>
        <p:spPr>
          <a:xfrm>
            <a:off x="12253590" y="6096839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E47D8-1311-48D4-88E1-94340A7895B3}"/>
              </a:ext>
            </a:extLst>
          </p:cNvPr>
          <p:cNvSpPr txBox="1"/>
          <p:nvPr/>
        </p:nvSpPr>
        <p:spPr>
          <a:xfrm>
            <a:off x="6003519" y="335898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95EB0-3FB8-494E-B0B1-9AAB1DA5CAA0}"/>
              </a:ext>
            </a:extLst>
          </p:cNvPr>
          <p:cNvSpPr txBox="1"/>
          <p:nvPr/>
        </p:nvSpPr>
        <p:spPr>
          <a:xfrm>
            <a:off x="10086648" y="335898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F3FC7B-0A5E-4A5A-B4E7-27ADE07BC79B}"/>
              </a:ext>
            </a:extLst>
          </p:cNvPr>
          <p:cNvSpPr txBox="1"/>
          <p:nvPr/>
        </p:nvSpPr>
        <p:spPr>
          <a:xfrm>
            <a:off x="3958177" y="638214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E2B24A-792C-4F5B-BD46-8648E274FBDD}"/>
              </a:ext>
            </a:extLst>
          </p:cNvPr>
          <p:cNvSpPr txBox="1"/>
          <p:nvPr/>
        </p:nvSpPr>
        <p:spPr>
          <a:xfrm>
            <a:off x="8041306" y="638214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35FFF5-E41E-4052-8D01-B13B4CA4DB0D}"/>
              </a:ext>
            </a:extLst>
          </p:cNvPr>
          <p:cNvSpPr txBox="1"/>
          <p:nvPr/>
        </p:nvSpPr>
        <p:spPr>
          <a:xfrm>
            <a:off x="12130588" y="638214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D0CADF-ED25-4779-BDC8-6FE299346214}"/>
              </a:ext>
            </a:extLst>
          </p:cNvPr>
          <p:cNvSpPr txBox="1"/>
          <p:nvPr/>
        </p:nvSpPr>
        <p:spPr>
          <a:xfrm>
            <a:off x="14175930" y="335898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AE3A9F6-FD1D-FF2E-D745-6D37CE6A07F5}"/>
              </a:ext>
            </a:extLst>
          </p:cNvPr>
          <p:cNvGrpSpPr/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6DC97979-44C4-83B0-0676-65F6E2321FDB}"/>
                </a:ext>
              </a:extLst>
            </p:cNvPr>
            <p:cNvSpPr/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13A3D5C8-BB2E-6890-C353-B519F96729C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7323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1.25E-6 -0.11495 L -1.25E-6 3.34516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4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1.38889E-7 -0.1131 L -1.38889E-7 3.34516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4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026 -0.11773 L 3.75E-6 3.34516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5879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7" grpId="0"/>
      <p:bldP spid="12" grpId="0"/>
      <p:bldP spid="58" grpId="0"/>
      <p:bldP spid="27" grpId="0"/>
      <p:bldP spid="59" grpId="0"/>
      <p:bldP spid="60" grpId="0"/>
      <p:bldP spid="42" grpId="0"/>
      <p:bldP spid="47" grpId="0"/>
      <p:bldP spid="52" grpId="0"/>
      <p:bldP spid="65" grpId="0"/>
      <p:bldP spid="66" grpId="0"/>
      <p:bldP spid="67" grpId="0"/>
      <p:bldP spid="33" grpId="0" animBg="1"/>
      <p:bldP spid="34" grpId="0"/>
      <p:bldP spid="38" grpId="0" animBg="1"/>
      <p:bldP spid="43" grpId="0"/>
      <p:bldP spid="8" grpId="0"/>
      <p:bldP spid="44" grpId="0" animBg="1"/>
      <p:bldP spid="44" grpId="1" animBg="1"/>
      <p:bldP spid="40" grpId="0" animBg="1"/>
      <p:bldP spid="40" grpId="1" animBg="1"/>
      <p:bldP spid="35" grpId="0" animBg="1"/>
      <p:bldP spid="35" grpId="1" animBg="1"/>
      <p:bldP spid="32" grpId="0" animBg="1"/>
      <p:bldP spid="32" grpId="1" animBg="1"/>
      <p:bldP spid="31" grpId="0" animBg="1"/>
      <p:bldP spid="31" grpId="1" animBg="1"/>
      <p:bldP spid="30" grpId="0" animBg="1"/>
      <p:bldP spid="30" grpId="1" animBg="1"/>
      <p:bldP spid="17" grpId="0"/>
      <p:bldP spid="26" grpId="0"/>
      <p:bldP spid="41" grpId="0"/>
      <p:bldP spid="46" grpId="0"/>
      <p:bldP spid="51" grpId="0"/>
      <p:bldP spid="3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6B9D667D-D07C-44E7-BA7A-583731E1F831}"/>
              </a:ext>
            </a:extLst>
          </p:cNvPr>
          <p:cNvSpPr/>
          <p:nvPr/>
        </p:nvSpPr>
        <p:spPr>
          <a:xfrm rot="16200000">
            <a:off x="251979" y="7090497"/>
            <a:ext cx="2083564" cy="965200"/>
          </a:xfrm>
          <a:prstGeom prst="roundRect">
            <a:avLst>
              <a:gd name="adj" fmla="val 50000"/>
            </a:avLst>
          </a:prstGeom>
          <a:solidFill>
            <a:srgbClr val="EEF0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25FDC2-1E1D-4E60-912F-85F2FD504B39}"/>
              </a:ext>
            </a:extLst>
          </p:cNvPr>
          <p:cNvSpPr txBox="1"/>
          <p:nvPr/>
        </p:nvSpPr>
        <p:spPr>
          <a:xfrm rot="16200000">
            <a:off x="608453" y="7296099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Início</a:t>
            </a:r>
            <a:endParaRPr lang="pt-BR" sz="3000" b="1" noProof="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0C4EC3D8-79D3-44AC-A36F-D463522AAA24}"/>
              </a:ext>
            </a:extLst>
          </p:cNvPr>
          <p:cNvSpPr/>
          <p:nvPr/>
        </p:nvSpPr>
        <p:spPr>
          <a:xfrm rot="5400000">
            <a:off x="15952123" y="7090498"/>
            <a:ext cx="2083564" cy="965200"/>
          </a:xfrm>
          <a:prstGeom prst="roundRect">
            <a:avLst>
              <a:gd name="adj" fmla="val 50000"/>
            </a:avLst>
          </a:prstGeom>
          <a:solidFill>
            <a:srgbClr val="EEF0F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46728DB-DBFD-4F58-B8F8-94C93C3B8147}"/>
              </a:ext>
            </a:extLst>
          </p:cNvPr>
          <p:cNvSpPr txBox="1"/>
          <p:nvPr/>
        </p:nvSpPr>
        <p:spPr>
          <a:xfrm rot="5400000">
            <a:off x="16308596" y="7296099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Fim</a:t>
            </a:r>
            <a:endParaRPr lang="pt-BR" sz="3000" b="1" noProof="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F0236961-D0CB-4936-9449-882921F27286}"/>
              </a:ext>
            </a:extLst>
          </p:cNvPr>
          <p:cNvGrpSpPr/>
          <p:nvPr/>
        </p:nvGrpSpPr>
        <p:grpSpPr>
          <a:xfrm>
            <a:off x="1190418" y="3295128"/>
            <a:ext cx="15902194" cy="5836844"/>
            <a:chOff x="1288014" y="3561828"/>
            <a:chExt cx="15346644" cy="5836844"/>
          </a:xfrm>
        </p:grpSpPr>
        <p:sp>
          <p:nvSpPr>
            <p:cNvPr id="48" name="Полилиния: фигура 47">
              <a:extLst>
                <a:ext uri="{FF2B5EF4-FFF2-40B4-BE49-F238E27FC236}">
                  <a16:creationId xmlns:a16="http://schemas.microsoft.com/office/drawing/2014/main" id="{2CA74A1B-50EF-4244-A4B2-79CE40F4448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045312" y="-1190674"/>
              <a:ext cx="5836844" cy="15341848"/>
            </a:xfrm>
            <a:custGeom>
              <a:avLst/>
              <a:gdLst>
                <a:gd name="connsiteX0" fmla="*/ 0 w 5836844"/>
                <a:gd name="connsiteY0" fmla="*/ 13731758 h 15341848"/>
                <a:gd name="connsiteX1" fmla="*/ 686 w 5836844"/>
                <a:gd name="connsiteY1" fmla="*/ 13689279 h 15341848"/>
                <a:gd name="connsiteX2" fmla="*/ 2054 w 5836844"/>
                <a:gd name="connsiteY2" fmla="*/ 13646800 h 15341848"/>
                <a:gd name="connsiteX3" fmla="*/ 4797 w 5836844"/>
                <a:gd name="connsiteY3" fmla="*/ 13605006 h 15341848"/>
                <a:gd name="connsiteX4" fmla="*/ 8222 w 5836844"/>
                <a:gd name="connsiteY4" fmla="*/ 13562527 h 15341848"/>
                <a:gd name="connsiteX5" fmla="*/ 13018 w 5836844"/>
                <a:gd name="connsiteY5" fmla="*/ 13520734 h 15341848"/>
                <a:gd name="connsiteX6" fmla="*/ 18499 w 5836844"/>
                <a:gd name="connsiteY6" fmla="*/ 13478940 h 15341848"/>
                <a:gd name="connsiteX7" fmla="*/ 26035 w 5836844"/>
                <a:gd name="connsiteY7" fmla="*/ 13437146 h 15341848"/>
                <a:gd name="connsiteX8" fmla="*/ 33573 w 5836844"/>
                <a:gd name="connsiteY8" fmla="*/ 13395352 h 15341848"/>
                <a:gd name="connsiteX9" fmla="*/ 43165 w 5836844"/>
                <a:gd name="connsiteY9" fmla="*/ 13354243 h 15341848"/>
                <a:gd name="connsiteX10" fmla="*/ 53443 w 5836844"/>
                <a:gd name="connsiteY10" fmla="*/ 13313135 h 15341848"/>
                <a:gd name="connsiteX11" fmla="*/ 65091 w 5836844"/>
                <a:gd name="connsiteY11" fmla="*/ 13272711 h 15341848"/>
                <a:gd name="connsiteX12" fmla="*/ 77423 w 5836844"/>
                <a:gd name="connsiteY12" fmla="*/ 13232288 h 15341848"/>
                <a:gd name="connsiteX13" fmla="*/ 90439 w 5836844"/>
                <a:gd name="connsiteY13" fmla="*/ 13191864 h 15341848"/>
                <a:gd name="connsiteX14" fmla="*/ 105513 w 5836844"/>
                <a:gd name="connsiteY14" fmla="*/ 13152811 h 15341848"/>
                <a:gd name="connsiteX15" fmla="*/ 120587 w 5836844"/>
                <a:gd name="connsiteY15" fmla="*/ 13113073 h 15341848"/>
                <a:gd name="connsiteX16" fmla="*/ 137031 w 5836844"/>
                <a:gd name="connsiteY16" fmla="*/ 13074018 h 15341848"/>
                <a:gd name="connsiteX17" fmla="*/ 159639 w 5836844"/>
                <a:gd name="connsiteY17" fmla="*/ 13024004 h 15341848"/>
                <a:gd name="connsiteX18" fmla="*/ 184305 w 5836844"/>
                <a:gd name="connsiteY18" fmla="*/ 12975358 h 15341848"/>
                <a:gd name="connsiteX19" fmla="*/ 210339 w 5836844"/>
                <a:gd name="connsiteY19" fmla="*/ 12926713 h 15341848"/>
                <a:gd name="connsiteX20" fmla="*/ 239115 w 5836844"/>
                <a:gd name="connsiteY20" fmla="*/ 12879437 h 15341848"/>
                <a:gd name="connsiteX21" fmla="*/ 269263 w 5836844"/>
                <a:gd name="connsiteY21" fmla="*/ 12832847 h 15341848"/>
                <a:gd name="connsiteX22" fmla="*/ 300779 w 5836844"/>
                <a:gd name="connsiteY22" fmla="*/ 12787629 h 15341848"/>
                <a:gd name="connsiteX23" fmla="*/ 335037 w 5836844"/>
                <a:gd name="connsiteY23" fmla="*/ 12742409 h 15341848"/>
                <a:gd name="connsiteX24" fmla="*/ 369295 w 5836844"/>
                <a:gd name="connsiteY24" fmla="*/ 12699244 h 15341848"/>
                <a:gd name="connsiteX25" fmla="*/ 406977 w 5836844"/>
                <a:gd name="connsiteY25" fmla="*/ 12657451 h 15341848"/>
                <a:gd name="connsiteX26" fmla="*/ 446031 w 5836844"/>
                <a:gd name="connsiteY26" fmla="*/ 12615658 h 15341848"/>
                <a:gd name="connsiteX27" fmla="*/ 486455 w 5836844"/>
                <a:gd name="connsiteY27" fmla="*/ 12576603 h 15341848"/>
                <a:gd name="connsiteX28" fmla="*/ 528247 w 5836844"/>
                <a:gd name="connsiteY28" fmla="*/ 12538235 h 15341848"/>
                <a:gd name="connsiteX29" fmla="*/ 572783 w 5836844"/>
                <a:gd name="connsiteY29" fmla="*/ 12500552 h 15341848"/>
                <a:gd name="connsiteX30" fmla="*/ 618001 w 5836844"/>
                <a:gd name="connsiteY30" fmla="*/ 12464926 h 15341848"/>
                <a:gd name="connsiteX31" fmla="*/ 665960 w 5836844"/>
                <a:gd name="connsiteY31" fmla="*/ 12429982 h 15341848"/>
                <a:gd name="connsiteX32" fmla="*/ 714606 w 5836844"/>
                <a:gd name="connsiteY32" fmla="*/ 12397096 h 15341848"/>
                <a:gd name="connsiteX33" fmla="*/ 766677 w 5836844"/>
                <a:gd name="connsiteY33" fmla="*/ 12366265 h 15341848"/>
                <a:gd name="connsiteX34" fmla="*/ 818748 w 5836844"/>
                <a:gd name="connsiteY34" fmla="*/ 12336119 h 15341848"/>
                <a:gd name="connsiteX35" fmla="*/ 873559 w 5836844"/>
                <a:gd name="connsiteY35" fmla="*/ 12308028 h 15341848"/>
                <a:gd name="connsiteX36" fmla="*/ 929741 w 5836844"/>
                <a:gd name="connsiteY36" fmla="*/ 12281992 h 15341848"/>
                <a:gd name="connsiteX37" fmla="*/ 987293 w 5836844"/>
                <a:gd name="connsiteY37" fmla="*/ 12257326 h 15341848"/>
                <a:gd name="connsiteX38" fmla="*/ 1047586 w 5836844"/>
                <a:gd name="connsiteY38" fmla="*/ 12234717 h 15341848"/>
                <a:gd name="connsiteX39" fmla="*/ 1108564 w 5836844"/>
                <a:gd name="connsiteY39" fmla="*/ 12214163 h 15341848"/>
                <a:gd name="connsiteX40" fmla="*/ 1172967 w 5836844"/>
                <a:gd name="connsiteY40" fmla="*/ 12195664 h 15341848"/>
                <a:gd name="connsiteX41" fmla="*/ 1237371 w 5836844"/>
                <a:gd name="connsiteY41" fmla="*/ 12178535 h 15341848"/>
                <a:gd name="connsiteX42" fmla="*/ 1304515 w 5836844"/>
                <a:gd name="connsiteY42" fmla="*/ 12163461 h 15341848"/>
                <a:gd name="connsiteX43" fmla="*/ 1373030 w 5836844"/>
                <a:gd name="connsiteY43" fmla="*/ 12151129 h 15341848"/>
                <a:gd name="connsiteX44" fmla="*/ 1443600 w 5836844"/>
                <a:gd name="connsiteY44" fmla="*/ 12140852 h 15341848"/>
                <a:gd name="connsiteX45" fmla="*/ 1514855 w 5836844"/>
                <a:gd name="connsiteY45" fmla="*/ 12132630 h 15341848"/>
                <a:gd name="connsiteX46" fmla="*/ 1589535 w 5836844"/>
                <a:gd name="connsiteY46" fmla="*/ 12125779 h 15341848"/>
                <a:gd name="connsiteX47" fmla="*/ 1664216 w 5836844"/>
                <a:gd name="connsiteY47" fmla="*/ 12123039 h 15341848"/>
                <a:gd name="connsiteX48" fmla="*/ 1742323 w 5836844"/>
                <a:gd name="connsiteY48" fmla="*/ 12120982 h 15341848"/>
                <a:gd name="connsiteX49" fmla="*/ 2534171 w 5836844"/>
                <a:gd name="connsiteY49" fmla="*/ 12120982 h 15341848"/>
                <a:gd name="connsiteX50" fmla="*/ 2534171 w 5836844"/>
                <a:gd name="connsiteY50" fmla="*/ 12120325 h 15341848"/>
                <a:gd name="connsiteX51" fmla="*/ 4094521 w 5836844"/>
                <a:gd name="connsiteY51" fmla="*/ 12120326 h 15341848"/>
                <a:gd name="connsiteX52" fmla="*/ 4163721 w 5836844"/>
                <a:gd name="connsiteY52" fmla="*/ 12119641 h 15341848"/>
                <a:gd name="connsiteX53" fmla="*/ 4231550 w 5836844"/>
                <a:gd name="connsiteY53" fmla="*/ 12116900 h 15341848"/>
                <a:gd name="connsiteX54" fmla="*/ 4297324 w 5836844"/>
                <a:gd name="connsiteY54" fmla="*/ 12111419 h 15341848"/>
                <a:gd name="connsiteX55" fmla="*/ 4362413 w 5836844"/>
                <a:gd name="connsiteY55" fmla="*/ 12103883 h 15341848"/>
                <a:gd name="connsiteX56" fmla="*/ 4425446 w 5836844"/>
                <a:gd name="connsiteY56" fmla="*/ 12095661 h 15341848"/>
                <a:gd name="connsiteX57" fmla="*/ 4486424 w 5836844"/>
                <a:gd name="connsiteY57" fmla="*/ 12084014 h 15341848"/>
                <a:gd name="connsiteX58" fmla="*/ 4546032 w 5836844"/>
                <a:gd name="connsiteY58" fmla="*/ 12070995 h 15341848"/>
                <a:gd name="connsiteX59" fmla="*/ 4604269 w 5836844"/>
                <a:gd name="connsiteY59" fmla="*/ 12055922 h 15341848"/>
                <a:gd name="connsiteX60" fmla="*/ 4660451 w 5836844"/>
                <a:gd name="connsiteY60" fmla="*/ 12040165 h 15341848"/>
                <a:gd name="connsiteX61" fmla="*/ 4715948 w 5836844"/>
                <a:gd name="connsiteY61" fmla="*/ 12020980 h 15341848"/>
                <a:gd name="connsiteX62" fmla="*/ 4769389 w 5836844"/>
                <a:gd name="connsiteY62" fmla="*/ 12001796 h 15341848"/>
                <a:gd name="connsiteX63" fmla="*/ 4821460 w 5836844"/>
                <a:gd name="connsiteY63" fmla="*/ 11979871 h 15341848"/>
                <a:gd name="connsiteX64" fmla="*/ 4870790 w 5836844"/>
                <a:gd name="connsiteY64" fmla="*/ 11956577 h 15341848"/>
                <a:gd name="connsiteX65" fmla="*/ 4920122 w 5836844"/>
                <a:gd name="connsiteY65" fmla="*/ 11931912 h 15341848"/>
                <a:gd name="connsiteX66" fmla="*/ 4966710 w 5836844"/>
                <a:gd name="connsiteY66" fmla="*/ 11905875 h 15341848"/>
                <a:gd name="connsiteX67" fmla="*/ 5013300 w 5836844"/>
                <a:gd name="connsiteY67" fmla="*/ 11878470 h 15341848"/>
                <a:gd name="connsiteX68" fmla="*/ 5056464 w 5836844"/>
                <a:gd name="connsiteY68" fmla="*/ 11849694 h 15341848"/>
                <a:gd name="connsiteX69" fmla="*/ 5098944 w 5836844"/>
                <a:gd name="connsiteY69" fmla="*/ 11818177 h 15341848"/>
                <a:gd name="connsiteX70" fmla="*/ 5140052 w 5836844"/>
                <a:gd name="connsiteY70" fmla="*/ 11787346 h 15341848"/>
                <a:gd name="connsiteX71" fmla="*/ 5178420 w 5836844"/>
                <a:gd name="connsiteY71" fmla="*/ 11754459 h 15341848"/>
                <a:gd name="connsiteX72" fmla="*/ 5216102 w 5836844"/>
                <a:gd name="connsiteY72" fmla="*/ 11720886 h 15341848"/>
                <a:gd name="connsiteX73" fmla="*/ 5253102 w 5836844"/>
                <a:gd name="connsiteY73" fmla="*/ 11685260 h 15341848"/>
                <a:gd name="connsiteX74" fmla="*/ 5286674 w 5836844"/>
                <a:gd name="connsiteY74" fmla="*/ 11649631 h 15341848"/>
                <a:gd name="connsiteX75" fmla="*/ 5319560 w 5836844"/>
                <a:gd name="connsiteY75" fmla="*/ 11611949 h 15341848"/>
                <a:gd name="connsiteX76" fmla="*/ 5350390 w 5836844"/>
                <a:gd name="connsiteY76" fmla="*/ 11573581 h 15341848"/>
                <a:gd name="connsiteX77" fmla="*/ 5380538 w 5836844"/>
                <a:gd name="connsiteY77" fmla="*/ 11533843 h 15341848"/>
                <a:gd name="connsiteX78" fmla="*/ 5409314 w 5836844"/>
                <a:gd name="connsiteY78" fmla="*/ 11494788 h 15341848"/>
                <a:gd name="connsiteX79" fmla="*/ 5435350 w 5836844"/>
                <a:gd name="connsiteY79" fmla="*/ 11453681 h 15341848"/>
                <a:gd name="connsiteX80" fmla="*/ 5460700 w 5836844"/>
                <a:gd name="connsiteY80" fmla="*/ 11411886 h 15341848"/>
                <a:gd name="connsiteX81" fmla="*/ 5483994 w 5836844"/>
                <a:gd name="connsiteY81" fmla="*/ 11368723 h 15341848"/>
                <a:gd name="connsiteX82" fmla="*/ 5505918 w 5836844"/>
                <a:gd name="connsiteY82" fmla="*/ 11325559 h 15341848"/>
                <a:gd name="connsiteX83" fmla="*/ 5525788 w 5836844"/>
                <a:gd name="connsiteY83" fmla="*/ 11282395 h 15341848"/>
                <a:gd name="connsiteX84" fmla="*/ 5540862 w 5836844"/>
                <a:gd name="connsiteY84" fmla="*/ 11248137 h 15341848"/>
                <a:gd name="connsiteX85" fmla="*/ 5554564 w 5836844"/>
                <a:gd name="connsiteY85" fmla="*/ 11213195 h 15341848"/>
                <a:gd name="connsiteX86" fmla="*/ 5566898 w 5836844"/>
                <a:gd name="connsiteY86" fmla="*/ 11177568 h 15341848"/>
                <a:gd name="connsiteX87" fmla="*/ 5579230 w 5836844"/>
                <a:gd name="connsiteY87" fmla="*/ 11141940 h 15341848"/>
                <a:gd name="connsiteX88" fmla="*/ 5589506 w 5836844"/>
                <a:gd name="connsiteY88" fmla="*/ 11106313 h 15341848"/>
                <a:gd name="connsiteX89" fmla="*/ 5599784 w 5836844"/>
                <a:gd name="connsiteY89" fmla="*/ 11070000 h 15341848"/>
                <a:gd name="connsiteX90" fmla="*/ 5609376 w 5836844"/>
                <a:gd name="connsiteY90" fmla="*/ 11033687 h 15341848"/>
                <a:gd name="connsiteX91" fmla="*/ 5616914 w 5836844"/>
                <a:gd name="connsiteY91" fmla="*/ 10997375 h 15341848"/>
                <a:gd name="connsiteX92" fmla="*/ 5624450 w 5836844"/>
                <a:gd name="connsiteY92" fmla="*/ 10961062 h 15341848"/>
                <a:gd name="connsiteX93" fmla="*/ 5629930 w 5836844"/>
                <a:gd name="connsiteY93" fmla="*/ 10924064 h 15341848"/>
                <a:gd name="connsiteX94" fmla="*/ 5635412 w 5836844"/>
                <a:gd name="connsiteY94" fmla="*/ 10886381 h 15341848"/>
                <a:gd name="connsiteX95" fmla="*/ 5639522 w 5836844"/>
                <a:gd name="connsiteY95" fmla="*/ 10850067 h 15341848"/>
                <a:gd name="connsiteX96" fmla="*/ 5642948 w 5836844"/>
                <a:gd name="connsiteY96" fmla="*/ 10812386 h 15341848"/>
                <a:gd name="connsiteX97" fmla="*/ 5645004 w 5836844"/>
                <a:gd name="connsiteY97" fmla="*/ 10774702 h 15341848"/>
                <a:gd name="connsiteX98" fmla="*/ 5647058 w 5836844"/>
                <a:gd name="connsiteY98" fmla="*/ 10738390 h 15341848"/>
                <a:gd name="connsiteX99" fmla="*/ 5647058 w 5836844"/>
                <a:gd name="connsiteY99" fmla="*/ 10700707 h 15341848"/>
                <a:gd name="connsiteX100" fmla="*/ 5647058 w 5836844"/>
                <a:gd name="connsiteY100" fmla="*/ 10663023 h 15341848"/>
                <a:gd name="connsiteX101" fmla="*/ 5645004 w 5836844"/>
                <a:gd name="connsiteY101" fmla="*/ 10626711 h 15341848"/>
                <a:gd name="connsiteX102" fmla="*/ 5642948 w 5836844"/>
                <a:gd name="connsiteY102" fmla="*/ 10589027 h 15341848"/>
                <a:gd name="connsiteX103" fmla="*/ 5639522 w 5836844"/>
                <a:gd name="connsiteY103" fmla="*/ 10551344 h 15341848"/>
                <a:gd name="connsiteX104" fmla="*/ 5635412 w 5836844"/>
                <a:gd name="connsiteY104" fmla="*/ 10515032 h 15341848"/>
                <a:gd name="connsiteX105" fmla="*/ 5629930 w 5836844"/>
                <a:gd name="connsiteY105" fmla="*/ 10477349 h 15341848"/>
                <a:gd name="connsiteX106" fmla="*/ 5624450 w 5836844"/>
                <a:gd name="connsiteY106" fmla="*/ 10441036 h 15341848"/>
                <a:gd name="connsiteX107" fmla="*/ 5616914 w 5836844"/>
                <a:gd name="connsiteY107" fmla="*/ 10404038 h 15341848"/>
                <a:gd name="connsiteX108" fmla="*/ 5608006 w 5836844"/>
                <a:gd name="connsiteY108" fmla="*/ 10367726 h 15341848"/>
                <a:gd name="connsiteX109" fmla="*/ 5599784 w 5836844"/>
                <a:gd name="connsiteY109" fmla="*/ 10332098 h 15341848"/>
                <a:gd name="connsiteX110" fmla="*/ 5589506 w 5836844"/>
                <a:gd name="connsiteY110" fmla="*/ 10295786 h 15341848"/>
                <a:gd name="connsiteX111" fmla="*/ 5579230 w 5836844"/>
                <a:gd name="connsiteY111" fmla="*/ 10260158 h 15341848"/>
                <a:gd name="connsiteX112" fmla="*/ 5566898 w 5836844"/>
                <a:gd name="connsiteY112" fmla="*/ 10223846 h 15341848"/>
                <a:gd name="connsiteX113" fmla="*/ 5554564 w 5836844"/>
                <a:gd name="connsiteY113" fmla="*/ 10188219 h 15341848"/>
                <a:gd name="connsiteX114" fmla="*/ 5540862 w 5836844"/>
                <a:gd name="connsiteY114" fmla="*/ 10153962 h 15341848"/>
                <a:gd name="connsiteX115" fmla="*/ 5525788 w 5836844"/>
                <a:gd name="connsiteY115" fmla="*/ 10119018 h 15341848"/>
                <a:gd name="connsiteX116" fmla="*/ 5505918 w 5836844"/>
                <a:gd name="connsiteY116" fmla="*/ 10075854 h 15341848"/>
                <a:gd name="connsiteX117" fmla="*/ 5483994 w 5836844"/>
                <a:gd name="connsiteY117" fmla="*/ 10032691 h 15341848"/>
                <a:gd name="connsiteX118" fmla="*/ 5460700 w 5836844"/>
                <a:gd name="connsiteY118" fmla="*/ 9989526 h 15341848"/>
                <a:gd name="connsiteX119" fmla="*/ 5435350 w 5836844"/>
                <a:gd name="connsiteY119" fmla="*/ 9948418 h 15341848"/>
                <a:gd name="connsiteX120" fmla="*/ 5409314 w 5836844"/>
                <a:gd name="connsiteY120" fmla="*/ 9907310 h 15341848"/>
                <a:gd name="connsiteX121" fmla="*/ 5380538 w 5836844"/>
                <a:gd name="connsiteY121" fmla="*/ 9866886 h 15341848"/>
                <a:gd name="connsiteX122" fmla="*/ 5350390 w 5836844"/>
                <a:gd name="connsiteY122" fmla="*/ 9828517 h 15341848"/>
                <a:gd name="connsiteX123" fmla="*/ 5319560 w 5836844"/>
                <a:gd name="connsiteY123" fmla="*/ 9789464 h 15341848"/>
                <a:gd name="connsiteX124" fmla="*/ 5286674 w 5836844"/>
                <a:gd name="connsiteY124" fmla="*/ 9752466 h 15341848"/>
                <a:gd name="connsiteX125" fmla="*/ 5251730 w 5836844"/>
                <a:gd name="connsiteY125" fmla="*/ 9716838 h 15341848"/>
                <a:gd name="connsiteX126" fmla="*/ 5216102 w 5836844"/>
                <a:gd name="connsiteY126" fmla="*/ 9680526 h 15341848"/>
                <a:gd name="connsiteX127" fmla="*/ 5178420 w 5836844"/>
                <a:gd name="connsiteY127" fmla="*/ 9646955 h 15341848"/>
                <a:gd name="connsiteX128" fmla="*/ 5139366 w 5836844"/>
                <a:gd name="connsiteY128" fmla="*/ 9614067 h 15341848"/>
                <a:gd name="connsiteX129" fmla="*/ 5098944 w 5836844"/>
                <a:gd name="connsiteY129" fmla="*/ 9582551 h 15341848"/>
                <a:gd name="connsiteX130" fmla="*/ 5056464 w 5836844"/>
                <a:gd name="connsiteY130" fmla="*/ 9552404 h 15341848"/>
                <a:gd name="connsiteX131" fmla="*/ 5011930 w 5836844"/>
                <a:gd name="connsiteY131" fmla="*/ 9522943 h 15341848"/>
                <a:gd name="connsiteX132" fmla="*/ 4966710 w 5836844"/>
                <a:gd name="connsiteY132" fmla="*/ 9496222 h 15341848"/>
                <a:gd name="connsiteX133" fmla="*/ 4920122 w 5836844"/>
                <a:gd name="connsiteY133" fmla="*/ 9469501 h 15341848"/>
                <a:gd name="connsiteX134" fmla="*/ 4870790 w 5836844"/>
                <a:gd name="connsiteY134" fmla="*/ 9445522 h 15341848"/>
                <a:gd name="connsiteX135" fmla="*/ 4821460 w 5836844"/>
                <a:gd name="connsiteY135" fmla="*/ 9421541 h 15341848"/>
                <a:gd name="connsiteX136" fmla="*/ 4768704 w 5836844"/>
                <a:gd name="connsiteY136" fmla="*/ 9400303 h 15341848"/>
                <a:gd name="connsiteX137" fmla="*/ 4715948 w 5836844"/>
                <a:gd name="connsiteY137" fmla="*/ 9380433 h 15341848"/>
                <a:gd name="connsiteX138" fmla="*/ 4660451 w 5836844"/>
                <a:gd name="connsiteY138" fmla="*/ 9361934 h 15341848"/>
                <a:gd name="connsiteX139" fmla="*/ 4604269 w 5836844"/>
                <a:gd name="connsiteY139" fmla="*/ 9346176 h 15341848"/>
                <a:gd name="connsiteX140" fmla="*/ 4546032 w 5836844"/>
                <a:gd name="connsiteY140" fmla="*/ 9331102 h 15341848"/>
                <a:gd name="connsiteX141" fmla="*/ 4486424 w 5836844"/>
                <a:gd name="connsiteY141" fmla="*/ 9317400 h 15341848"/>
                <a:gd name="connsiteX142" fmla="*/ 4424761 w 5836844"/>
                <a:gd name="connsiteY142" fmla="*/ 9306437 h 15341848"/>
                <a:gd name="connsiteX143" fmla="*/ 4361728 w 5836844"/>
                <a:gd name="connsiteY143" fmla="*/ 9296845 h 15341848"/>
                <a:gd name="connsiteX144" fmla="*/ 4297324 w 5836844"/>
                <a:gd name="connsiteY144" fmla="*/ 9290680 h 15341848"/>
                <a:gd name="connsiteX145" fmla="*/ 4230865 w 5836844"/>
                <a:gd name="connsiteY145" fmla="*/ 9285197 h 15341848"/>
                <a:gd name="connsiteX146" fmla="*/ 4163036 w 5836844"/>
                <a:gd name="connsiteY146" fmla="*/ 9281771 h 15341848"/>
                <a:gd name="connsiteX147" fmla="*/ 4094521 w 5836844"/>
                <a:gd name="connsiteY147" fmla="*/ 9280402 h 15341848"/>
                <a:gd name="connsiteX148" fmla="*/ 2991371 w 5836844"/>
                <a:gd name="connsiteY148" fmla="*/ 9280402 h 15341848"/>
                <a:gd name="connsiteX149" fmla="*/ 2991371 w 5836844"/>
                <a:gd name="connsiteY149" fmla="*/ 9281600 h 15341848"/>
                <a:gd name="connsiteX150" fmla="*/ 1742324 w 5836844"/>
                <a:gd name="connsiteY150" fmla="*/ 9281600 h 15341848"/>
                <a:gd name="connsiteX151" fmla="*/ 1665587 w 5836844"/>
                <a:gd name="connsiteY151" fmla="*/ 9280915 h 15341848"/>
                <a:gd name="connsiteX152" fmla="*/ 1589536 w 5836844"/>
                <a:gd name="connsiteY152" fmla="*/ 9276804 h 15341848"/>
                <a:gd name="connsiteX153" fmla="*/ 1515541 w 5836844"/>
                <a:gd name="connsiteY153" fmla="*/ 9271322 h 15341848"/>
                <a:gd name="connsiteX154" fmla="*/ 1443601 w 5836844"/>
                <a:gd name="connsiteY154" fmla="*/ 9263101 h 15341848"/>
                <a:gd name="connsiteX155" fmla="*/ 1373031 w 5836844"/>
                <a:gd name="connsiteY155" fmla="*/ 9252824 h 15341848"/>
                <a:gd name="connsiteX156" fmla="*/ 1304516 w 5836844"/>
                <a:gd name="connsiteY156" fmla="*/ 9239121 h 15341848"/>
                <a:gd name="connsiteX157" fmla="*/ 1237372 w 5836844"/>
                <a:gd name="connsiteY157" fmla="*/ 9224048 h 15341848"/>
                <a:gd name="connsiteX158" fmla="*/ 1172968 w 5836844"/>
                <a:gd name="connsiteY158" fmla="*/ 9208289 h 15341848"/>
                <a:gd name="connsiteX159" fmla="*/ 1109935 w 5836844"/>
                <a:gd name="connsiteY159" fmla="*/ 9189790 h 15341848"/>
                <a:gd name="connsiteX160" fmla="*/ 1047587 w 5836844"/>
                <a:gd name="connsiteY160" fmla="*/ 9167866 h 15341848"/>
                <a:gd name="connsiteX161" fmla="*/ 987979 w 5836844"/>
                <a:gd name="connsiteY161" fmla="*/ 9145256 h 15341848"/>
                <a:gd name="connsiteX162" fmla="*/ 929742 w 5836844"/>
                <a:gd name="connsiteY162" fmla="*/ 9121276 h 15341848"/>
                <a:gd name="connsiteX163" fmla="*/ 873560 w 5836844"/>
                <a:gd name="connsiteY163" fmla="*/ 9094555 h 15341848"/>
                <a:gd name="connsiteX164" fmla="*/ 818749 w 5836844"/>
                <a:gd name="connsiteY164" fmla="*/ 9066464 h 15341848"/>
                <a:gd name="connsiteX165" fmla="*/ 766678 w 5836844"/>
                <a:gd name="connsiteY165" fmla="*/ 9037688 h 15341848"/>
                <a:gd name="connsiteX166" fmla="*/ 715291 w 5836844"/>
                <a:gd name="connsiteY166" fmla="*/ 9005486 h 15341848"/>
                <a:gd name="connsiteX167" fmla="*/ 665961 w 5836844"/>
                <a:gd name="connsiteY167" fmla="*/ 8972599 h 15341848"/>
                <a:gd name="connsiteX168" fmla="*/ 618687 w 5836844"/>
                <a:gd name="connsiteY168" fmla="*/ 8939028 h 15341848"/>
                <a:gd name="connsiteX169" fmla="*/ 572783 w 5836844"/>
                <a:gd name="connsiteY169" fmla="*/ 8902715 h 15341848"/>
                <a:gd name="connsiteX170" fmla="*/ 528247 w 5836844"/>
                <a:gd name="connsiteY170" fmla="*/ 8865717 h 15341848"/>
                <a:gd name="connsiteX171" fmla="*/ 486455 w 5836844"/>
                <a:gd name="connsiteY171" fmla="*/ 8827349 h 15341848"/>
                <a:gd name="connsiteX172" fmla="*/ 446031 w 5836844"/>
                <a:gd name="connsiteY172" fmla="*/ 8786925 h 15341848"/>
                <a:gd name="connsiteX173" fmla="*/ 406977 w 5836844"/>
                <a:gd name="connsiteY173" fmla="*/ 8745817 h 15341848"/>
                <a:gd name="connsiteX174" fmla="*/ 369295 w 5836844"/>
                <a:gd name="connsiteY174" fmla="*/ 8703339 h 15341848"/>
                <a:gd name="connsiteX175" fmla="*/ 335037 w 5836844"/>
                <a:gd name="connsiteY175" fmla="*/ 8660175 h 15341848"/>
                <a:gd name="connsiteX176" fmla="*/ 300779 w 5836844"/>
                <a:gd name="connsiteY176" fmla="*/ 8615639 h 15341848"/>
                <a:gd name="connsiteX177" fmla="*/ 269263 w 5836844"/>
                <a:gd name="connsiteY177" fmla="*/ 8570421 h 15341848"/>
                <a:gd name="connsiteX178" fmla="*/ 239803 w 5836844"/>
                <a:gd name="connsiteY178" fmla="*/ 8523145 h 15341848"/>
                <a:gd name="connsiteX179" fmla="*/ 211711 w 5836844"/>
                <a:gd name="connsiteY179" fmla="*/ 8476555 h 15341848"/>
                <a:gd name="connsiteX180" fmla="*/ 184305 w 5836844"/>
                <a:gd name="connsiteY180" fmla="*/ 8427911 h 15341848"/>
                <a:gd name="connsiteX181" fmla="*/ 159639 w 5836844"/>
                <a:gd name="connsiteY181" fmla="*/ 8378579 h 15341848"/>
                <a:gd name="connsiteX182" fmla="*/ 137031 w 5836844"/>
                <a:gd name="connsiteY182" fmla="*/ 8329249 h 15341848"/>
                <a:gd name="connsiteX183" fmla="*/ 120587 w 5836844"/>
                <a:gd name="connsiteY183" fmla="*/ 8290881 h 15341848"/>
                <a:gd name="connsiteX184" fmla="*/ 105513 w 5836844"/>
                <a:gd name="connsiteY184" fmla="*/ 8250457 h 15341848"/>
                <a:gd name="connsiteX185" fmla="*/ 90439 w 5836844"/>
                <a:gd name="connsiteY185" fmla="*/ 8210719 h 15341848"/>
                <a:gd name="connsiteX186" fmla="*/ 77423 w 5836844"/>
                <a:gd name="connsiteY186" fmla="*/ 8170295 h 15341848"/>
                <a:gd name="connsiteX187" fmla="*/ 65091 w 5836844"/>
                <a:gd name="connsiteY187" fmla="*/ 8129873 h 15341848"/>
                <a:gd name="connsiteX188" fmla="*/ 53443 w 5836844"/>
                <a:gd name="connsiteY188" fmla="*/ 8090133 h 15341848"/>
                <a:gd name="connsiteX189" fmla="*/ 43165 w 5836844"/>
                <a:gd name="connsiteY189" fmla="*/ 8048341 h 15341848"/>
                <a:gd name="connsiteX190" fmla="*/ 33573 w 5836844"/>
                <a:gd name="connsiteY190" fmla="*/ 8007231 h 15341848"/>
                <a:gd name="connsiteX191" fmla="*/ 26035 w 5836844"/>
                <a:gd name="connsiteY191" fmla="*/ 7966123 h 15341848"/>
                <a:gd name="connsiteX192" fmla="*/ 19871 w 5836844"/>
                <a:gd name="connsiteY192" fmla="*/ 7923643 h 15341848"/>
                <a:gd name="connsiteX193" fmla="*/ 13019 w 5836844"/>
                <a:gd name="connsiteY193" fmla="*/ 7882535 h 15341848"/>
                <a:gd name="connsiteX194" fmla="*/ 8223 w 5836844"/>
                <a:gd name="connsiteY194" fmla="*/ 7840057 h 15341848"/>
                <a:gd name="connsiteX195" fmla="*/ 4797 w 5836844"/>
                <a:gd name="connsiteY195" fmla="*/ 7798263 h 15341848"/>
                <a:gd name="connsiteX196" fmla="*/ 2055 w 5836844"/>
                <a:gd name="connsiteY196" fmla="*/ 7755783 h 15341848"/>
                <a:gd name="connsiteX197" fmla="*/ 687 w 5836844"/>
                <a:gd name="connsiteY197" fmla="*/ 7713305 h 15341848"/>
                <a:gd name="connsiteX198" fmla="*/ 1 w 5836844"/>
                <a:gd name="connsiteY198" fmla="*/ 7671511 h 15341848"/>
                <a:gd name="connsiteX199" fmla="*/ 687 w 5836844"/>
                <a:gd name="connsiteY199" fmla="*/ 7629031 h 15341848"/>
                <a:gd name="connsiteX200" fmla="*/ 2055 w 5836844"/>
                <a:gd name="connsiteY200" fmla="*/ 7586553 h 15341848"/>
                <a:gd name="connsiteX201" fmla="*/ 4797 w 5836844"/>
                <a:gd name="connsiteY201" fmla="*/ 7544759 h 15341848"/>
                <a:gd name="connsiteX202" fmla="*/ 8223 w 5836844"/>
                <a:gd name="connsiteY202" fmla="*/ 7502279 h 15341848"/>
                <a:gd name="connsiteX203" fmla="*/ 13019 w 5836844"/>
                <a:gd name="connsiteY203" fmla="*/ 7460487 h 15341848"/>
                <a:gd name="connsiteX204" fmla="*/ 18499 w 5836844"/>
                <a:gd name="connsiteY204" fmla="*/ 7418693 h 15341848"/>
                <a:gd name="connsiteX205" fmla="*/ 26035 w 5836844"/>
                <a:gd name="connsiteY205" fmla="*/ 7376899 h 15341848"/>
                <a:gd name="connsiteX206" fmla="*/ 33573 w 5836844"/>
                <a:gd name="connsiteY206" fmla="*/ 7335105 h 15341848"/>
                <a:gd name="connsiteX207" fmla="*/ 43165 w 5836844"/>
                <a:gd name="connsiteY207" fmla="*/ 7293995 h 15341848"/>
                <a:gd name="connsiteX208" fmla="*/ 53443 w 5836844"/>
                <a:gd name="connsiteY208" fmla="*/ 7252887 h 15341848"/>
                <a:gd name="connsiteX209" fmla="*/ 65091 w 5836844"/>
                <a:gd name="connsiteY209" fmla="*/ 7212463 h 15341848"/>
                <a:gd name="connsiteX210" fmla="*/ 77423 w 5836844"/>
                <a:gd name="connsiteY210" fmla="*/ 7172041 h 15341848"/>
                <a:gd name="connsiteX211" fmla="*/ 90439 w 5836844"/>
                <a:gd name="connsiteY211" fmla="*/ 7131617 h 15341848"/>
                <a:gd name="connsiteX212" fmla="*/ 105513 w 5836844"/>
                <a:gd name="connsiteY212" fmla="*/ 7092563 h 15341848"/>
                <a:gd name="connsiteX213" fmla="*/ 120587 w 5836844"/>
                <a:gd name="connsiteY213" fmla="*/ 7052825 h 15341848"/>
                <a:gd name="connsiteX214" fmla="*/ 137031 w 5836844"/>
                <a:gd name="connsiteY214" fmla="*/ 7013771 h 15341848"/>
                <a:gd name="connsiteX215" fmla="*/ 159639 w 5836844"/>
                <a:gd name="connsiteY215" fmla="*/ 6963757 h 15341848"/>
                <a:gd name="connsiteX216" fmla="*/ 184305 w 5836844"/>
                <a:gd name="connsiteY216" fmla="*/ 6915111 h 15341848"/>
                <a:gd name="connsiteX217" fmla="*/ 210339 w 5836844"/>
                <a:gd name="connsiteY217" fmla="*/ 6866465 h 15341848"/>
                <a:gd name="connsiteX218" fmla="*/ 239115 w 5836844"/>
                <a:gd name="connsiteY218" fmla="*/ 6819191 h 15341848"/>
                <a:gd name="connsiteX219" fmla="*/ 269263 w 5836844"/>
                <a:gd name="connsiteY219" fmla="*/ 6772601 h 15341848"/>
                <a:gd name="connsiteX220" fmla="*/ 300779 w 5836844"/>
                <a:gd name="connsiteY220" fmla="*/ 6727381 h 15341848"/>
                <a:gd name="connsiteX221" fmla="*/ 335037 w 5836844"/>
                <a:gd name="connsiteY221" fmla="*/ 6682161 h 15341848"/>
                <a:gd name="connsiteX222" fmla="*/ 369295 w 5836844"/>
                <a:gd name="connsiteY222" fmla="*/ 6638997 h 15341848"/>
                <a:gd name="connsiteX223" fmla="*/ 406977 w 5836844"/>
                <a:gd name="connsiteY223" fmla="*/ 6597203 h 15341848"/>
                <a:gd name="connsiteX224" fmla="*/ 446031 w 5836844"/>
                <a:gd name="connsiteY224" fmla="*/ 6555411 h 15341848"/>
                <a:gd name="connsiteX225" fmla="*/ 486455 w 5836844"/>
                <a:gd name="connsiteY225" fmla="*/ 6516357 h 15341848"/>
                <a:gd name="connsiteX226" fmla="*/ 528247 w 5836844"/>
                <a:gd name="connsiteY226" fmla="*/ 6477989 h 15341848"/>
                <a:gd name="connsiteX227" fmla="*/ 572783 w 5836844"/>
                <a:gd name="connsiteY227" fmla="*/ 6440305 h 15341848"/>
                <a:gd name="connsiteX228" fmla="*/ 618001 w 5836844"/>
                <a:gd name="connsiteY228" fmla="*/ 6404679 h 15341848"/>
                <a:gd name="connsiteX229" fmla="*/ 665961 w 5836844"/>
                <a:gd name="connsiteY229" fmla="*/ 6369735 h 15341848"/>
                <a:gd name="connsiteX230" fmla="*/ 714607 w 5836844"/>
                <a:gd name="connsiteY230" fmla="*/ 6336849 h 15341848"/>
                <a:gd name="connsiteX231" fmla="*/ 766678 w 5836844"/>
                <a:gd name="connsiteY231" fmla="*/ 6306017 h 15341848"/>
                <a:gd name="connsiteX232" fmla="*/ 818749 w 5836844"/>
                <a:gd name="connsiteY232" fmla="*/ 6275871 h 15341848"/>
                <a:gd name="connsiteX233" fmla="*/ 873560 w 5836844"/>
                <a:gd name="connsiteY233" fmla="*/ 6247781 h 15341848"/>
                <a:gd name="connsiteX234" fmla="*/ 929742 w 5836844"/>
                <a:gd name="connsiteY234" fmla="*/ 6221745 h 15341848"/>
                <a:gd name="connsiteX235" fmla="*/ 987294 w 5836844"/>
                <a:gd name="connsiteY235" fmla="*/ 6197079 h 15341848"/>
                <a:gd name="connsiteX236" fmla="*/ 1047587 w 5836844"/>
                <a:gd name="connsiteY236" fmla="*/ 6174469 h 15341848"/>
                <a:gd name="connsiteX237" fmla="*/ 1108565 w 5836844"/>
                <a:gd name="connsiteY237" fmla="*/ 6153915 h 15341848"/>
                <a:gd name="connsiteX238" fmla="*/ 1172968 w 5836844"/>
                <a:gd name="connsiteY238" fmla="*/ 6135417 h 15341848"/>
                <a:gd name="connsiteX239" fmla="*/ 1237372 w 5836844"/>
                <a:gd name="connsiteY239" fmla="*/ 6118287 h 15341848"/>
                <a:gd name="connsiteX240" fmla="*/ 1304516 w 5836844"/>
                <a:gd name="connsiteY240" fmla="*/ 6103215 h 15341848"/>
                <a:gd name="connsiteX241" fmla="*/ 1373031 w 5836844"/>
                <a:gd name="connsiteY241" fmla="*/ 6090883 h 15341848"/>
                <a:gd name="connsiteX242" fmla="*/ 1443601 w 5836844"/>
                <a:gd name="connsiteY242" fmla="*/ 6080605 h 15341848"/>
                <a:gd name="connsiteX243" fmla="*/ 1514856 w 5836844"/>
                <a:gd name="connsiteY243" fmla="*/ 6072383 h 15341848"/>
                <a:gd name="connsiteX244" fmla="*/ 1589536 w 5836844"/>
                <a:gd name="connsiteY244" fmla="*/ 6065531 h 15341848"/>
                <a:gd name="connsiteX245" fmla="*/ 1664217 w 5836844"/>
                <a:gd name="connsiteY245" fmla="*/ 6062791 h 15341848"/>
                <a:gd name="connsiteX246" fmla="*/ 1742324 w 5836844"/>
                <a:gd name="connsiteY246" fmla="*/ 6060735 h 15341848"/>
                <a:gd name="connsiteX247" fmla="*/ 2534171 w 5836844"/>
                <a:gd name="connsiteY247" fmla="*/ 6060735 h 15341848"/>
                <a:gd name="connsiteX248" fmla="*/ 2534171 w 5836844"/>
                <a:gd name="connsiteY248" fmla="*/ 6060079 h 15341848"/>
                <a:gd name="connsiteX249" fmla="*/ 4094521 w 5836844"/>
                <a:gd name="connsiteY249" fmla="*/ 6060079 h 15341848"/>
                <a:gd name="connsiteX250" fmla="*/ 4163721 w 5836844"/>
                <a:gd name="connsiteY250" fmla="*/ 6059393 h 15341848"/>
                <a:gd name="connsiteX251" fmla="*/ 4231550 w 5836844"/>
                <a:gd name="connsiteY251" fmla="*/ 6056653 h 15341848"/>
                <a:gd name="connsiteX252" fmla="*/ 4297324 w 5836844"/>
                <a:gd name="connsiteY252" fmla="*/ 6051173 h 15341848"/>
                <a:gd name="connsiteX253" fmla="*/ 4362413 w 5836844"/>
                <a:gd name="connsiteY253" fmla="*/ 6043635 h 15341848"/>
                <a:gd name="connsiteX254" fmla="*/ 4425446 w 5836844"/>
                <a:gd name="connsiteY254" fmla="*/ 6035413 h 15341848"/>
                <a:gd name="connsiteX255" fmla="*/ 4486424 w 5836844"/>
                <a:gd name="connsiteY255" fmla="*/ 6023767 h 15341848"/>
                <a:gd name="connsiteX256" fmla="*/ 4546032 w 5836844"/>
                <a:gd name="connsiteY256" fmla="*/ 6010749 h 15341848"/>
                <a:gd name="connsiteX257" fmla="*/ 4604269 w 5836844"/>
                <a:gd name="connsiteY257" fmla="*/ 5995675 h 15341848"/>
                <a:gd name="connsiteX258" fmla="*/ 4660451 w 5836844"/>
                <a:gd name="connsiteY258" fmla="*/ 5979917 h 15341848"/>
                <a:gd name="connsiteX259" fmla="*/ 4715948 w 5836844"/>
                <a:gd name="connsiteY259" fmla="*/ 5960733 h 15341848"/>
                <a:gd name="connsiteX260" fmla="*/ 4769389 w 5836844"/>
                <a:gd name="connsiteY260" fmla="*/ 5941549 h 15341848"/>
                <a:gd name="connsiteX261" fmla="*/ 4821460 w 5836844"/>
                <a:gd name="connsiteY261" fmla="*/ 5919625 h 15341848"/>
                <a:gd name="connsiteX262" fmla="*/ 4870790 w 5836844"/>
                <a:gd name="connsiteY262" fmla="*/ 5896329 h 15341848"/>
                <a:gd name="connsiteX263" fmla="*/ 4920122 w 5836844"/>
                <a:gd name="connsiteY263" fmla="*/ 5871665 h 15341848"/>
                <a:gd name="connsiteX264" fmla="*/ 4966710 w 5836844"/>
                <a:gd name="connsiteY264" fmla="*/ 5845629 h 15341848"/>
                <a:gd name="connsiteX265" fmla="*/ 5013300 w 5836844"/>
                <a:gd name="connsiteY265" fmla="*/ 5818223 h 15341848"/>
                <a:gd name="connsiteX266" fmla="*/ 5056464 w 5836844"/>
                <a:gd name="connsiteY266" fmla="*/ 5789447 h 15341848"/>
                <a:gd name="connsiteX267" fmla="*/ 5098944 w 5836844"/>
                <a:gd name="connsiteY267" fmla="*/ 5757931 h 15341848"/>
                <a:gd name="connsiteX268" fmla="*/ 5140052 w 5836844"/>
                <a:gd name="connsiteY268" fmla="*/ 5727099 h 15341848"/>
                <a:gd name="connsiteX269" fmla="*/ 5178420 w 5836844"/>
                <a:gd name="connsiteY269" fmla="*/ 5694211 h 15341848"/>
                <a:gd name="connsiteX270" fmla="*/ 5216102 w 5836844"/>
                <a:gd name="connsiteY270" fmla="*/ 5660639 h 15341848"/>
                <a:gd name="connsiteX271" fmla="*/ 5253102 w 5836844"/>
                <a:gd name="connsiteY271" fmla="*/ 5625013 h 15341848"/>
                <a:gd name="connsiteX272" fmla="*/ 5286674 w 5836844"/>
                <a:gd name="connsiteY272" fmla="*/ 5589385 h 15341848"/>
                <a:gd name="connsiteX273" fmla="*/ 5319560 w 5836844"/>
                <a:gd name="connsiteY273" fmla="*/ 5551701 h 15341848"/>
                <a:gd name="connsiteX274" fmla="*/ 5350390 w 5836844"/>
                <a:gd name="connsiteY274" fmla="*/ 5513333 h 15341848"/>
                <a:gd name="connsiteX275" fmla="*/ 5380538 w 5836844"/>
                <a:gd name="connsiteY275" fmla="*/ 5473595 h 15341848"/>
                <a:gd name="connsiteX276" fmla="*/ 5409314 w 5836844"/>
                <a:gd name="connsiteY276" fmla="*/ 5434541 h 15341848"/>
                <a:gd name="connsiteX277" fmla="*/ 5435350 w 5836844"/>
                <a:gd name="connsiteY277" fmla="*/ 5393433 h 15341848"/>
                <a:gd name="connsiteX278" fmla="*/ 5460700 w 5836844"/>
                <a:gd name="connsiteY278" fmla="*/ 5351639 h 15341848"/>
                <a:gd name="connsiteX279" fmla="*/ 5483994 w 5836844"/>
                <a:gd name="connsiteY279" fmla="*/ 5308475 h 15341848"/>
                <a:gd name="connsiteX280" fmla="*/ 5505918 w 5836844"/>
                <a:gd name="connsiteY280" fmla="*/ 5265311 h 15341848"/>
                <a:gd name="connsiteX281" fmla="*/ 5525788 w 5836844"/>
                <a:gd name="connsiteY281" fmla="*/ 5222147 h 15341848"/>
                <a:gd name="connsiteX282" fmla="*/ 5540862 w 5836844"/>
                <a:gd name="connsiteY282" fmla="*/ 5187889 h 15341848"/>
                <a:gd name="connsiteX283" fmla="*/ 5554564 w 5836844"/>
                <a:gd name="connsiteY283" fmla="*/ 5152947 h 15341848"/>
                <a:gd name="connsiteX284" fmla="*/ 5566898 w 5836844"/>
                <a:gd name="connsiteY284" fmla="*/ 5117321 h 15341848"/>
                <a:gd name="connsiteX285" fmla="*/ 5579230 w 5836844"/>
                <a:gd name="connsiteY285" fmla="*/ 5081693 h 15341848"/>
                <a:gd name="connsiteX286" fmla="*/ 5589506 w 5836844"/>
                <a:gd name="connsiteY286" fmla="*/ 5046065 h 15341848"/>
                <a:gd name="connsiteX287" fmla="*/ 5599784 w 5836844"/>
                <a:gd name="connsiteY287" fmla="*/ 5009753 h 15341848"/>
                <a:gd name="connsiteX288" fmla="*/ 5609376 w 5836844"/>
                <a:gd name="connsiteY288" fmla="*/ 4973439 h 15341848"/>
                <a:gd name="connsiteX289" fmla="*/ 5616914 w 5836844"/>
                <a:gd name="connsiteY289" fmla="*/ 4937127 h 15341848"/>
                <a:gd name="connsiteX290" fmla="*/ 5624450 w 5836844"/>
                <a:gd name="connsiteY290" fmla="*/ 4900815 h 15341848"/>
                <a:gd name="connsiteX291" fmla="*/ 5629930 w 5836844"/>
                <a:gd name="connsiteY291" fmla="*/ 4863817 h 15341848"/>
                <a:gd name="connsiteX292" fmla="*/ 5635412 w 5836844"/>
                <a:gd name="connsiteY292" fmla="*/ 4826133 h 15341848"/>
                <a:gd name="connsiteX293" fmla="*/ 5639522 w 5836844"/>
                <a:gd name="connsiteY293" fmla="*/ 4789821 h 15341848"/>
                <a:gd name="connsiteX294" fmla="*/ 5642948 w 5836844"/>
                <a:gd name="connsiteY294" fmla="*/ 4752139 h 15341848"/>
                <a:gd name="connsiteX295" fmla="*/ 5645004 w 5836844"/>
                <a:gd name="connsiteY295" fmla="*/ 4714455 h 15341848"/>
                <a:gd name="connsiteX296" fmla="*/ 5647058 w 5836844"/>
                <a:gd name="connsiteY296" fmla="*/ 4678143 h 15341848"/>
                <a:gd name="connsiteX297" fmla="*/ 5647058 w 5836844"/>
                <a:gd name="connsiteY297" fmla="*/ 4640459 h 15341848"/>
                <a:gd name="connsiteX298" fmla="*/ 5647058 w 5836844"/>
                <a:gd name="connsiteY298" fmla="*/ 4602777 h 15341848"/>
                <a:gd name="connsiteX299" fmla="*/ 5645004 w 5836844"/>
                <a:gd name="connsiteY299" fmla="*/ 4566463 h 15341848"/>
                <a:gd name="connsiteX300" fmla="*/ 5642948 w 5836844"/>
                <a:gd name="connsiteY300" fmla="*/ 4528781 h 15341848"/>
                <a:gd name="connsiteX301" fmla="*/ 5639522 w 5836844"/>
                <a:gd name="connsiteY301" fmla="*/ 4491097 h 15341848"/>
                <a:gd name="connsiteX302" fmla="*/ 5635412 w 5836844"/>
                <a:gd name="connsiteY302" fmla="*/ 4454785 h 15341848"/>
                <a:gd name="connsiteX303" fmla="*/ 5629930 w 5836844"/>
                <a:gd name="connsiteY303" fmla="*/ 4417103 h 15341848"/>
                <a:gd name="connsiteX304" fmla="*/ 5624450 w 5836844"/>
                <a:gd name="connsiteY304" fmla="*/ 4380789 h 15341848"/>
                <a:gd name="connsiteX305" fmla="*/ 5616914 w 5836844"/>
                <a:gd name="connsiteY305" fmla="*/ 4343791 h 15341848"/>
                <a:gd name="connsiteX306" fmla="*/ 5608006 w 5836844"/>
                <a:gd name="connsiteY306" fmla="*/ 4307479 h 15341848"/>
                <a:gd name="connsiteX307" fmla="*/ 5599784 w 5836844"/>
                <a:gd name="connsiteY307" fmla="*/ 4271851 h 15341848"/>
                <a:gd name="connsiteX308" fmla="*/ 5589506 w 5836844"/>
                <a:gd name="connsiteY308" fmla="*/ 4235539 h 15341848"/>
                <a:gd name="connsiteX309" fmla="*/ 5579230 w 5836844"/>
                <a:gd name="connsiteY309" fmla="*/ 4199911 h 15341848"/>
                <a:gd name="connsiteX310" fmla="*/ 5566898 w 5836844"/>
                <a:gd name="connsiteY310" fmla="*/ 4163599 h 15341848"/>
                <a:gd name="connsiteX311" fmla="*/ 5554564 w 5836844"/>
                <a:gd name="connsiteY311" fmla="*/ 4127971 h 15341848"/>
                <a:gd name="connsiteX312" fmla="*/ 5540862 w 5836844"/>
                <a:gd name="connsiteY312" fmla="*/ 4093715 h 15341848"/>
                <a:gd name="connsiteX313" fmla="*/ 5525788 w 5836844"/>
                <a:gd name="connsiteY313" fmla="*/ 4058771 h 15341848"/>
                <a:gd name="connsiteX314" fmla="*/ 5505918 w 5836844"/>
                <a:gd name="connsiteY314" fmla="*/ 4015607 h 15341848"/>
                <a:gd name="connsiteX315" fmla="*/ 5483994 w 5836844"/>
                <a:gd name="connsiteY315" fmla="*/ 3972443 h 15341848"/>
                <a:gd name="connsiteX316" fmla="*/ 5460700 w 5836844"/>
                <a:gd name="connsiteY316" fmla="*/ 3929279 h 15341848"/>
                <a:gd name="connsiteX317" fmla="*/ 5435350 w 5836844"/>
                <a:gd name="connsiteY317" fmla="*/ 3888171 h 15341848"/>
                <a:gd name="connsiteX318" fmla="*/ 5409314 w 5836844"/>
                <a:gd name="connsiteY318" fmla="*/ 3847063 h 15341848"/>
                <a:gd name="connsiteX319" fmla="*/ 5380538 w 5836844"/>
                <a:gd name="connsiteY319" fmla="*/ 3806639 h 15341848"/>
                <a:gd name="connsiteX320" fmla="*/ 5350390 w 5836844"/>
                <a:gd name="connsiteY320" fmla="*/ 3768271 h 15341848"/>
                <a:gd name="connsiteX321" fmla="*/ 5319560 w 5836844"/>
                <a:gd name="connsiteY321" fmla="*/ 3729217 h 15341848"/>
                <a:gd name="connsiteX322" fmla="*/ 5286674 w 5836844"/>
                <a:gd name="connsiteY322" fmla="*/ 3692219 h 15341848"/>
                <a:gd name="connsiteX323" fmla="*/ 5251730 w 5836844"/>
                <a:gd name="connsiteY323" fmla="*/ 3656591 h 15341848"/>
                <a:gd name="connsiteX324" fmla="*/ 5216102 w 5836844"/>
                <a:gd name="connsiteY324" fmla="*/ 3620279 h 15341848"/>
                <a:gd name="connsiteX325" fmla="*/ 5178420 w 5836844"/>
                <a:gd name="connsiteY325" fmla="*/ 3586707 h 15341848"/>
                <a:gd name="connsiteX326" fmla="*/ 5139366 w 5836844"/>
                <a:gd name="connsiteY326" fmla="*/ 3553821 h 15341848"/>
                <a:gd name="connsiteX327" fmla="*/ 5098944 w 5836844"/>
                <a:gd name="connsiteY327" fmla="*/ 3522303 h 15341848"/>
                <a:gd name="connsiteX328" fmla="*/ 5056464 w 5836844"/>
                <a:gd name="connsiteY328" fmla="*/ 3492157 h 15341848"/>
                <a:gd name="connsiteX329" fmla="*/ 5011930 w 5836844"/>
                <a:gd name="connsiteY329" fmla="*/ 3462697 h 15341848"/>
                <a:gd name="connsiteX330" fmla="*/ 4966710 w 5836844"/>
                <a:gd name="connsiteY330" fmla="*/ 3435975 h 15341848"/>
                <a:gd name="connsiteX331" fmla="*/ 4920122 w 5836844"/>
                <a:gd name="connsiteY331" fmla="*/ 3409255 h 15341848"/>
                <a:gd name="connsiteX332" fmla="*/ 4870790 w 5836844"/>
                <a:gd name="connsiteY332" fmla="*/ 3385275 h 15341848"/>
                <a:gd name="connsiteX333" fmla="*/ 4821460 w 5836844"/>
                <a:gd name="connsiteY333" fmla="*/ 3361295 h 15341848"/>
                <a:gd name="connsiteX334" fmla="*/ 4768704 w 5836844"/>
                <a:gd name="connsiteY334" fmla="*/ 3340055 h 15341848"/>
                <a:gd name="connsiteX335" fmla="*/ 4715948 w 5836844"/>
                <a:gd name="connsiteY335" fmla="*/ 3320185 h 15341848"/>
                <a:gd name="connsiteX336" fmla="*/ 4660451 w 5836844"/>
                <a:gd name="connsiteY336" fmla="*/ 3301687 h 15341848"/>
                <a:gd name="connsiteX337" fmla="*/ 4604269 w 5836844"/>
                <a:gd name="connsiteY337" fmla="*/ 3285929 h 15341848"/>
                <a:gd name="connsiteX338" fmla="*/ 4546032 w 5836844"/>
                <a:gd name="connsiteY338" fmla="*/ 3270855 h 15341848"/>
                <a:gd name="connsiteX339" fmla="*/ 4486424 w 5836844"/>
                <a:gd name="connsiteY339" fmla="*/ 3257153 h 15341848"/>
                <a:gd name="connsiteX340" fmla="*/ 4424761 w 5836844"/>
                <a:gd name="connsiteY340" fmla="*/ 3246191 h 15341848"/>
                <a:gd name="connsiteX341" fmla="*/ 4361728 w 5836844"/>
                <a:gd name="connsiteY341" fmla="*/ 3236599 h 15341848"/>
                <a:gd name="connsiteX342" fmla="*/ 4297324 w 5836844"/>
                <a:gd name="connsiteY342" fmla="*/ 3230433 h 15341848"/>
                <a:gd name="connsiteX343" fmla="*/ 4230865 w 5836844"/>
                <a:gd name="connsiteY343" fmla="*/ 3224951 h 15341848"/>
                <a:gd name="connsiteX344" fmla="*/ 4163036 w 5836844"/>
                <a:gd name="connsiteY344" fmla="*/ 3221525 h 15341848"/>
                <a:gd name="connsiteX345" fmla="*/ 4094521 w 5836844"/>
                <a:gd name="connsiteY345" fmla="*/ 3220155 h 15341848"/>
                <a:gd name="connsiteX346" fmla="*/ 2991372 w 5836844"/>
                <a:gd name="connsiteY346" fmla="*/ 3220155 h 15341848"/>
                <a:gd name="connsiteX347" fmla="*/ 2991372 w 5836844"/>
                <a:gd name="connsiteY347" fmla="*/ 3220867 h 15341848"/>
                <a:gd name="connsiteX348" fmla="*/ 1742325 w 5836844"/>
                <a:gd name="connsiteY348" fmla="*/ 3220867 h 15341848"/>
                <a:gd name="connsiteX349" fmla="*/ 1665588 w 5836844"/>
                <a:gd name="connsiteY349" fmla="*/ 3220181 h 15341848"/>
                <a:gd name="connsiteX350" fmla="*/ 1589537 w 5836844"/>
                <a:gd name="connsiteY350" fmla="*/ 3216071 h 15341848"/>
                <a:gd name="connsiteX351" fmla="*/ 1515542 w 5836844"/>
                <a:gd name="connsiteY351" fmla="*/ 3210589 h 15341848"/>
                <a:gd name="connsiteX352" fmla="*/ 1443602 w 5836844"/>
                <a:gd name="connsiteY352" fmla="*/ 3202367 h 15341848"/>
                <a:gd name="connsiteX353" fmla="*/ 1373032 w 5836844"/>
                <a:gd name="connsiteY353" fmla="*/ 3192091 h 15341848"/>
                <a:gd name="connsiteX354" fmla="*/ 1304517 w 5836844"/>
                <a:gd name="connsiteY354" fmla="*/ 3178387 h 15341848"/>
                <a:gd name="connsiteX355" fmla="*/ 1237373 w 5836844"/>
                <a:gd name="connsiteY355" fmla="*/ 3163315 h 15341848"/>
                <a:gd name="connsiteX356" fmla="*/ 1172969 w 5836844"/>
                <a:gd name="connsiteY356" fmla="*/ 3147555 h 15341848"/>
                <a:gd name="connsiteX357" fmla="*/ 1109936 w 5836844"/>
                <a:gd name="connsiteY357" fmla="*/ 3129057 h 15341848"/>
                <a:gd name="connsiteX358" fmla="*/ 1047588 w 5836844"/>
                <a:gd name="connsiteY358" fmla="*/ 3107133 h 15341848"/>
                <a:gd name="connsiteX359" fmla="*/ 987980 w 5836844"/>
                <a:gd name="connsiteY359" fmla="*/ 3084523 h 15341848"/>
                <a:gd name="connsiteX360" fmla="*/ 929743 w 5836844"/>
                <a:gd name="connsiteY360" fmla="*/ 3060543 h 15341848"/>
                <a:gd name="connsiteX361" fmla="*/ 873561 w 5836844"/>
                <a:gd name="connsiteY361" fmla="*/ 3033821 h 15341848"/>
                <a:gd name="connsiteX362" fmla="*/ 818750 w 5836844"/>
                <a:gd name="connsiteY362" fmla="*/ 3005731 h 15341848"/>
                <a:gd name="connsiteX363" fmla="*/ 766679 w 5836844"/>
                <a:gd name="connsiteY363" fmla="*/ 2976955 h 15341848"/>
                <a:gd name="connsiteX364" fmla="*/ 715292 w 5836844"/>
                <a:gd name="connsiteY364" fmla="*/ 2944753 h 15341848"/>
                <a:gd name="connsiteX365" fmla="*/ 665962 w 5836844"/>
                <a:gd name="connsiteY365" fmla="*/ 2911865 h 15341848"/>
                <a:gd name="connsiteX366" fmla="*/ 618688 w 5836844"/>
                <a:gd name="connsiteY366" fmla="*/ 2878295 h 15341848"/>
                <a:gd name="connsiteX367" fmla="*/ 572784 w 5836844"/>
                <a:gd name="connsiteY367" fmla="*/ 2841981 h 15341848"/>
                <a:gd name="connsiteX368" fmla="*/ 528248 w 5836844"/>
                <a:gd name="connsiteY368" fmla="*/ 2804983 h 15341848"/>
                <a:gd name="connsiteX369" fmla="*/ 486456 w 5836844"/>
                <a:gd name="connsiteY369" fmla="*/ 2766615 h 15341848"/>
                <a:gd name="connsiteX370" fmla="*/ 446032 w 5836844"/>
                <a:gd name="connsiteY370" fmla="*/ 2726191 h 15341848"/>
                <a:gd name="connsiteX371" fmla="*/ 406978 w 5836844"/>
                <a:gd name="connsiteY371" fmla="*/ 2685083 h 15341848"/>
                <a:gd name="connsiteX372" fmla="*/ 369296 w 5836844"/>
                <a:gd name="connsiteY372" fmla="*/ 2642605 h 15341848"/>
                <a:gd name="connsiteX373" fmla="*/ 335038 w 5836844"/>
                <a:gd name="connsiteY373" fmla="*/ 2599441 h 15341848"/>
                <a:gd name="connsiteX374" fmla="*/ 300780 w 5836844"/>
                <a:gd name="connsiteY374" fmla="*/ 2554905 h 15341848"/>
                <a:gd name="connsiteX375" fmla="*/ 269264 w 5836844"/>
                <a:gd name="connsiteY375" fmla="*/ 2509687 h 15341848"/>
                <a:gd name="connsiteX376" fmla="*/ 239804 w 5836844"/>
                <a:gd name="connsiteY376" fmla="*/ 2462411 h 15341848"/>
                <a:gd name="connsiteX377" fmla="*/ 211712 w 5836844"/>
                <a:gd name="connsiteY377" fmla="*/ 2415821 h 15341848"/>
                <a:gd name="connsiteX378" fmla="*/ 184306 w 5836844"/>
                <a:gd name="connsiteY378" fmla="*/ 2367177 h 15341848"/>
                <a:gd name="connsiteX379" fmla="*/ 159640 w 5836844"/>
                <a:gd name="connsiteY379" fmla="*/ 2317845 h 15341848"/>
                <a:gd name="connsiteX380" fmla="*/ 137032 w 5836844"/>
                <a:gd name="connsiteY380" fmla="*/ 2268515 h 15341848"/>
                <a:gd name="connsiteX381" fmla="*/ 120588 w 5836844"/>
                <a:gd name="connsiteY381" fmla="*/ 2230147 h 15341848"/>
                <a:gd name="connsiteX382" fmla="*/ 105514 w 5836844"/>
                <a:gd name="connsiteY382" fmla="*/ 2189723 h 15341848"/>
                <a:gd name="connsiteX383" fmla="*/ 90440 w 5836844"/>
                <a:gd name="connsiteY383" fmla="*/ 2149985 h 15341848"/>
                <a:gd name="connsiteX384" fmla="*/ 77424 w 5836844"/>
                <a:gd name="connsiteY384" fmla="*/ 2109561 h 15341848"/>
                <a:gd name="connsiteX385" fmla="*/ 65092 w 5836844"/>
                <a:gd name="connsiteY385" fmla="*/ 2069139 h 15341848"/>
                <a:gd name="connsiteX386" fmla="*/ 53444 w 5836844"/>
                <a:gd name="connsiteY386" fmla="*/ 2029399 h 15341848"/>
                <a:gd name="connsiteX387" fmla="*/ 43166 w 5836844"/>
                <a:gd name="connsiteY387" fmla="*/ 1987607 h 15341848"/>
                <a:gd name="connsiteX388" fmla="*/ 33574 w 5836844"/>
                <a:gd name="connsiteY388" fmla="*/ 1946497 h 15341848"/>
                <a:gd name="connsiteX389" fmla="*/ 26036 w 5836844"/>
                <a:gd name="connsiteY389" fmla="*/ 1905389 h 15341848"/>
                <a:gd name="connsiteX390" fmla="*/ 19872 w 5836844"/>
                <a:gd name="connsiteY390" fmla="*/ 1862909 h 15341848"/>
                <a:gd name="connsiteX391" fmla="*/ 13020 w 5836844"/>
                <a:gd name="connsiteY391" fmla="*/ 1821801 h 15341848"/>
                <a:gd name="connsiteX392" fmla="*/ 8224 w 5836844"/>
                <a:gd name="connsiteY392" fmla="*/ 1779323 h 15341848"/>
                <a:gd name="connsiteX393" fmla="*/ 4798 w 5836844"/>
                <a:gd name="connsiteY393" fmla="*/ 1737529 h 15341848"/>
                <a:gd name="connsiteX394" fmla="*/ 2056 w 5836844"/>
                <a:gd name="connsiteY394" fmla="*/ 1695049 h 15341848"/>
                <a:gd name="connsiteX395" fmla="*/ 688 w 5836844"/>
                <a:gd name="connsiteY395" fmla="*/ 1652571 h 15341848"/>
                <a:gd name="connsiteX396" fmla="*/ 2 w 5836844"/>
                <a:gd name="connsiteY396" fmla="*/ 1610777 h 15341848"/>
                <a:gd name="connsiteX397" fmla="*/ 688 w 5836844"/>
                <a:gd name="connsiteY397" fmla="*/ 1568297 h 15341848"/>
                <a:gd name="connsiteX398" fmla="*/ 2056 w 5836844"/>
                <a:gd name="connsiteY398" fmla="*/ 1525819 h 15341848"/>
                <a:gd name="connsiteX399" fmla="*/ 4798 w 5836844"/>
                <a:gd name="connsiteY399" fmla="*/ 1484025 h 15341848"/>
                <a:gd name="connsiteX400" fmla="*/ 8224 w 5836844"/>
                <a:gd name="connsiteY400" fmla="*/ 1441545 h 15341848"/>
                <a:gd name="connsiteX401" fmla="*/ 13020 w 5836844"/>
                <a:gd name="connsiteY401" fmla="*/ 1399753 h 15341848"/>
                <a:gd name="connsiteX402" fmla="*/ 18500 w 5836844"/>
                <a:gd name="connsiteY402" fmla="*/ 1357959 h 15341848"/>
                <a:gd name="connsiteX403" fmla="*/ 26036 w 5836844"/>
                <a:gd name="connsiteY403" fmla="*/ 1316165 h 15341848"/>
                <a:gd name="connsiteX404" fmla="*/ 33574 w 5836844"/>
                <a:gd name="connsiteY404" fmla="*/ 1274371 h 15341848"/>
                <a:gd name="connsiteX405" fmla="*/ 43166 w 5836844"/>
                <a:gd name="connsiteY405" fmla="*/ 1233261 h 15341848"/>
                <a:gd name="connsiteX406" fmla="*/ 53444 w 5836844"/>
                <a:gd name="connsiteY406" fmla="*/ 1192153 h 15341848"/>
                <a:gd name="connsiteX407" fmla="*/ 65092 w 5836844"/>
                <a:gd name="connsiteY407" fmla="*/ 1151729 h 15341848"/>
                <a:gd name="connsiteX408" fmla="*/ 77424 w 5836844"/>
                <a:gd name="connsiteY408" fmla="*/ 1111307 h 15341848"/>
                <a:gd name="connsiteX409" fmla="*/ 90440 w 5836844"/>
                <a:gd name="connsiteY409" fmla="*/ 1070883 h 15341848"/>
                <a:gd name="connsiteX410" fmla="*/ 105514 w 5836844"/>
                <a:gd name="connsiteY410" fmla="*/ 1031829 h 15341848"/>
                <a:gd name="connsiteX411" fmla="*/ 120588 w 5836844"/>
                <a:gd name="connsiteY411" fmla="*/ 992091 h 15341848"/>
                <a:gd name="connsiteX412" fmla="*/ 137032 w 5836844"/>
                <a:gd name="connsiteY412" fmla="*/ 953037 h 15341848"/>
                <a:gd name="connsiteX413" fmla="*/ 159640 w 5836844"/>
                <a:gd name="connsiteY413" fmla="*/ 903023 h 15341848"/>
                <a:gd name="connsiteX414" fmla="*/ 184306 w 5836844"/>
                <a:gd name="connsiteY414" fmla="*/ 854377 h 15341848"/>
                <a:gd name="connsiteX415" fmla="*/ 210340 w 5836844"/>
                <a:gd name="connsiteY415" fmla="*/ 805731 h 15341848"/>
                <a:gd name="connsiteX416" fmla="*/ 239116 w 5836844"/>
                <a:gd name="connsiteY416" fmla="*/ 758457 h 15341848"/>
                <a:gd name="connsiteX417" fmla="*/ 269264 w 5836844"/>
                <a:gd name="connsiteY417" fmla="*/ 711867 h 15341848"/>
                <a:gd name="connsiteX418" fmla="*/ 300780 w 5836844"/>
                <a:gd name="connsiteY418" fmla="*/ 666647 h 15341848"/>
                <a:gd name="connsiteX419" fmla="*/ 335038 w 5836844"/>
                <a:gd name="connsiteY419" fmla="*/ 621427 h 15341848"/>
                <a:gd name="connsiteX420" fmla="*/ 369296 w 5836844"/>
                <a:gd name="connsiteY420" fmla="*/ 578263 h 15341848"/>
                <a:gd name="connsiteX421" fmla="*/ 406978 w 5836844"/>
                <a:gd name="connsiteY421" fmla="*/ 536469 h 15341848"/>
                <a:gd name="connsiteX422" fmla="*/ 446032 w 5836844"/>
                <a:gd name="connsiteY422" fmla="*/ 494677 h 15341848"/>
                <a:gd name="connsiteX423" fmla="*/ 486456 w 5836844"/>
                <a:gd name="connsiteY423" fmla="*/ 455623 h 15341848"/>
                <a:gd name="connsiteX424" fmla="*/ 528248 w 5836844"/>
                <a:gd name="connsiteY424" fmla="*/ 417255 h 15341848"/>
                <a:gd name="connsiteX425" fmla="*/ 572784 w 5836844"/>
                <a:gd name="connsiteY425" fmla="*/ 379571 h 15341848"/>
                <a:gd name="connsiteX426" fmla="*/ 618002 w 5836844"/>
                <a:gd name="connsiteY426" fmla="*/ 343945 h 15341848"/>
                <a:gd name="connsiteX427" fmla="*/ 665962 w 5836844"/>
                <a:gd name="connsiteY427" fmla="*/ 309001 h 15341848"/>
                <a:gd name="connsiteX428" fmla="*/ 714608 w 5836844"/>
                <a:gd name="connsiteY428" fmla="*/ 276115 h 15341848"/>
                <a:gd name="connsiteX429" fmla="*/ 766679 w 5836844"/>
                <a:gd name="connsiteY429" fmla="*/ 245283 h 15341848"/>
                <a:gd name="connsiteX430" fmla="*/ 818750 w 5836844"/>
                <a:gd name="connsiteY430" fmla="*/ 215137 h 15341848"/>
                <a:gd name="connsiteX431" fmla="*/ 873561 w 5836844"/>
                <a:gd name="connsiteY431" fmla="*/ 187047 h 15341848"/>
                <a:gd name="connsiteX432" fmla="*/ 929743 w 5836844"/>
                <a:gd name="connsiteY432" fmla="*/ 161011 h 15341848"/>
                <a:gd name="connsiteX433" fmla="*/ 987295 w 5836844"/>
                <a:gd name="connsiteY433" fmla="*/ 136345 h 15341848"/>
                <a:gd name="connsiteX434" fmla="*/ 1047588 w 5836844"/>
                <a:gd name="connsiteY434" fmla="*/ 113735 h 15341848"/>
                <a:gd name="connsiteX435" fmla="*/ 1108566 w 5836844"/>
                <a:gd name="connsiteY435" fmla="*/ 93181 h 15341848"/>
                <a:gd name="connsiteX436" fmla="*/ 1172969 w 5836844"/>
                <a:gd name="connsiteY436" fmla="*/ 74683 h 15341848"/>
                <a:gd name="connsiteX437" fmla="*/ 1237373 w 5836844"/>
                <a:gd name="connsiteY437" fmla="*/ 57553 h 15341848"/>
                <a:gd name="connsiteX438" fmla="*/ 1304517 w 5836844"/>
                <a:gd name="connsiteY438" fmla="*/ 42481 h 15341848"/>
                <a:gd name="connsiteX439" fmla="*/ 1373032 w 5836844"/>
                <a:gd name="connsiteY439" fmla="*/ 30149 h 15341848"/>
                <a:gd name="connsiteX440" fmla="*/ 1443602 w 5836844"/>
                <a:gd name="connsiteY440" fmla="*/ 19871 h 15341848"/>
                <a:gd name="connsiteX441" fmla="*/ 1514857 w 5836844"/>
                <a:gd name="connsiteY441" fmla="*/ 11649 h 15341848"/>
                <a:gd name="connsiteX442" fmla="*/ 1589537 w 5836844"/>
                <a:gd name="connsiteY442" fmla="*/ 4797 h 15341848"/>
                <a:gd name="connsiteX443" fmla="*/ 1664218 w 5836844"/>
                <a:gd name="connsiteY443" fmla="*/ 2057 h 15341848"/>
                <a:gd name="connsiteX444" fmla="*/ 1742325 w 5836844"/>
                <a:gd name="connsiteY444" fmla="*/ 0 h 15341848"/>
                <a:gd name="connsiteX445" fmla="*/ 3351590 w 5836844"/>
                <a:gd name="connsiteY445" fmla="*/ 0 h 15341848"/>
                <a:gd name="connsiteX446" fmla="*/ 3351590 w 5836844"/>
                <a:gd name="connsiteY446" fmla="*/ 191157 h 15341848"/>
                <a:gd name="connsiteX447" fmla="*/ 1742325 w 5836844"/>
                <a:gd name="connsiteY447" fmla="*/ 191157 h 15341848"/>
                <a:gd name="connsiteX448" fmla="*/ 1673125 w 5836844"/>
                <a:gd name="connsiteY448" fmla="*/ 191843 h 15341848"/>
                <a:gd name="connsiteX449" fmla="*/ 1605296 w 5836844"/>
                <a:gd name="connsiteY449" fmla="*/ 194583 h 15341848"/>
                <a:gd name="connsiteX450" fmla="*/ 1539522 w 5836844"/>
                <a:gd name="connsiteY450" fmla="*/ 200063 h 15341848"/>
                <a:gd name="connsiteX451" fmla="*/ 1474433 w 5836844"/>
                <a:gd name="connsiteY451" fmla="*/ 207601 h 15341848"/>
                <a:gd name="connsiteX452" fmla="*/ 1411400 w 5836844"/>
                <a:gd name="connsiteY452" fmla="*/ 215823 h 15341848"/>
                <a:gd name="connsiteX453" fmla="*/ 1350422 w 5836844"/>
                <a:gd name="connsiteY453" fmla="*/ 227469 h 15341848"/>
                <a:gd name="connsiteX454" fmla="*/ 1290814 w 5836844"/>
                <a:gd name="connsiteY454" fmla="*/ 240487 h 15341848"/>
                <a:gd name="connsiteX455" fmla="*/ 1232577 w 5836844"/>
                <a:gd name="connsiteY455" fmla="*/ 255561 h 15341848"/>
                <a:gd name="connsiteX456" fmla="*/ 1176395 w 5836844"/>
                <a:gd name="connsiteY456" fmla="*/ 271319 h 15341848"/>
                <a:gd name="connsiteX457" fmla="*/ 1120898 w 5836844"/>
                <a:gd name="connsiteY457" fmla="*/ 290503 h 15341848"/>
                <a:gd name="connsiteX458" fmla="*/ 1067457 w 5836844"/>
                <a:gd name="connsiteY458" fmla="*/ 309687 h 15341848"/>
                <a:gd name="connsiteX459" fmla="*/ 1015386 w 5836844"/>
                <a:gd name="connsiteY459" fmla="*/ 331611 h 15341848"/>
                <a:gd name="connsiteX460" fmla="*/ 966056 w 5836844"/>
                <a:gd name="connsiteY460" fmla="*/ 354907 h 15341848"/>
                <a:gd name="connsiteX461" fmla="*/ 916725 w 5836844"/>
                <a:gd name="connsiteY461" fmla="*/ 379571 h 15341848"/>
                <a:gd name="connsiteX462" fmla="*/ 870136 w 5836844"/>
                <a:gd name="connsiteY462" fmla="*/ 405607 h 15341848"/>
                <a:gd name="connsiteX463" fmla="*/ 823546 w 5836844"/>
                <a:gd name="connsiteY463" fmla="*/ 433013 h 15341848"/>
                <a:gd name="connsiteX464" fmla="*/ 780382 w 5836844"/>
                <a:gd name="connsiteY464" fmla="*/ 461789 h 15341848"/>
                <a:gd name="connsiteX465" fmla="*/ 737903 w 5836844"/>
                <a:gd name="connsiteY465" fmla="*/ 493305 h 15341848"/>
                <a:gd name="connsiteX466" fmla="*/ 696794 w 5836844"/>
                <a:gd name="connsiteY466" fmla="*/ 524137 h 15341848"/>
                <a:gd name="connsiteX467" fmla="*/ 658426 w 5836844"/>
                <a:gd name="connsiteY467" fmla="*/ 557025 h 15341848"/>
                <a:gd name="connsiteX468" fmla="*/ 620744 w 5836844"/>
                <a:gd name="connsiteY468" fmla="*/ 590597 h 15341848"/>
                <a:gd name="connsiteX469" fmla="*/ 583744 w 5836844"/>
                <a:gd name="connsiteY469" fmla="*/ 626223 h 15341848"/>
                <a:gd name="connsiteX470" fmla="*/ 550172 w 5836844"/>
                <a:gd name="connsiteY470" fmla="*/ 661851 h 15341848"/>
                <a:gd name="connsiteX471" fmla="*/ 517286 w 5836844"/>
                <a:gd name="connsiteY471" fmla="*/ 699535 h 15341848"/>
                <a:gd name="connsiteX472" fmla="*/ 486456 w 5836844"/>
                <a:gd name="connsiteY472" fmla="*/ 737903 h 15341848"/>
                <a:gd name="connsiteX473" fmla="*/ 456308 w 5836844"/>
                <a:gd name="connsiteY473" fmla="*/ 777641 h 15341848"/>
                <a:gd name="connsiteX474" fmla="*/ 427532 w 5836844"/>
                <a:gd name="connsiteY474" fmla="*/ 816695 h 15341848"/>
                <a:gd name="connsiteX475" fmla="*/ 401496 w 5836844"/>
                <a:gd name="connsiteY475" fmla="*/ 857803 h 15341848"/>
                <a:gd name="connsiteX476" fmla="*/ 376146 w 5836844"/>
                <a:gd name="connsiteY476" fmla="*/ 899597 h 15341848"/>
                <a:gd name="connsiteX477" fmla="*/ 352852 w 5836844"/>
                <a:gd name="connsiteY477" fmla="*/ 942761 h 15341848"/>
                <a:gd name="connsiteX478" fmla="*/ 330928 w 5836844"/>
                <a:gd name="connsiteY478" fmla="*/ 985925 h 15341848"/>
                <a:gd name="connsiteX479" fmla="*/ 311058 w 5836844"/>
                <a:gd name="connsiteY479" fmla="*/ 1029089 h 15341848"/>
                <a:gd name="connsiteX480" fmla="*/ 295984 w 5836844"/>
                <a:gd name="connsiteY480" fmla="*/ 1063347 h 15341848"/>
                <a:gd name="connsiteX481" fmla="*/ 282282 w 5836844"/>
                <a:gd name="connsiteY481" fmla="*/ 1098289 h 15341848"/>
                <a:gd name="connsiteX482" fmla="*/ 269948 w 5836844"/>
                <a:gd name="connsiteY482" fmla="*/ 1133915 h 15341848"/>
                <a:gd name="connsiteX483" fmla="*/ 257616 w 5836844"/>
                <a:gd name="connsiteY483" fmla="*/ 1169543 h 15341848"/>
                <a:gd name="connsiteX484" fmla="*/ 247340 w 5836844"/>
                <a:gd name="connsiteY484" fmla="*/ 1205171 h 15341848"/>
                <a:gd name="connsiteX485" fmla="*/ 237062 w 5836844"/>
                <a:gd name="connsiteY485" fmla="*/ 1241483 h 15341848"/>
                <a:gd name="connsiteX486" fmla="*/ 227470 w 5836844"/>
                <a:gd name="connsiteY486" fmla="*/ 1277797 h 15341848"/>
                <a:gd name="connsiteX487" fmla="*/ 219932 w 5836844"/>
                <a:gd name="connsiteY487" fmla="*/ 1314109 h 15341848"/>
                <a:gd name="connsiteX488" fmla="*/ 212396 w 5836844"/>
                <a:gd name="connsiteY488" fmla="*/ 1350421 h 15341848"/>
                <a:gd name="connsiteX489" fmla="*/ 206916 w 5836844"/>
                <a:gd name="connsiteY489" fmla="*/ 1387419 h 15341848"/>
                <a:gd name="connsiteX490" fmla="*/ 201434 w 5836844"/>
                <a:gd name="connsiteY490" fmla="*/ 1425103 h 15341848"/>
                <a:gd name="connsiteX491" fmla="*/ 197324 w 5836844"/>
                <a:gd name="connsiteY491" fmla="*/ 1461415 h 15341848"/>
                <a:gd name="connsiteX492" fmla="*/ 193898 w 5836844"/>
                <a:gd name="connsiteY492" fmla="*/ 1499097 h 15341848"/>
                <a:gd name="connsiteX493" fmla="*/ 191842 w 5836844"/>
                <a:gd name="connsiteY493" fmla="*/ 1536781 h 15341848"/>
                <a:gd name="connsiteX494" fmla="*/ 189788 w 5836844"/>
                <a:gd name="connsiteY494" fmla="*/ 1573093 h 15341848"/>
                <a:gd name="connsiteX495" fmla="*/ 189788 w 5836844"/>
                <a:gd name="connsiteY495" fmla="*/ 1610777 h 15341848"/>
                <a:gd name="connsiteX496" fmla="*/ 189788 w 5836844"/>
                <a:gd name="connsiteY496" fmla="*/ 1648459 h 15341848"/>
                <a:gd name="connsiteX497" fmla="*/ 191842 w 5836844"/>
                <a:gd name="connsiteY497" fmla="*/ 1684773 h 15341848"/>
                <a:gd name="connsiteX498" fmla="*/ 193898 w 5836844"/>
                <a:gd name="connsiteY498" fmla="*/ 1722455 h 15341848"/>
                <a:gd name="connsiteX499" fmla="*/ 197324 w 5836844"/>
                <a:gd name="connsiteY499" fmla="*/ 1760139 h 15341848"/>
                <a:gd name="connsiteX500" fmla="*/ 201434 w 5836844"/>
                <a:gd name="connsiteY500" fmla="*/ 1796451 h 15341848"/>
                <a:gd name="connsiteX501" fmla="*/ 206916 w 5836844"/>
                <a:gd name="connsiteY501" fmla="*/ 1834133 h 15341848"/>
                <a:gd name="connsiteX502" fmla="*/ 212396 w 5836844"/>
                <a:gd name="connsiteY502" fmla="*/ 1870447 h 15341848"/>
                <a:gd name="connsiteX503" fmla="*/ 219932 w 5836844"/>
                <a:gd name="connsiteY503" fmla="*/ 1907445 h 15341848"/>
                <a:gd name="connsiteX504" fmla="*/ 228840 w 5836844"/>
                <a:gd name="connsiteY504" fmla="*/ 1943757 h 15341848"/>
                <a:gd name="connsiteX505" fmla="*/ 237062 w 5836844"/>
                <a:gd name="connsiteY505" fmla="*/ 1979385 h 15341848"/>
                <a:gd name="connsiteX506" fmla="*/ 247340 w 5836844"/>
                <a:gd name="connsiteY506" fmla="*/ 2015697 h 15341848"/>
                <a:gd name="connsiteX507" fmla="*/ 257616 w 5836844"/>
                <a:gd name="connsiteY507" fmla="*/ 2051325 h 15341848"/>
                <a:gd name="connsiteX508" fmla="*/ 269948 w 5836844"/>
                <a:gd name="connsiteY508" fmla="*/ 2087637 h 15341848"/>
                <a:gd name="connsiteX509" fmla="*/ 282282 w 5836844"/>
                <a:gd name="connsiteY509" fmla="*/ 2123265 h 15341848"/>
                <a:gd name="connsiteX510" fmla="*/ 295984 w 5836844"/>
                <a:gd name="connsiteY510" fmla="*/ 2157521 h 15341848"/>
                <a:gd name="connsiteX511" fmla="*/ 311058 w 5836844"/>
                <a:gd name="connsiteY511" fmla="*/ 2192465 h 15341848"/>
                <a:gd name="connsiteX512" fmla="*/ 330928 w 5836844"/>
                <a:gd name="connsiteY512" fmla="*/ 2235629 h 15341848"/>
                <a:gd name="connsiteX513" fmla="*/ 352852 w 5836844"/>
                <a:gd name="connsiteY513" fmla="*/ 2278793 h 15341848"/>
                <a:gd name="connsiteX514" fmla="*/ 376146 w 5836844"/>
                <a:gd name="connsiteY514" fmla="*/ 2321957 h 15341848"/>
                <a:gd name="connsiteX515" fmla="*/ 401496 w 5836844"/>
                <a:gd name="connsiteY515" fmla="*/ 2363065 h 15341848"/>
                <a:gd name="connsiteX516" fmla="*/ 427532 w 5836844"/>
                <a:gd name="connsiteY516" fmla="*/ 2404173 h 15341848"/>
                <a:gd name="connsiteX517" fmla="*/ 456308 w 5836844"/>
                <a:gd name="connsiteY517" fmla="*/ 2444597 h 15341848"/>
                <a:gd name="connsiteX518" fmla="*/ 486456 w 5836844"/>
                <a:gd name="connsiteY518" fmla="*/ 2482965 h 15341848"/>
                <a:gd name="connsiteX519" fmla="*/ 517286 w 5836844"/>
                <a:gd name="connsiteY519" fmla="*/ 2522019 h 15341848"/>
                <a:gd name="connsiteX520" fmla="*/ 550172 w 5836844"/>
                <a:gd name="connsiteY520" fmla="*/ 2559017 h 15341848"/>
                <a:gd name="connsiteX521" fmla="*/ 585116 w 5836844"/>
                <a:gd name="connsiteY521" fmla="*/ 2594645 h 15341848"/>
                <a:gd name="connsiteX522" fmla="*/ 620744 w 5836844"/>
                <a:gd name="connsiteY522" fmla="*/ 2630957 h 15341848"/>
                <a:gd name="connsiteX523" fmla="*/ 658426 w 5836844"/>
                <a:gd name="connsiteY523" fmla="*/ 2664529 h 15341848"/>
                <a:gd name="connsiteX524" fmla="*/ 697480 w 5836844"/>
                <a:gd name="connsiteY524" fmla="*/ 2697415 h 15341848"/>
                <a:gd name="connsiteX525" fmla="*/ 737903 w 5836844"/>
                <a:gd name="connsiteY525" fmla="*/ 2728933 h 15341848"/>
                <a:gd name="connsiteX526" fmla="*/ 780382 w 5836844"/>
                <a:gd name="connsiteY526" fmla="*/ 2759079 h 15341848"/>
                <a:gd name="connsiteX527" fmla="*/ 824916 w 5836844"/>
                <a:gd name="connsiteY527" fmla="*/ 2788539 h 15341848"/>
                <a:gd name="connsiteX528" fmla="*/ 870136 w 5836844"/>
                <a:gd name="connsiteY528" fmla="*/ 2815261 h 15341848"/>
                <a:gd name="connsiteX529" fmla="*/ 916725 w 5836844"/>
                <a:gd name="connsiteY529" fmla="*/ 2841981 h 15341848"/>
                <a:gd name="connsiteX530" fmla="*/ 966056 w 5836844"/>
                <a:gd name="connsiteY530" fmla="*/ 2865961 h 15341848"/>
                <a:gd name="connsiteX531" fmla="*/ 1015386 w 5836844"/>
                <a:gd name="connsiteY531" fmla="*/ 2889941 h 15341848"/>
                <a:gd name="connsiteX532" fmla="*/ 1068142 w 5836844"/>
                <a:gd name="connsiteY532" fmla="*/ 2911181 h 15341848"/>
                <a:gd name="connsiteX533" fmla="*/ 1120898 w 5836844"/>
                <a:gd name="connsiteY533" fmla="*/ 2931051 h 15341848"/>
                <a:gd name="connsiteX534" fmla="*/ 1176395 w 5836844"/>
                <a:gd name="connsiteY534" fmla="*/ 2949549 h 15341848"/>
                <a:gd name="connsiteX535" fmla="*/ 1232577 w 5836844"/>
                <a:gd name="connsiteY535" fmla="*/ 2965307 h 15341848"/>
                <a:gd name="connsiteX536" fmla="*/ 1290814 w 5836844"/>
                <a:gd name="connsiteY536" fmla="*/ 2980381 h 15341848"/>
                <a:gd name="connsiteX537" fmla="*/ 1350422 w 5836844"/>
                <a:gd name="connsiteY537" fmla="*/ 2994083 h 15341848"/>
                <a:gd name="connsiteX538" fmla="*/ 1412085 w 5836844"/>
                <a:gd name="connsiteY538" fmla="*/ 3005045 h 15341848"/>
                <a:gd name="connsiteX539" fmla="*/ 1475118 w 5836844"/>
                <a:gd name="connsiteY539" fmla="*/ 3014637 h 15341848"/>
                <a:gd name="connsiteX540" fmla="*/ 1539522 w 5836844"/>
                <a:gd name="connsiteY540" fmla="*/ 3020803 h 15341848"/>
                <a:gd name="connsiteX541" fmla="*/ 1605981 w 5836844"/>
                <a:gd name="connsiteY541" fmla="*/ 3026285 h 15341848"/>
                <a:gd name="connsiteX542" fmla="*/ 1673810 w 5836844"/>
                <a:gd name="connsiteY542" fmla="*/ 3029711 h 15341848"/>
                <a:gd name="connsiteX543" fmla="*/ 1742325 w 5836844"/>
                <a:gd name="connsiteY543" fmla="*/ 3031081 h 15341848"/>
                <a:gd name="connsiteX544" fmla="*/ 2819921 w 5836844"/>
                <a:gd name="connsiteY544" fmla="*/ 3031081 h 15341848"/>
                <a:gd name="connsiteX545" fmla="*/ 2819921 w 5836844"/>
                <a:gd name="connsiteY545" fmla="*/ 3030369 h 15341848"/>
                <a:gd name="connsiteX546" fmla="*/ 4094521 w 5836844"/>
                <a:gd name="connsiteY546" fmla="*/ 3030369 h 15341848"/>
                <a:gd name="connsiteX547" fmla="*/ 4171258 w 5836844"/>
                <a:gd name="connsiteY547" fmla="*/ 3031055 h 15341848"/>
                <a:gd name="connsiteX548" fmla="*/ 4247309 w 5836844"/>
                <a:gd name="connsiteY548" fmla="*/ 3035165 h 15341848"/>
                <a:gd name="connsiteX549" fmla="*/ 4321304 w 5836844"/>
                <a:gd name="connsiteY549" fmla="*/ 3040647 h 15341848"/>
                <a:gd name="connsiteX550" fmla="*/ 4393244 w 5836844"/>
                <a:gd name="connsiteY550" fmla="*/ 3048869 h 15341848"/>
                <a:gd name="connsiteX551" fmla="*/ 4463814 w 5836844"/>
                <a:gd name="connsiteY551" fmla="*/ 3059145 h 15341848"/>
                <a:gd name="connsiteX552" fmla="*/ 4532329 w 5836844"/>
                <a:gd name="connsiteY552" fmla="*/ 3072849 h 15341848"/>
                <a:gd name="connsiteX553" fmla="*/ 4599473 w 5836844"/>
                <a:gd name="connsiteY553" fmla="*/ 3087921 h 15341848"/>
                <a:gd name="connsiteX554" fmla="*/ 4663877 w 5836844"/>
                <a:gd name="connsiteY554" fmla="*/ 3103681 h 15341848"/>
                <a:gd name="connsiteX555" fmla="*/ 4726910 w 5836844"/>
                <a:gd name="connsiteY555" fmla="*/ 3122179 h 15341848"/>
                <a:gd name="connsiteX556" fmla="*/ 4789258 w 5836844"/>
                <a:gd name="connsiteY556" fmla="*/ 3144103 h 15341848"/>
                <a:gd name="connsiteX557" fmla="*/ 4848866 w 5836844"/>
                <a:gd name="connsiteY557" fmla="*/ 3166713 h 15341848"/>
                <a:gd name="connsiteX558" fmla="*/ 4907104 w 5836844"/>
                <a:gd name="connsiteY558" fmla="*/ 3190693 h 15341848"/>
                <a:gd name="connsiteX559" fmla="*/ 4963286 w 5836844"/>
                <a:gd name="connsiteY559" fmla="*/ 3217415 h 15341848"/>
                <a:gd name="connsiteX560" fmla="*/ 5018096 w 5836844"/>
                <a:gd name="connsiteY560" fmla="*/ 3245505 h 15341848"/>
                <a:gd name="connsiteX561" fmla="*/ 5070168 w 5836844"/>
                <a:gd name="connsiteY561" fmla="*/ 3274281 h 15341848"/>
                <a:gd name="connsiteX562" fmla="*/ 5121554 w 5836844"/>
                <a:gd name="connsiteY562" fmla="*/ 3306483 h 15341848"/>
                <a:gd name="connsiteX563" fmla="*/ 5170884 w 5836844"/>
                <a:gd name="connsiteY563" fmla="*/ 3339371 h 15341848"/>
                <a:gd name="connsiteX564" fmla="*/ 5218158 w 5836844"/>
                <a:gd name="connsiteY564" fmla="*/ 3372941 h 15341848"/>
                <a:gd name="connsiteX565" fmla="*/ 5264062 w 5836844"/>
                <a:gd name="connsiteY565" fmla="*/ 3409255 h 15341848"/>
                <a:gd name="connsiteX566" fmla="*/ 5308598 w 5836844"/>
                <a:gd name="connsiteY566" fmla="*/ 3446253 h 15341848"/>
                <a:gd name="connsiteX567" fmla="*/ 5350390 w 5836844"/>
                <a:gd name="connsiteY567" fmla="*/ 3484621 h 15341848"/>
                <a:gd name="connsiteX568" fmla="*/ 5390814 w 5836844"/>
                <a:gd name="connsiteY568" fmla="*/ 3525045 h 15341848"/>
                <a:gd name="connsiteX569" fmla="*/ 5429868 w 5836844"/>
                <a:gd name="connsiteY569" fmla="*/ 3566153 h 15341848"/>
                <a:gd name="connsiteX570" fmla="*/ 5467550 w 5836844"/>
                <a:gd name="connsiteY570" fmla="*/ 3608631 h 15341848"/>
                <a:gd name="connsiteX571" fmla="*/ 5501808 w 5836844"/>
                <a:gd name="connsiteY571" fmla="*/ 3651795 h 15341848"/>
                <a:gd name="connsiteX572" fmla="*/ 5536066 w 5836844"/>
                <a:gd name="connsiteY572" fmla="*/ 3696331 h 15341848"/>
                <a:gd name="connsiteX573" fmla="*/ 5567582 w 5836844"/>
                <a:gd name="connsiteY573" fmla="*/ 3741549 h 15341848"/>
                <a:gd name="connsiteX574" fmla="*/ 5597042 w 5836844"/>
                <a:gd name="connsiteY574" fmla="*/ 3788825 h 15341848"/>
                <a:gd name="connsiteX575" fmla="*/ 5625134 w 5836844"/>
                <a:gd name="connsiteY575" fmla="*/ 3835415 h 15341848"/>
                <a:gd name="connsiteX576" fmla="*/ 5652540 w 5836844"/>
                <a:gd name="connsiteY576" fmla="*/ 3884059 h 15341848"/>
                <a:gd name="connsiteX577" fmla="*/ 5677206 w 5836844"/>
                <a:gd name="connsiteY577" fmla="*/ 3933391 h 15341848"/>
                <a:gd name="connsiteX578" fmla="*/ 5699814 w 5836844"/>
                <a:gd name="connsiteY578" fmla="*/ 3982721 h 15341848"/>
                <a:gd name="connsiteX579" fmla="*/ 5716258 w 5836844"/>
                <a:gd name="connsiteY579" fmla="*/ 4021089 h 15341848"/>
                <a:gd name="connsiteX580" fmla="*/ 5731332 w 5836844"/>
                <a:gd name="connsiteY580" fmla="*/ 4061513 h 15341848"/>
                <a:gd name="connsiteX581" fmla="*/ 5746406 w 5836844"/>
                <a:gd name="connsiteY581" fmla="*/ 4101251 h 15341848"/>
                <a:gd name="connsiteX582" fmla="*/ 5759422 w 5836844"/>
                <a:gd name="connsiteY582" fmla="*/ 4141675 h 15341848"/>
                <a:gd name="connsiteX583" fmla="*/ 5771754 w 5836844"/>
                <a:gd name="connsiteY583" fmla="*/ 4182097 h 15341848"/>
                <a:gd name="connsiteX584" fmla="*/ 5783402 w 5836844"/>
                <a:gd name="connsiteY584" fmla="*/ 4221837 h 15341848"/>
                <a:gd name="connsiteX585" fmla="*/ 5793680 w 5836844"/>
                <a:gd name="connsiteY585" fmla="*/ 4263629 h 15341848"/>
                <a:gd name="connsiteX586" fmla="*/ 5803272 w 5836844"/>
                <a:gd name="connsiteY586" fmla="*/ 4304739 h 15341848"/>
                <a:gd name="connsiteX587" fmla="*/ 5810810 w 5836844"/>
                <a:gd name="connsiteY587" fmla="*/ 4345847 h 15341848"/>
                <a:gd name="connsiteX588" fmla="*/ 5816974 w 5836844"/>
                <a:gd name="connsiteY588" fmla="*/ 4388327 h 15341848"/>
                <a:gd name="connsiteX589" fmla="*/ 5823826 w 5836844"/>
                <a:gd name="connsiteY589" fmla="*/ 4429435 h 15341848"/>
                <a:gd name="connsiteX590" fmla="*/ 5828622 w 5836844"/>
                <a:gd name="connsiteY590" fmla="*/ 4471913 h 15341848"/>
                <a:gd name="connsiteX591" fmla="*/ 5832048 w 5836844"/>
                <a:gd name="connsiteY591" fmla="*/ 4513707 h 15341848"/>
                <a:gd name="connsiteX592" fmla="*/ 5834790 w 5836844"/>
                <a:gd name="connsiteY592" fmla="*/ 4556187 h 15341848"/>
                <a:gd name="connsiteX593" fmla="*/ 5836158 w 5836844"/>
                <a:gd name="connsiteY593" fmla="*/ 4598665 h 15341848"/>
                <a:gd name="connsiteX594" fmla="*/ 5836844 w 5836844"/>
                <a:gd name="connsiteY594" fmla="*/ 4640459 h 15341848"/>
                <a:gd name="connsiteX595" fmla="*/ 5836158 w 5836844"/>
                <a:gd name="connsiteY595" fmla="*/ 4682939 h 15341848"/>
                <a:gd name="connsiteX596" fmla="*/ 5834790 w 5836844"/>
                <a:gd name="connsiteY596" fmla="*/ 4725417 h 15341848"/>
                <a:gd name="connsiteX597" fmla="*/ 5832048 w 5836844"/>
                <a:gd name="connsiteY597" fmla="*/ 4767211 h 15341848"/>
                <a:gd name="connsiteX598" fmla="*/ 5828622 w 5836844"/>
                <a:gd name="connsiteY598" fmla="*/ 4809691 h 15341848"/>
                <a:gd name="connsiteX599" fmla="*/ 5823826 w 5836844"/>
                <a:gd name="connsiteY599" fmla="*/ 4851483 h 15341848"/>
                <a:gd name="connsiteX600" fmla="*/ 5818346 w 5836844"/>
                <a:gd name="connsiteY600" fmla="*/ 4893277 h 15341848"/>
                <a:gd name="connsiteX601" fmla="*/ 5810810 w 5836844"/>
                <a:gd name="connsiteY601" fmla="*/ 4935071 h 15341848"/>
                <a:gd name="connsiteX602" fmla="*/ 5803272 w 5836844"/>
                <a:gd name="connsiteY602" fmla="*/ 4976865 h 15341848"/>
                <a:gd name="connsiteX603" fmla="*/ 5793680 w 5836844"/>
                <a:gd name="connsiteY603" fmla="*/ 5017975 h 15341848"/>
                <a:gd name="connsiteX604" fmla="*/ 5783402 w 5836844"/>
                <a:gd name="connsiteY604" fmla="*/ 5059083 h 15341848"/>
                <a:gd name="connsiteX605" fmla="*/ 5771754 w 5836844"/>
                <a:gd name="connsiteY605" fmla="*/ 5099507 h 15341848"/>
                <a:gd name="connsiteX606" fmla="*/ 5759422 w 5836844"/>
                <a:gd name="connsiteY606" fmla="*/ 5139929 h 15341848"/>
                <a:gd name="connsiteX607" fmla="*/ 5746406 w 5836844"/>
                <a:gd name="connsiteY607" fmla="*/ 5180353 h 15341848"/>
                <a:gd name="connsiteX608" fmla="*/ 5731332 w 5836844"/>
                <a:gd name="connsiteY608" fmla="*/ 5219407 h 15341848"/>
                <a:gd name="connsiteX609" fmla="*/ 5716258 w 5836844"/>
                <a:gd name="connsiteY609" fmla="*/ 5259145 h 15341848"/>
                <a:gd name="connsiteX610" fmla="*/ 5699814 w 5836844"/>
                <a:gd name="connsiteY610" fmla="*/ 5298199 h 15341848"/>
                <a:gd name="connsiteX611" fmla="*/ 5677206 w 5836844"/>
                <a:gd name="connsiteY611" fmla="*/ 5348213 h 15341848"/>
                <a:gd name="connsiteX612" fmla="*/ 5652540 w 5836844"/>
                <a:gd name="connsiteY612" fmla="*/ 5396859 h 15341848"/>
                <a:gd name="connsiteX613" fmla="*/ 5626506 w 5836844"/>
                <a:gd name="connsiteY613" fmla="*/ 5445505 h 15341848"/>
                <a:gd name="connsiteX614" fmla="*/ 5597730 w 5836844"/>
                <a:gd name="connsiteY614" fmla="*/ 5492779 h 15341848"/>
                <a:gd name="connsiteX615" fmla="*/ 5567582 w 5836844"/>
                <a:gd name="connsiteY615" fmla="*/ 5539369 h 15341848"/>
                <a:gd name="connsiteX616" fmla="*/ 5536066 w 5836844"/>
                <a:gd name="connsiteY616" fmla="*/ 5584589 h 15341848"/>
                <a:gd name="connsiteX617" fmla="*/ 5501808 w 5836844"/>
                <a:gd name="connsiteY617" fmla="*/ 5629809 h 15341848"/>
                <a:gd name="connsiteX618" fmla="*/ 5467550 w 5836844"/>
                <a:gd name="connsiteY618" fmla="*/ 5672973 h 15341848"/>
                <a:gd name="connsiteX619" fmla="*/ 5429868 w 5836844"/>
                <a:gd name="connsiteY619" fmla="*/ 5714767 h 15341848"/>
                <a:gd name="connsiteX620" fmla="*/ 5390814 w 5836844"/>
                <a:gd name="connsiteY620" fmla="*/ 5756559 h 15341848"/>
                <a:gd name="connsiteX621" fmla="*/ 5350390 w 5836844"/>
                <a:gd name="connsiteY621" fmla="*/ 5795613 h 15341848"/>
                <a:gd name="connsiteX622" fmla="*/ 5308598 w 5836844"/>
                <a:gd name="connsiteY622" fmla="*/ 5833981 h 15341848"/>
                <a:gd name="connsiteX623" fmla="*/ 5264062 w 5836844"/>
                <a:gd name="connsiteY623" fmla="*/ 5871665 h 15341848"/>
                <a:gd name="connsiteX624" fmla="*/ 5218844 w 5836844"/>
                <a:gd name="connsiteY624" fmla="*/ 5907291 h 15341848"/>
                <a:gd name="connsiteX625" fmla="*/ 5170884 w 5836844"/>
                <a:gd name="connsiteY625" fmla="*/ 5942235 h 15341848"/>
                <a:gd name="connsiteX626" fmla="*/ 5122238 w 5836844"/>
                <a:gd name="connsiteY626" fmla="*/ 5975121 h 15341848"/>
                <a:gd name="connsiteX627" fmla="*/ 5070168 w 5836844"/>
                <a:gd name="connsiteY627" fmla="*/ 6005953 h 15341848"/>
                <a:gd name="connsiteX628" fmla="*/ 5018096 w 5836844"/>
                <a:gd name="connsiteY628" fmla="*/ 6036099 h 15341848"/>
                <a:gd name="connsiteX629" fmla="*/ 4963286 w 5836844"/>
                <a:gd name="connsiteY629" fmla="*/ 6064189 h 15341848"/>
                <a:gd name="connsiteX630" fmla="*/ 4907104 w 5836844"/>
                <a:gd name="connsiteY630" fmla="*/ 6090225 h 15341848"/>
                <a:gd name="connsiteX631" fmla="*/ 4849552 w 5836844"/>
                <a:gd name="connsiteY631" fmla="*/ 6114891 h 15341848"/>
                <a:gd name="connsiteX632" fmla="*/ 4789258 w 5836844"/>
                <a:gd name="connsiteY632" fmla="*/ 6137501 h 15341848"/>
                <a:gd name="connsiteX633" fmla="*/ 4728280 w 5836844"/>
                <a:gd name="connsiteY633" fmla="*/ 6158055 h 15341848"/>
                <a:gd name="connsiteX634" fmla="*/ 4663877 w 5836844"/>
                <a:gd name="connsiteY634" fmla="*/ 6176553 h 15341848"/>
                <a:gd name="connsiteX635" fmla="*/ 4599473 w 5836844"/>
                <a:gd name="connsiteY635" fmla="*/ 6193683 h 15341848"/>
                <a:gd name="connsiteX636" fmla="*/ 4532329 w 5836844"/>
                <a:gd name="connsiteY636" fmla="*/ 6208755 h 15341848"/>
                <a:gd name="connsiteX637" fmla="*/ 4463814 w 5836844"/>
                <a:gd name="connsiteY637" fmla="*/ 6221087 h 15341848"/>
                <a:gd name="connsiteX638" fmla="*/ 4393244 w 5836844"/>
                <a:gd name="connsiteY638" fmla="*/ 6231365 h 15341848"/>
                <a:gd name="connsiteX639" fmla="*/ 4321989 w 5836844"/>
                <a:gd name="connsiteY639" fmla="*/ 6239587 h 15341848"/>
                <a:gd name="connsiteX640" fmla="*/ 4247309 w 5836844"/>
                <a:gd name="connsiteY640" fmla="*/ 6246439 h 15341848"/>
                <a:gd name="connsiteX641" fmla="*/ 4172628 w 5836844"/>
                <a:gd name="connsiteY641" fmla="*/ 6249179 h 15341848"/>
                <a:gd name="connsiteX642" fmla="*/ 4094521 w 5836844"/>
                <a:gd name="connsiteY642" fmla="*/ 6251235 h 15341848"/>
                <a:gd name="connsiteX643" fmla="*/ 3351589 w 5836844"/>
                <a:gd name="connsiteY643" fmla="*/ 6251235 h 15341848"/>
                <a:gd name="connsiteX644" fmla="*/ 3351589 w 5836844"/>
                <a:gd name="connsiteY644" fmla="*/ 6251891 h 15341848"/>
                <a:gd name="connsiteX645" fmla="*/ 1742324 w 5836844"/>
                <a:gd name="connsiteY645" fmla="*/ 6251891 h 15341848"/>
                <a:gd name="connsiteX646" fmla="*/ 1673124 w 5836844"/>
                <a:gd name="connsiteY646" fmla="*/ 6252577 h 15341848"/>
                <a:gd name="connsiteX647" fmla="*/ 1605295 w 5836844"/>
                <a:gd name="connsiteY647" fmla="*/ 6255317 h 15341848"/>
                <a:gd name="connsiteX648" fmla="*/ 1539521 w 5836844"/>
                <a:gd name="connsiteY648" fmla="*/ 6260797 h 15341848"/>
                <a:gd name="connsiteX649" fmla="*/ 1474432 w 5836844"/>
                <a:gd name="connsiteY649" fmla="*/ 6268335 h 15341848"/>
                <a:gd name="connsiteX650" fmla="*/ 1411399 w 5836844"/>
                <a:gd name="connsiteY650" fmla="*/ 6276557 h 15341848"/>
                <a:gd name="connsiteX651" fmla="*/ 1350421 w 5836844"/>
                <a:gd name="connsiteY651" fmla="*/ 6288203 h 15341848"/>
                <a:gd name="connsiteX652" fmla="*/ 1290813 w 5836844"/>
                <a:gd name="connsiteY652" fmla="*/ 6301221 h 15341848"/>
                <a:gd name="connsiteX653" fmla="*/ 1232576 w 5836844"/>
                <a:gd name="connsiteY653" fmla="*/ 6316295 h 15341848"/>
                <a:gd name="connsiteX654" fmla="*/ 1176394 w 5836844"/>
                <a:gd name="connsiteY654" fmla="*/ 6332053 h 15341848"/>
                <a:gd name="connsiteX655" fmla="*/ 1120897 w 5836844"/>
                <a:gd name="connsiteY655" fmla="*/ 6351237 h 15341848"/>
                <a:gd name="connsiteX656" fmla="*/ 1067456 w 5836844"/>
                <a:gd name="connsiteY656" fmla="*/ 6370421 h 15341848"/>
                <a:gd name="connsiteX657" fmla="*/ 1015385 w 5836844"/>
                <a:gd name="connsiteY657" fmla="*/ 6392345 h 15341848"/>
                <a:gd name="connsiteX658" fmla="*/ 966055 w 5836844"/>
                <a:gd name="connsiteY658" fmla="*/ 6415641 h 15341848"/>
                <a:gd name="connsiteX659" fmla="*/ 916724 w 5836844"/>
                <a:gd name="connsiteY659" fmla="*/ 6440305 h 15341848"/>
                <a:gd name="connsiteX660" fmla="*/ 870135 w 5836844"/>
                <a:gd name="connsiteY660" fmla="*/ 6466341 h 15341848"/>
                <a:gd name="connsiteX661" fmla="*/ 823545 w 5836844"/>
                <a:gd name="connsiteY661" fmla="*/ 6493747 h 15341848"/>
                <a:gd name="connsiteX662" fmla="*/ 780381 w 5836844"/>
                <a:gd name="connsiteY662" fmla="*/ 6522523 h 15341848"/>
                <a:gd name="connsiteX663" fmla="*/ 737902 w 5836844"/>
                <a:gd name="connsiteY663" fmla="*/ 6554039 h 15341848"/>
                <a:gd name="connsiteX664" fmla="*/ 696793 w 5836844"/>
                <a:gd name="connsiteY664" fmla="*/ 6584871 h 15341848"/>
                <a:gd name="connsiteX665" fmla="*/ 658425 w 5836844"/>
                <a:gd name="connsiteY665" fmla="*/ 6617759 h 15341848"/>
                <a:gd name="connsiteX666" fmla="*/ 620743 w 5836844"/>
                <a:gd name="connsiteY666" fmla="*/ 6651331 h 15341848"/>
                <a:gd name="connsiteX667" fmla="*/ 583743 w 5836844"/>
                <a:gd name="connsiteY667" fmla="*/ 6686957 h 15341848"/>
                <a:gd name="connsiteX668" fmla="*/ 550171 w 5836844"/>
                <a:gd name="connsiteY668" fmla="*/ 6722585 h 15341848"/>
                <a:gd name="connsiteX669" fmla="*/ 517285 w 5836844"/>
                <a:gd name="connsiteY669" fmla="*/ 6760269 h 15341848"/>
                <a:gd name="connsiteX670" fmla="*/ 486455 w 5836844"/>
                <a:gd name="connsiteY670" fmla="*/ 6798637 h 15341848"/>
                <a:gd name="connsiteX671" fmla="*/ 456307 w 5836844"/>
                <a:gd name="connsiteY671" fmla="*/ 6838375 h 15341848"/>
                <a:gd name="connsiteX672" fmla="*/ 427531 w 5836844"/>
                <a:gd name="connsiteY672" fmla="*/ 6877429 h 15341848"/>
                <a:gd name="connsiteX673" fmla="*/ 401495 w 5836844"/>
                <a:gd name="connsiteY673" fmla="*/ 6918537 h 15341848"/>
                <a:gd name="connsiteX674" fmla="*/ 376145 w 5836844"/>
                <a:gd name="connsiteY674" fmla="*/ 6960331 h 15341848"/>
                <a:gd name="connsiteX675" fmla="*/ 352851 w 5836844"/>
                <a:gd name="connsiteY675" fmla="*/ 7003495 h 15341848"/>
                <a:gd name="connsiteX676" fmla="*/ 330927 w 5836844"/>
                <a:gd name="connsiteY676" fmla="*/ 7046659 h 15341848"/>
                <a:gd name="connsiteX677" fmla="*/ 311057 w 5836844"/>
                <a:gd name="connsiteY677" fmla="*/ 7089823 h 15341848"/>
                <a:gd name="connsiteX678" fmla="*/ 295983 w 5836844"/>
                <a:gd name="connsiteY678" fmla="*/ 7124081 h 15341848"/>
                <a:gd name="connsiteX679" fmla="*/ 282281 w 5836844"/>
                <a:gd name="connsiteY679" fmla="*/ 7159023 h 15341848"/>
                <a:gd name="connsiteX680" fmla="*/ 269947 w 5836844"/>
                <a:gd name="connsiteY680" fmla="*/ 7194649 h 15341848"/>
                <a:gd name="connsiteX681" fmla="*/ 257615 w 5836844"/>
                <a:gd name="connsiteY681" fmla="*/ 7230277 h 15341848"/>
                <a:gd name="connsiteX682" fmla="*/ 247339 w 5836844"/>
                <a:gd name="connsiteY682" fmla="*/ 7265905 h 15341848"/>
                <a:gd name="connsiteX683" fmla="*/ 237061 w 5836844"/>
                <a:gd name="connsiteY683" fmla="*/ 7302217 h 15341848"/>
                <a:gd name="connsiteX684" fmla="*/ 227469 w 5836844"/>
                <a:gd name="connsiteY684" fmla="*/ 7338531 h 15341848"/>
                <a:gd name="connsiteX685" fmla="*/ 219931 w 5836844"/>
                <a:gd name="connsiteY685" fmla="*/ 7374843 h 15341848"/>
                <a:gd name="connsiteX686" fmla="*/ 212395 w 5836844"/>
                <a:gd name="connsiteY686" fmla="*/ 7411155 h 15341848"/>
                <a:gd name="connsiteX687" fmla="*/ 206915 w 5836844"/>
                <a:gd name="connsiteY687" fmla="*/ 7448153 h 15341848"/>
                <a:gd name="connsiteX688" fmla="*/ 201433 w 5836844"/>
                <a:gd name="connsiteY688" fmla="*/ 7485837 h 15341848"/>
                <a:gd name="connsiteX689" fmla="*/ 197323 w 5836844"/>
                <a:gd name="connsiteY689" fmla="*/ 7522149 h 15341848"/>
                <a:gd name="connsiteX690" fmla="*/ 193897 w 5836844"/>
                <a:gd name="connsiteY690" fmla="*/ 7559831 h 15341848"/>
                <a:gd name="connsiteX691" fmla="*/ 191841 w 5836844"/>
                <a:gd name="connsiteY691" fmla="*/ 7597515 h 15341848"/>
                <a:gd name="connsiteX692" fmla="*/ 189787 w 5836844"/>
                <a:gd name="connsiteY692" fmla="*/ 7633827 h 15341848"/>
                <a:gd name="connsiteX693" fmla="*/ 189787 w 5836844"/>
                <a:gd name="connsiteY693" fmla="*/ 7671511 h 15341848"/>
                <a:gd name="connsiteX694" fmla="*/ 189787 w 5836844"/>
                <a:gd name="connsiteY694" fmla="*/ 7709193 h 15341848"/>
                <a:gd name="connsiteX695" fmla="*/ 191841 w 5836844"/>
                <a:gd name="connsiteY695" fmla="*/ 7745507 h 15341848"/>
                <a:gd name="connsiteX696" fmla="*/ 193897 w 5836844"/>
                <a:gd name="connsiteY696" fmla="*/ 7783189 h 15341848"/>
                <a:gd name="connsiteX697" fmla="*/ 197323 w 5836844"/>
                <a:gd name="connsiteY697" fmla="*/ 7820873 h 15341848"/>
                <a:gd name="connsiteX698" fmla="*/ 201433 w 5836844"/>
                <a:gd name="connsiteY698" fmla="*/ 7857185 h 15341848"/>
                <a:gd name="connsiteX699" fmla="*/ 206915 w 5836844"/>
                <a:gd name="connsiteY699" fmla="*/ 7894867 h 15341848"/>
                <a:gd name="connsiteX700" fmla="*/ 212395 w 5836844"/>
                <a:gd name="connsiteY700" fmla="*/ 7931181 h 15341848"/>
                <a:gd name="connsiteX701" fmla="*/ 219931 w 5836844"/>
                <a:gd name="connsiteY701" fmla="*/ 7968179 h 15341848"/>
                <a:gd name="connsiteX702" fmla="*/ 228839 w 5836844"/>
                <a:gd name="connsiteY702" fmla="*/ 8004491 h 15341848"/>
                <a:gd name="connsiteX703" fmla="*/ 237061 w 5836844"/>
                <a:gd name="connsiteY703" fmla="*/ 8040119 h 15341848"/>
                <a:gd name="connsiteX704" fmla="*/ 247339 w 5836844"/>
                <a:gd name="connsiteY704" fmla="*/ 8076431 h 15341848"/>
                <a:gd name="connsiteX705" fmla="*/ 257615 w 5836844"/>
                <a:gd name="connsiteY705" fmla="*/ 8112059 h 15341848"/>
                <a:gd name="connsiteX706" fmla="*/ 269947 w 5836844"/>
                <a:gd name="connsiteY706" fmla="*/ 8148371 h 15341848"/>
                <a:gd name="connsiteX707" fmla="*/ 282281 w 5836844"/>
                <a:gd name="connsiteY707" fmla="*/ 8183999 h 15341848"/>
                <a:gd name="connsiteX708" fmla="*/ 295983 w 5836844"/>
                <a:gd name="connsiteY708" fmla="*/ 8218255 h 15341848"/>
                <a:gd name="connsiteX709" fmla="*/ 311057 w 5836844"/>
                <a:gd name="connsiteY709" fmla="*/ 8253199 h 15341848"/>
                <a:gd name="connsiteX710" fmla="*/ 330927 w 5836844"/>
                <a:gd name="connsiteY710" fmla="*/ 8296363 h 15341848"/>
                <a:gd name="connsiteX711" fmla="*/ 352851 w 5836844"/>
                <a:gd name="connsiteY711" fmla="*/ 8339527 h 15341848"/>
                <a:gd name="connsiteX712" fmla="*/ 376145 w 5836844"/>
                <a:gd name="connsiteY712" fmla="*/ 8382691 h 15341848"/>
                <a:gd name="connsiteX713" fmla="*/ 401495 w 5836844"/>
                <a:gd name="connsiteY713" fmla="*/ 8423799 h 15341848"/>
                <a:gd name="connsiteX714" fmla="*/ 427531 w 5836844"/>
                <a:gd name="connsiteY714" fmla="*/ 8464907 h 15341848"/>
                <a:gd name="connsiteX715" fmla="*/ 456307 w 5836844"/>
                <a:gd name="connsiteY715" fmla="*/ 8505331 h 15341848"/>
                <a:gd name="connsiteX716" fmla="*/ 486455 w 5836844"/>
                <a:gd name="connsiteY716" fmla="*/ 8543699 h 15341848"/>
                <a:gd name="connsiteX717" fmla="*/ 517285 w 5836844"/>
                <a:gd name="connsiteY717" fmla="*/ 8582753 h 15341848"/>
                <a:gd name="connsiteX718" fmla="*/ 550171 w 5836844"/>
                <a:gd name="connsiteY718" fmla="*/ 8619751 h 15341848"/>
                <a:gd name="connsiteX719" fmla="*/ 585115 w 5836844"/>
                <a:gd name="connsiteY719" fmla="*/ 8655379 h 15341848"/>
                <a:gd name="connsiteX720" fmla="*/ 620743 w 5836844"/>
                <a:gd name="connsiteY720" fmla="*/ 8691691 h 15341848"/>
                <a:gd name="connsiteX721" fmla="*/ 658425 w 5836844"/>
                <a:gd name="connsiteY721" fmla="*/ 8725263 h 15341848"/>
                <a:gd name="connsiteX722" fmla="*/ 697479 w 5836844"/>
                <a:gd name="connsiteY722" fmla="*/ 8758149 h 15341848"/>
                <a:gd name="connsiteX723" fmla="*/ 737902 w 5836844"/>
                <a:gd name="connsiteY723" fmla="*/ 8789667 h 15341848"/>
                <a:gd name="connsiteX724" fmla="*/ 780381 w 5836844"/>
                <a:gd name="connsiteY724" fmla="*/ 8819813 h 15341848"/>
                <a:gd name="connsiteX725" fmla="*/ 824915 w 5836844"/>
                <a:gd name="connsiteY725" fmla="*/ 8849273 h 15341848"/>
                <a:gd name="connsiteX726" fmla="*/ 870135 w 5836844"/>
                <a:gd name="connsiteY726" fmla="*/ 8875995 h 15341848"/>
                <a:gd name="connsiteX727" fmla="*/ 916724 w 5836844"/>
                <a:gd name="connsiteY727" fmla="*/ 8902715 h 15341848"/>
                <a:gd name="connsiteX728" fmla="*/ 966055 w 5836844"/>
                <a:gd name="connsiteY728" fmla="*/ 8926695 h 15341848"/>
                <a:gd name="connsiteX729" fmla="*/ 1015385 w 5836844"/>
                <a:gd name="connsiteY729" fmla="*/ 8950675 h 15341848"/>
                <a:gd name="connsiteX730" fmla="*/ 1068141 w 5836844"/>
                <a:gd name="connsiteY730" fmla="*/ 8971914 h 15341848"/>
                <a:gd name="connsiteX731" fmla="*/ 1120897 w 5836844"/>
                <a:gd name="connsiteY731" fmla="*/ 8991784 h 15341848"/>
                <a:gd name="connsiteX732" fmla="*/ 1176394 w 5836844"/>
                <a:gd name="connsiteY732" fmla="*/ 9010282 h 15341848"/>
                <a:gd name="connsiteX733" fmla="*/ 1232576 w 5836844"/>
                <a:gd name="connsiteY733" fmla="*/ 9026041 h 15341848"/>
                <a:gd name="connsiteX734" fmla="*/ 1290813 w 5836844"/>
                <a:gd name="connsiteY734" fmla="*/ 9041114 h 15341848"/>
                <a:gd name="connsiteX735" fmla="*/ 1350421 w 5836844"/>
                <a:gd name="connsiteY735" fmla="*/ 9054817 h 15341848"/>
                <a:gd name="connsiteX736" fmla="*/ 1412084 w 5836844"/>
                <a:gd name="connsiteY736" fmla="*/ 9065779 h 15341848"/>
                <a:gd name="connsiteX737" fmla="*/ 1475117 w 5836844"/>
                <a:gd name="connsiteY737" fmla="*/ 9075371 h 15341848"/>
                <a:gd name="connsiteX738" fmla="*/ 1539521 w 5836844"/>
                <a:gd name="connsiteY738" fmla="*/ 9081537 h 15341848"/>
                <a:gd name="connsiteX739" fmla="*/ 1605980 w 5836844"/>
                <a:gd name="connsiteY739" fmla="*/ 9087019 h 15341848"/>
                <a:gd name="connsiteX740" fmla="*/ 1673809 w 5836844"/>
                <a:gd name="connsiteY740" fmla="*/ 9090445 h 15341848"/>
                <a:gd name="connsiteX741" fmla="*/ 1742324 w 5836844"/>
                <a:gd name="connsiteY741" fmla="*/ 9091815 h 15341848"/>
                <a:gd name="connsiteX742" fmla="*/ 2515121 w 5836844"/>
                <a:gd name="connsiteY742" fmla="*/ 9091815 h 15341848"/>
                <a:gd name="connsiteX743" fmla="*/ 2515121 w 5836844"/>
                <a:gd name="connsiteY743" fmla="*/ 9090617 h 15341848"/>
                <a:gd name="connsiteX744" fmla="*/ 4094521 w 5836844"/>
                <a:gd name="connsiteY744" fmla="*/ 9090617 h 15341848"/>
                <a:gd name="connsiteX745" fmla="*/ 4171258 w 5836844"/>
                <a:gd name="connsiteY745" fmla="*/ 9091302 h 15341848"/>
                <a:gd name="connsiteX746" fmla="*/ 4247309 w 5836844"/>
                <a:gd name="connsiteY746" fmla="*/ 9095413 h 15341848"/>
                <a:gd name="connsiteX747" fmla="*/ 4321304 w 5836844"/>
                <a:gd name="connsiteY747" fmla="*/ 9100895 h 15341848"/>
                <a:gd name="connsiteX748" fmla="*/ 4393244 w 5836844"/>
                <a:gd name="connsiteY748" fmla="*/ 9109116 h 15341848"/>
                <a:gd name="connsiteX749" fmla="*/ 4463814 w 5836844"/>
                <a:gd name="connsiteY749" fmla="*/ 9119393 h 15341848"/>
                <a:gd name="connsiteX750" fmla="*/ 4532329 w 5836844"/>
                <a:gd name="connsiteY750" fmla="*/ 9133096 h 15341848"/>
                <a:gd name="connsiteX751" fmla="*/ 4599473 w 5836844"/>
                <a:gd name="connsiteY751" fmla="*/ 9148169 h 15341848"/>
                <a:gd name="connsiteX752" fmla="*/ 4663877 w 5836844"/>
                <a:gd name="connsiteY752" fmla="*/ 9163928 h 15341848"/>
                <a:gd name="connsiteX753" fmla="*/ 4726910 w 5836844"/>
                <a:gd name="connsiteY753" fmla="*/ 9182427 h 15341848"/>
                <a:gd name="connsiteX754" fmla="*/ 4789258 w 5836844"/>
                <a:gd name="connsiteY754" fmla="*/ 9204350 h 15341848"/>
                <a:gd name="connsiteX755" fmla="*/ 4848866 w 5836844"/>
                <a:gd name="connsiteY755" fmla="*/ 9226961 h 15341848"/>
                <a:gd name="connsiteX756" fmla="*/ 4907104 w 5836844"/>
                <a:gd name="connsiteY756" fmla="*/ 9250940 h 15341848"/>
                <a:gd name="connsiteX757" fmla="*/ 4963286 w 5836844"/>
                <a:gd name="connsiteY757" fmla="*/ 9277661 h 15341848"/>
                <a:gd name="connsiteX758" fmla="*/ 5018096 w 5836844"/>
                <a:gd name="connsiteY758" fmla="*/ 9305752 h 15341848"/>
                <a:gd name="connsiteX759" fmla="*/ 5070168 w 5836844"/>
                <a:gd name="connsiteY759" fmla="*/ 9334528 h 15341848"/>
                <a:gd name="connsiteX760" fmla="*/ 5121554 w 5836844"/>
                <a:gd name="connsiteY760" fmla="*/ 9366730 h 15341848"/>
                <a:gd name="connsiteX761" fmla="*/ 5170884 w 5836844"/>
                <a:gd name="connsiteY761" fmla="*/ 9399617 h 15341848"/>
                <a:gd name="connsiteX762" fmla="*/ 5218158 w 5836844"/>
                <a:gd name="connsiteY762" fmla="*/ 9433189 h 15341848"/>
                <a:gd name="connsiteX763" fmla="*/ 5264062 w 5836844"/>
                <a:gd name="connsiteY763" fmla="*/ 9469501 h 15341848"/>
                <a:gd name="connsiteX764" fmla="*/ 5308598 w 5836844"/>
                <a:gd name="connsiteY764" fmla="*/ 9506499 h 15341848"/>
                <a:gd name="connsiteX765" fmla="*/ 5350390 w 5836844"/>
                <a:gd name="connsiteY765" fmla="*/ 9544868 h 15341848"/>
                <a:gd name="connsiteX766" fmla="*/ 5390814 w 5836844"/>
                <a:gd name="connsiteY766" fmla="*/ 9585292 h 15341848"/>
                <a:gd name="connsiteX767" fmla="*/ 5429868 w 5836844"/>
                <a:gd name="connsiteY767" fmla="*/ 9626399 h 15341848"/>
                <a:gd name="connsiteX768" fmla="*/ 5467550 w 5836844"/>
                <a:gd name="connsiteY768" fmla="*/ 9668878 h 15341848"/>
                <a:gd name="connsiteX769" fmla="*/ 5501808 w 5836844"/>
                <a:gd name="connsiteY769" fmla="*/ 9712043 h 15341848"/>
                <a:gd name="connsiteX770" fmla="*/ 5536066 w 5836844"/>
                <a:gd name="connsiteY770" fmla="*/ 9756578 h 15341848"/>
                <a:gd name="connsiteX771" fmla="*/ 5567582 w 5836844"/>
                <a:gd name="connsiteY771" fmla="*/ 9801797 h 15341848"/>
                <a:gd name="connsiteX772" fmla="*/ 5597042 w 5836844"/>
                <a:gd name="connsiteY772" fmla="*/ 9849072 h 15341848"/>
                <a:gd name="connsiteX773" fmla="*/ 5625134 w 5836844"/>
                <a:gd name="connsiteY773" fmla="*/ 9895662 h 15341848"/>
                <a:gd name="connsiteX774" fmla="*/ 5652540 w 5836844"/>
                <a:gd name="connsiteY774" fmla="*/ 9944306 h 15341848"/>
                <a:gd name="connsiteX775" fmla="*/ 5677206 w 5836844"/>
                <a:gd name="connsiteY775" fmla="*/ 9993637 h 15341848"/>
                <a:gd name="connsiteX776" fmla="*/ 5699814 w 5836844"/>
                <a:gd name="connsiteY776" fmla="*/ 10042968 h 15341848"/>
                <a:gd name="connsiteX777" fmla="*/ 5716258 w 5836844"/>
                <a:gd name="connsiteY777" fmla="*/ 10081335 h 15341848"/>
                <a:gd name="connsiteX778" fmla="*/ 5731332 w 5836844"/>
                <a:gd name="connsiteY778" fmla="*/ 10121759 h 15341848"/>
                <a:gd name="connsiteX779" fmla="*/ 5746406 w 5836844"/>
                <a:gd name="connsiteY779" fmla="*/ 10161498 h 15341848"/>
                <a:gd name="connsiteX780" fmla="*/ 5759422 w 5836844"/>
                <a:gd name="connsiteY780" fmla="*/ 10201921 h 15341848"/>
                <a:gd name="connsiteX781" fmla="*/ 5771754 w 5836844"/>
                <a:gd name="connsiteY781" fmla="*/ 10242345 h 15341848"/>
                <a:gd name="connsiteX782" fmla="*/ 5783402 w 5836844"/>
                <a:gd name="connsiteY782" fmla="*/ 10282084 h 15341848"/>
                <a:gd name="connsiteX783" fmla="*/ 5793680 w 5836844"/>
                <a:gd name="connsiteY783" fmla="*/ 10323877 h 15341848"/>
                <a:gd name="connsiteX784" fmla="*/ 5803272 w 5836844"/>
                <a:gd name="connsiteY784" fmla="*/ 10364985 h 15341848"/>
                <a:gd name="connsiteX785" fmla="*/ 5810810 w 5836844"/>
                <a:gd name="connsiteY785" fmla="*/ 10406094 h 15341848"/>
                <a:gd name="connsiteX786" fmla="*/ 5816974 w 5836844"/>
                <a:gd name="connsiteY786" fmla="*/ 10448573 h 15341848"/>
                <a:gd name="connsiteX787" fmla="*/ 5823826 w 5836844"/>
                <a:gd name="connsiteY787" fmla="*/ 10489682 h 15341848"/>
                <a:gd name="connsiteX788" fmla="*/ 5828622 w 5836844"/>
                <a:gd name="connsiteY788" fmla="*/ 10532160 h 15341848"/>
                <a:gd name="connsiteX789" fmla="*/ 5832048 w 5836844"/>
                <a:gd name="connsiteY789" fmla="*/ 10573955 h 15341848"/>
                <a:gd name="connsiteX790" fmla="*/ 5834790 w 5836844"/>
                <a:gd name="connsiteY790" fmla="*/ 10616433 h 15341848"/>
                <a:gd name="connsiteX791" fmla="*/ 5836158 w 5836844"/>
                <a:gd name="connsiteY791" fmla="*/ 10658912 h 15341848"/>
                <a:gd name="connsiteX792" fmla="*/ 5836844 w 5836844"/>
                <a:gd name="connsiteY792" fmla="*/ 10700707 h 15341848"/>
                <a:gd name="connsiteX793" fmla="*/ 5836158 w 5836844"/>
                <a:gd name="connsiteY793" fmla="*/ 10743185 h 15341848"/>
                <a:gd name="connsiteX794" fmla="*/ 5834790 w 5836844"/>
                <a:gd name="connsiteY794" fmla="*/ 10785665 h 15341848"/>
                <a:gd name="connsiteX795" fmla="*/ 5832048 w 5836844"/>
                <a:gd name="connsiteY795" fmla="*/ 10827458 h 15341848"/>
                <a:gd name="connsiteX796" fmla="*/ 5828622 w 5836844"/>
                <a:gd name="connsiteY796" fmla="*/ 10869938 h 15341848"/>
                <a:gd name="connsiteX797" fmla="*/ 5823826 w 5836844"/>
                <a:gd name="connsiteY797" fmla="*/ 10911731 h 15341848"/>
                <a:gd name="connsiteX798" fmla="*/ 5818346 w 5836844"/>
                <a:gd name="connsiteY798" fmla="*/ 10953524 h 15341848"/>
                <a:gd name="connsiteX799" fmla="*/ 5810810 w 5836844"/>
                <a:gd name="connsiteY799" fmla="*/ 10995319 h 15341848"/>
                <a:gd name="connsiteX800" fmla="*/ 5803272 w 5836844"/>
                <a:gd name="connsiteY800" fmla="*/ 11037112 h 15341848"/>
                <a:gd name="connsiteX801" fmla="*/ 5793680 w 5836844"/>
                <a:gd name="connsiteY801" fmla="*/ 11078222 h 15341848"/>
                <a:gd name="connsiteX802" fmla="*/ 5783402 w 5836844"/>
                <a:gd name="connsiteY802" fmla="*/ 11119330 h 15341848"/>
                <a:gd name="connsiteX803" fmla="*/ 5771754 w 5836844"/>
                <a:gd name="connsiteY803" fmla="*/ 11159754 h 15341848"/>
                <a:gd name="connsiteX804" fmla="*/ 5759422 w 5836844"/>
                <a:gd name="connsiteY804" fmla="*/ 11200177 h 15341848"/>
                <a:gd name="connsiteX805" fmla="*/ 5746406 w 5836844"/>
                <a:gd name="connsiteY805" fmla="*/ 11240601 h 15341848"/>
                <a:gd name="connsiteX806" fmla="*/ 5731332 w 5836844"/>
                <a:gd name="connsiteY806" fmla="*/ 11279654 h 15341848"/>
                <a:gd name="connsiteX807" fmla="*/ 5716258 w 5836844"/>
                <a:gd name="connsiteY807" fmla="*/ 11319391 h 15341848"/>
                <a:gd name="connsiteX808" fmla="*/ 5699814 w 5836844"/>
                <a:gd name="connsiteY808" fmla="*/ 11358446 h 15341848"/>
                <a:gd name="connsiteX809" fmla="*/ 5677206 w 5836844"/>
                <a:gd name="connsiteY809" fmla="*/ 11408460 h 15341848"/>
                <a:gd name="connsiteX810" fmla="*/ 5652540 w 5836844"/>
                <a:gd name="connsiteY810" fmla="*/ 11457106 h 15341848"/>
                <a:gd name="connsiteX811" fmla="*/ 5626506 w 5836844"/>
                <a:gd name="connsiteY811" fmla="*/ 11505752 h 15341848"/>
                <a:gd name="connsiteX812" fmla="*/ 5597730 w 5836844"/>
                <a:gd name="connsiteY812" fmla="*/ 11553027 h 15341848"/>
                <a:gd name="connsiteX813" fmla="*/ 5567582 w 5836844"/>
                <a:gd name="connsiteY813" fmla="*/ 11599617 h 15341848"/>
                <a:gd name="connsiteX814" fmla="*/ 5536066 w 5836844"/>
                <a:gd name="connsiteY814" fmla="*/ 11644836 h 15341848"/>
                <a:gd name="connsiteX815" fmla="*/ 5501808 w 5836844"/>
                <a:gd name="connsiteY815" fmla="*/ 11690055 h 15341848"/>
                <a:gd name="connsiteX816" fmla="*/ 5467550 w 5836844"/>
                <a:gd name="connsiteY816" fmla="*/ 11733220 h 15341848"/>
                <a:gd name="connsiteX817" fmla="*/ 5429868 w 5836844"/>
                <a:gd name="connsiteY817" fmla="*/ 11775014 h 15341848"/>
                <a:gd name="connsiteX818" fmla="*/ 5390814 w 5836844"/>
                <a:gd name="connsiteY818" fmla="*/ 11816807 h 15341848"/>
                <a:gd name="connsiteX819" fmla="*/ 5350390 w 5836844"/>
                <a:gd name="connsiteY819" fmla="*/ 11855861 h 15341848"/>
                <a:gd name="connsiteX820" fmla="*/ 5308598 w 5836844"/>
                <a:gd name="connsiteY820" fmla="*/ 11894229 h 15341848"/>
                <a:gd name="connsiteX821" fmla="*/ 5264062 w 5836844"/>
                <a:gd name="connsiteY821" fmla="*/ 11931912 h 15341848"/>
                <a:gd name="connsiteX822" fmla="*/ 5218844 w 5836844"/>
                <a:gd name="connsiteY822" fmla="*/ 11967539 h 15341848"/>
                <a:gd name="connsiteX823" fmla="*/ 5170884 w 5836844"/>
                <a:gd name="connsiteY823" fmla="*/ 12002482 h 15341848"/>
                <a:gd name="connsiteX824" fmla="*/ 5122238 w 5836844"/>
                <a:gd name="connsiteY824" fmla="*/ 12035368 h 15341848"/>
                <a:gd name="connsiteX825" fmla="*/ 5070168 w 5836844"/>
                <a:gd name="connsiteY825" fmla="*/ 12066200 h 15341848"/>
                <a:gd name="connsiteX826" fmla="*/ 5018096 w 5836844"/>
                <a:gd name="connsiteY826" fmla="*/ 12096346 h 15341848"/>
                <a:gd name="connsiteX827" fmla="*/ 4963286 w 5836844"/>
                <a:gd name="connsiteY827" fmla="*/ 12124437 h 15341848"/>
                <a:gd name="connsiteX828" fmla="*/ 4907104 w 5836844"/>
                <a:gd name="connsiteY828" fmla="*/ 12150473 h 15341848"/>
                <a:gd name="connsiteX829" fmla="*/ 4849552 w 5836844"/>
                <a:gd name="connsiteY829" fmla="*/ 12175138 h 15341848"/>
                <a:gd name="connsiteX830" fmla="*/ 4789258 w 5836844"/>
                <a:gd name="connsiteY830" fmla="*/ 12197748 h 15341848"/>
                <a:gd name="connsiteX831" fmla="*/ 4728280 w 5836844"/>
                <a:gd name="connsiteY831" fmla="*/ 12218301 h 15341848"/>
                <a:gd name="connsiteX832" fmla="*/ 4663877 w 5836844"/>
                <a:gd name="connsiteY832" fmla="*/ 12236800 h 15341848"/>
                <a:gd name="connsiteX833" fmla="*/ 4599473 w 5836844"/>
                <a:gd name="connsiteY833" fmla="*/ 12253930 h 15341848"/>
                <a:gd name="connsiteX834" fmla="*/ 4532329 w 5836844"/>
                <a:gd name="connsiteY834" fmla="*/ 12269003 h 15341848"/>
                <a:gd name="connsiteX835" fmla="*/ 4463814 w 5836844"/>
                <a:gd name="connsiteY835" fmla="*/ 12281334 h 15341848"/>
                <a:gd name="connsiteX836" fmla="*/ 4393244 w 5836844"/>
                <a:gd name="connsiteY836" fmla="*/ 12291613 h 15341848"/>
                <a:gd name="connsiteX837" fmla="*/ 4321989 w 5836844"/>
                <a:gd name="connsiteY837" fmla="*/ 12299834 h 15341848"/>
                <a:gd name="connsiteX838" fmla="*/ 4247309 w 5836844"/>
                <a:gd name="connsiteY838" fmla="*/ 12306686 h 15341848"/>
                <a:gd name="connsiteX839" fmla="*/ 4172628 w 5836844"/>
                <a:gd name="connsiteY839" fmla="*/ 12309425 h 15341848"/>
                <a:gd name="connsiteX840" fmla="*/ 4094521 w 5836844"/>
                <a:gd name="connsiteY840" fmla="*/ 12311482 h 15341848"/>
                <a:gd name="connsiteX841" fmla="*/ 3351589 w 5836844"/>
                <a:gd name="connsiteY841" fmla="*/ 12311481 h 15341848"/>
                <a:gd name="connsiteX842" fmla="*/ 3351589 w 5836844"/>
                <a:gd name="connsiteY842" fmla="*/ 12312139 h 15341848"/>
                <a:gd name="connsiteX843" fmla="*/ 1742323 w 5836844"/>
                <a:gd name="connsiteY843" fmla="*/ 12312139 h 15341848"/>
                <a:gd name="connsiteX844" fmla="*/ 1673123 w 5836844"/>
                <a:gd name="connsiteY844" fmla="*/ 12312823 h 15341848"/>
                <a:gd name="connsiteX845" fmla="*/ 1605294 w 5836844"/>
                <a:gd name="connsiteY845" fmla="*/ 12315564 h 15341848"/>
                <a:gd name="connsiteX846" fmla="*/ 1539520 w 5836844"/>
                <a:gd name="connsiteY846" fmla="*/ 12321045 h 15341848"/>
                <a:gd name="connsiteX847" fmla="*/ 1474431 w 5836844"/>
                <a:gd name="connsiteY847" fmla="*/ 12328582 h 15341848"/>
                <a:gd name="connsiteX848" fmla="*/ 1411398 w 5836844"/>
                <a:gd name="connsiteY848" fmla="*/ 12336804 h 15341848"/>
                <a:gd name="connsiteX849" fmla="*/ 1350420 w 5836844"/>
                <a:gd name="connsiteY849" fmla="*/ 12348450 h 15341848"/>
                <a:gd name="connsiteX850" fmla="*/ 1290812 w 5836844"/>
                <a:gd name="connsiteY850" fmla="*/ 12361469 h 15341848"/>
                <a:gd name="connsiteX851" fmla="*/ 1232575 w 5836844"/>
                <a:gd name="connsiteY851" fmla="*/ 12376542 h 15341848"/>
                <a:gd name="connsiteX852" fmla="*/ 1176393 w 5836844"/>
                <a:gd name="connsiteY852" fmla="*/ 12392300 h 15341848"/>
                <a:gd name="connsiteX853" fmla="*/ 1120896 w 5836844"/>
                <a:gd name="connsiteY853" fmla="*/ 12411485 h 15341848"/>
                <a:gd name="connsiteX854" fmla="*/ 1067455 w 5836844"/>
                <a:gd name="connsiteY854" fmla="*/ 12430669 h 15341848"/>
                <a:gd name="connsiteX855" fmla="*/ 1015384 w 5836844"/>
                <a:gd name="connsiteY855" fmla="*/ 12452592 h 15341848"/>
                <a:gd name="connsiteX856" fmla="*/ 966054 w 5836844"/>
                <a:gd name="connsiteY856" fmla="*/ 12475888 h 15341848"/>
                <a:gd name="connsiteX857" fmla="*/ 916723 w 5836844"/>
                <a:gd name="connsiteY857" fmla="*/ 12500552 h 15341848"/>
                <a:gd name="connsiteX858" fmla="*/ 870134 w 5836844"/>
                <a:gd name="connsiteY858" fmla="*/ 12526589 h 15341848"/>
                <a:gd name="connsiteX859" fmla="*/ 823544 w 5836844"/>
                <a:gd name="connsiteY859" fmla="*/ 12553994 h 15341848"/>
                <a:gd name="connsiteX860" fmla="*/ 780380 w 5836844"/>
                <a:gd name="connsiteY860" fmla="*/ 12582770 h 15341848"/>
                <a:gd name="connsiteX861" fmla="*/ 737901 w 5836844"/>
                <a:gd name="connsiteY861" fmla="*/ 12614287 h 15341848"/>
                <a:gd name="connsiteX862" fmla="*/ 696792 w 5836844"/>
                <a:gd name="connsiteY862" fmla="*/ 12645118 h 15341848"/>
                <a:gd name="connsiteX863" fmla="*/ 658424 w 5836844"/>
                <a:gd name="connsiteY863" fmla="*/ 12678006 h 15341848"/>
                <a:gd name="connsiteX864" fmla="*/ 620743 w 5836844"/>
                <a:gd name="connsiteY864" fmla="*/ 12711577 h 15341848"/>
                <a:gd name="connsiteX865" fmla="*/ 583743 w 5836844"/>
                <a:gd name="connsiteY865" fmla="*/ 12747205 h 15341848"/>
                <a:gd name="connsiteX866" fmla="*/ 550171 w 5836844"/>
                <a:gd name="connsiteY866" fmla="*/ 12782833 h 15341848"/>
                <a:gd name="connsiteX867" fmla="*/ 517285 w 5836844"/>
                <a:gd name="connsiteY867" fmla="*/ 12820515 h 15341848"/>
                <a:gd name="connsiteX868" fmla="*/ 486455 w 5836844"/>
                <a:gd name="connsiteY868" fmla="*/ 12858884 h 15341848"/>
                <a:gd name="connsiteX869" fmla="*/ 456307 w 5836844"/>
                <a:gd name="connsiteY869" fmla="*/ 12898621 h 15341848"/>
                <a:gd name="connsiteX870" fmla="*/ 427531 w 5836844"/>
                <a:gd name="connsiteY870" fmla="*/ 12937676 h 15341848"/>
                <a:gd name="connsiteX871" fmla="*/ 401495 w 5836844"/>
                <a:gd name="connsiteY871" fmla="*/ 12978784 h 15341848"/>
                <a:gd name="connsiteX872" fmla="*/ 376145 w 5836844"/>
                <a:gd name="connsiteY872" fmla="*/ 13020578 h 15341848"/>
                <a:gd name="connsiteX873" fmla="*/ 352851 w 5836844"/>
                <a:gd name="connsiteY873" fmla="*/ 13063741 h 15341848"/>
                <a:gd name="connsiteX874" fmla="*/ 330927 w 5836844"/>
                <a:gd name="connsiteY874" fmla="*/ 13106906 h 15341848"/>
                <a:gd name="connsiteX875" fmla="*/ 311057 w 5836844"/>
                <a:gd name="connsiteY875" fmla="*/ 13150070 h 15341848"/>
                <a:gd name="connsiteX876" fmla="*/ 295983 w 5836844"/>
                <a:gd name="connsiteY876" fmla="*/ 13184328 h 15341848"/>
                <a:gd name="connsiteX877" fmla="*/ 282281 w 5836844"/>
                <a:gd name="connsiteY877" fmla="*/ 13219270 h 15341848"/>
                <a:gd name="connsiteX878" fmla="*/ 269947 w 5836844"/>
                <a:gd name="connsiteY878" fmla="*/ 13254897 h 15341848"/>
                <a:gd name="connsiteX879" fmla="*/ 257615 w 5836844"/>
                <a:gd name="connsiteY879" fmla="*/ 13290525 h 15341848"/>
                <a:gd name="connsiteX880" fmla="*/ 247339 w 5836844"/>
                <a:gd name="connsiteY880" fmla="*/ 13326152 h 15341848"/>
                <a:gd name="connsiteX881" fmla="*/ 237061 w 5836844"/>
                <a:gd name="connsiteY881" fmla="*/ 13362465 h 15341848"/>
                <a:gd name="connsiteX882" fmla="*/ 227469 w 5836844"/>
                <a:gd name="connsiteY882" fmla="*/ 13398777 h 15341848"/>
                <a:gd name="connsiteX883" fmla="*/ 219931 w 5836844"/>
                <a:gd name="connsiteY883" fmla="*/ 13435090 h 15341848"/>
                <a:gd name="connsiteX884" fmla="*/ 212395 w 5836844"/>
                <a:gd name="connsiteY884" fmla="*/ 13471403 h 15341848"/>
                <a:gd name="connsiteX885" fmla="*/ 206914 w 5836844"/>
                <a:gd name="connsiteY885" fmla="*/ 13508400 h 15341848"/>
                <a:gd name="connsiteX886" fmla="*/ 201432 w 5836844"/>
                <a:gd name="connsiteY886" fmla="*/ 13546084 h 15341848"/>
                <a:gd name="connsiteX887" fmla="*/ 197322 w 5836844"/>
                <a:gd name="connsiteY887" fmla="*/ 13582396 h 15341848"/>
                <a:gd name="connsiteX888" fmla="*/ 193896 w 5836844"/>
                <a:gd name="connsiteY888" fmla="*/ 13620079 h 15341848"/>
                <a:gd name="connsiteX889" fmla="*/ 191840 w 5836844"/>
                <a:gd name="connsiteY889" fmla="*/ 13657762 h 15341848"/>
                <a:gd name="connsiteX890" fmla="*/ 189786 w 5836844"/>
                <a:gd name="connsiteY890" fmla="*/ 13694075 h 15341848"/>
                <a:gd name="connsiteX891" fmla="*/ 189786 w 5836844"/>
                <a:gd name="connsiteY891" fmla="*/ 13731758 h 15341848"/>
                <a:gd name="connsiteX892" fmla="*/ 189786 w 5836844"/>
                <a:gd name="connsiteY892" fmla="*/ 13769441 h 15341848"/>
                <a:gd name="connsiteX893" fmla="*/ 191840 w 5836844"/>
                <a:gd name="connsiteY893" fmla="*/ 13805753 h 15341848"/>
                <a:gd name="connsiteX894" fmla="*/ 193896 w 5836844"/>
                <a:gd name="connsiteY894" fmla="*/ 13843437 h 15341848"/>
                <a:gd name="connsiteX895" fmla="*/ 197322 w 5836844"/>
                <a:gd name="connsiteY895" fmla="*/ 13881120 h 15341848"/>
                <a:gd name="connsiteX896" fmla="*/ 201432 w 5836844"/>
                <a:gd name="connsiteY896" fmla="*/ 13917431 h 15341848"/>
                <a:gd name="connsiteX897" fmla="*/ 206914 w 5836844"/>
                <a:gd name="connsiteY897" fmla="*/ 13955115 h 15341848"/>
                <a:gd name="connsiteX898" fmla="*/ 212394 w 5836844"/>
                <a:gd name="connsiteY898" fmla="*/ 13991427 h 15341848"/>
                <a:gd name="connsiteX899" fmla="*/ 219930 w 5836844"/>
                <a:gd name="connsiteY899" fmla="*/ 14028425 h 15341848"/>
                <a:gd name="connsiteX900" fmla="*/ 228838 w 5836844"/>
                <a:gd name="connsiteY900" fmla="*/ 14064738 h 15341848"/>
                <a:gd name="connsiteX901" fmla="*/ 237060 w 5836844"/>
                <a:gd name="connsiteY901" fmla="*/ 14100365 h 15341848"/>
                <a:gd name="connsiteX902" fmla="*/ 247338 w 5836844"/>
                <a:gd name="connsiteY902" fmla="*/ 14136677 h 15341848"/>
                <a:gd name="connsiteX903" fmla="*/ 257614 w 5836844"/>
                <a:gd name="connsiteY903" fmla="*/ 14172305 h 15341848"/>
                <a:gd name="connsiteX904" fmla="*/ 269947 w 5836844"/>
                <a:gd name="connsiteY904" fmla="*/ 14208618 h 15341848"/>
                <a:gd name="connsiteX905" fmla="*/ 282280 w 5836844"/>
                <a:gd name="connsiteY905" fmla="*/ 14244246 h 15341848"/>
                <a:gd name="connsiteX906" fmla="*/ 295982 w 5836844"/>
                <a:gd name="connsiteY906" fmla="*/ 14278503 h 15341848"/>
                <a:gd name="connsiteX907" fmla="*/ 311056 w 5836844"/>
                <a:gd name="connsiteY907" fmla="*/ 14313445 h 15341848"/>
                <a:gd name="connsiteX908" fmla="*/ 330927 w 5836844"/>
                <a:gd name="connsiteY908" fmla="*/ 14356610 h 15341848"/>
                <a:gd name="connsiteX909" fmla="*/ 352850 w 5836844"/>
                <a:gd name="connsiteY909" fmla="*/ 14399774 h 15341848"/>
                <a:gd name="connsiteX910" fmla="*/ 376144 w 5836844"/>
                <a:gd name="connsiteY910" fmla="*/ 14442937 h 15341848"/>
                <a:gd name="connsiteX911" fmla="*/ 401494 w 5836844"/>
                <a:gd name="connsiteY911" fmla="*/ 14484046 h 15341848"/>
                <a:gd name="connsiteX912" fmla="*/ 427530 w 5836844"/>
                <a:gd name="connsiteY912" fmla="*/ 14525155 h 15341848"/>
                <a:gd name="connsiteX913" fmla="*/ 456306 w 5836844"/>
                <a:gd name="connsiteY913" fmla="*/ 14565578 h 15341848"/>
                <a:gd name="connsiteX914" fmla="*/ 486454 w 5836844"/>
                <a:gd name="connsiteY914" fmla="*/ 14603947 h 15341848"/>
                <a:gd name="connsiteX915" fmla="*/ 517284 w 5836844"/>
                <a:gd name="connsiteY915" fmla="*/ 14643000 h 15341848"/>
                <a:gd name="connsiteX916" fmla="*/ 550170 w 5836844"/>
                <a:gd name="connsiteY916" fmla="*/ 14679998 h 15341848"/>
                <a:gd name="connsiteX917" fmla="*/ 585114 w 5836844"/>
                <a:gd name="connsiteY917" fmla="*/ 14715625 h 15341848"/>
                <a:gd name="connsiteX918" fmla="*/ 620742 w 5836844"/>
                <a:gd name="connsiteY918" fmla="*/ 14751938 h 15341848"/>
                <a:gd name="connsiteX919" fmla="*/ 658424 w 5836844"/>
                <a:gd name="connsiteY919" fmla="*/ 14785509 h 15341848"/>
                <a:gd name="connsiteX920" fmla="*/ 697478 w 5836844"/>
                <a:gd name="connsiteY920" fmla="*/ 14818396 h 15341848"/>
                <a:gd name="connsiteX921" fmla="*/ 737901 w 5836844"/>
                <a:gd name="connsiteY921" fmla="*/ 14849913 h 15341848"/>
                <a:gd name="connsiteX922" fmla="*/ 780380 w 5836844"/>
                <a:gd name="connsiteY922" fmla="*/ 14880059 h 15341848"/>
                <a:gd name="connsiteX923" fmla="*/ 824914 w 5836844"/>
                <a:gd name="connsiteY923" fmla="*/ 14909520 h 15341848"/>
                <a:gd name="connsiteX924" fmla="*/ 870134 w 5836844"/>
                <a:gd name="connsiteY924" fmla="*/ 14936242 h 15341848"/>
                <a:gd name="connsiteX925" fmla="*/ 916723 w 5836844"/>
                <a:gd name="connsiteY925" fmla="*/ 14962963 h 15341848"/>
                <a:gd name="connsiteX926" fmla="*/ 966054 w 5836844"/>
                <a:gd name="connsiteY926" fmla="*/ 14986943 h 15341848"/>
                <a:gd name="connsiteX927" fmla="*/ 1015384 w 5836844"/>
                <a:gd name="connsiteY927" fmla="*/ 15010923 h 15341848"/>
                <a:gd name="connsiteX928" fmla="*/ 1068140 w 5836844"/>
                <a:gd name="connsiteY928" fmla="*/ 15032162 h 15341848"/>
                <a:gd name="connsiteX929" fmla="*/ 1120896 w 5836844"/>
                <a:gd name="connsiteY929" fmla="*/ 15052032 h 15341848"/>
                <a:gd name="connsiteX930" fmla="*/ 1176393 w 5836844"/>
                <a:gd name="connsiteY930" fmla="*/ 15070529 h 15341848"/>
                <a:gd name="connsiteX931" fmla="*/ 1232575 w 5836844"/>
                <a:gd name="connsiteY931" fmla="*/ 15086288 h 15341848"/>
                <a:gd name="connsiteX932" fmla="*/ 1290812 w 5836844"/>
                <a:gd name="connsiteY932" fmla="*/ 15101361 h 15341848"/>
                <a:gd name="connsiteX933" fmla="*/ 1350420 w 5836844"/>
                <a:gd name="connsiteY933" fmla="*/ 15115065 h 15341848"/>
                <a:gd name="connsiteX934" fmla="*/ 1412083 w 5836844"/>
                <a:gd name="connsiteY934" fmla="*/ 15126027 h 15341848"/>
                <a:gd name="connsiteX935" fmla="*/ 1475116 w 5836844"/>
                <a:gd name="connsiteY935" fmla="*/ 15135618 h 15341848"/>
                <a:gd name="connsiteX936" fmla="*/ 1539520 w 5836844"/>
                <a:gd name="connsiteY936" fmla="*/ 15141785 h 15341848"/>
                <a:gd name="connsiteX937" fmla="*/ 1605979 w 5836844"/>
                <a:gd name="connsiteY937" fmla="*/ 15147267 h 15341848"/>
                <a:gd name="connsiteX938" fmla="*/ 1673808 w 5836844"/>
                <a:gd name="connsiteY938" fmla="*/ 15150693 h 15341848"/>
                <a:gd name="connsiteX939" fmla="*/ 1742323 w 5836844"/>
                <a:gd name="connsiteY939" fmla="*/ 15152063 h 15341848"/>
                <a:gd name="connsiteX940" fmla="*/ 2267471 w 5836844"/>
                <a:gd name="connsiteY940" fmla="*/ 15152063 h 15341848"/>
                <a:gd name="connsiteX941" fmla="*/ 2267471 w 5836844"/>
                <a:gd name="connsiteY941" fmla="*/ 15341848 h 15341848"/>
                <a:gd name="connsiteX942" fmla="*/ 1742323 w 5836844"/>
                <a:gd name="connsiteY942" fmla="*/ 15341848 h 15341848"/>
                <a:gd name="connsiteX943" fmla="*/ 1665586 w 5836844"/>
                <a:gd name="connsiteY943" fmla="*/ 15341163 h 15341848"/>
                <a:gd name="connsiteX944" fmla="*/ 1589535 w 5836844"/>
                <a:gd name="connsiteY944" fmla="*/ 15337052 h 15341848"/>
                <a:gd name="connsiteX945" fmla="*/ 1515540 w 5836844"/>
                <a:gd name="connsiteY945" fmla="*/ 15331570 h 15341848"/>
                <a:gd name="connsiteX946" fmla="*/ 1443600 w 5836844"/>
                <a:gd name="connsiteY946" fmla="*/ 15323349 h 15341848"/>
                <a:gd name="connsiteX947" fmla="*/ 1373030 w 5836844"/>
                <a:gd name="connsiteY947" fmla="*/ 15313072 h 15341848"/>
                <a:gd name="connsiteX948" fmla="*/ 1304515 w 5836844"/>
                <a:gd name="connsiteY948" fmla="*/ 15299368 h 15341848"/>
                <a:gd name="connsiteX949" fmla="*/ 1237371 w 5836844"/>
                <a:gd name="connsiteY949" fmla="*/ 15284295 h 15341848"/>
                <a:gd name="connsiteX950" fmla="*/ 1172967 w 5836844"/>
                <a:gd name="connsiteY950" fmla="*/ 15268536 h 15341848"/>
                <a:gd name="connsiteX951" fmla="*/ 1109934 w 5836844"/>
                <a:gd name="connsiteY951" fmla="*/ 15250038 h 15341848"/>
                <a:gd name="connsiteX952" fmla="*/ 1047586 w 5836844"/>
                <a:gd name="connsiteY952" fmla="*/ 15228114 h 15341848"/>
                <a:gd name="connsiteX953" fmla="*/ 987978 w 5836844"/>
                <a:gd name="connsiteY953" fmla="*/ 15205504 h 15341848"/>
                <a:gd name="connsiteX954" fmla="*/ 929741 w 5836844"/>
                <a:gd name="connsiteY954" fmla="*/ 15181524 h 15341848"/>
                <a:gd name="connsiteX955" fmla="*/ 873559 w 5836844"/>
                <a:gd name="connsiteY955" fmla="*/ 15154803 h 15341848"/>
                <a:gd name="connsiteX956" fmla="*/ 818748 w 5836844"/>
                <a:gd name="connsiteY956" fmla="*/ 15126712 h 15341848"/>
                <a:gd name="connsiteX957" fmla="*/ 766677 w 5836844"/>
                <a:gd name="connsiteY957" fmla="*/ 15097935 h 15341848"/>
                <a:gd name="connsiteX958" fmla="*/ 715290 w 5836844"/>
                <a:gd name="connsiteY958" fmla="*/ 15065733 h 15341848"/>
                <a:gd name="connsiteX959" fmla="*/ 665960 w 5836844"/>
                <a:gd name="connsiteY959" fmla="*/ 15032847 h 15341848"/>
                <a:gd name="connsiteX960" fmla="*/ 618686 w 5836844"/>
                <a:gd name="connsiteY960" fmla="*/ 14999275 h 15341848"/>
                <a:gd name="connsiteX961" fmla="*/ 572782 w 5836844"/>
                <a:gd name="connsiteY961" fmla="*/ 14962963 h 15341848"/>
                <a:gd name="connsiteX962" fmla="*/ 528246 w 5836844"/>
                <a:gd name="connsiteY962" fmla="*/ 14925965 h 15341848"/>
                <a:gd name="connsiteX963" fmla="*/ 486454 w 5836844"/>
                <a:gd name="connsiteY963" fmla="*/ 14887596 h 15341848"/>
                <a:gd name="connsiteX964" fmla="*/ 446030 w 5836844"/>
                <a:gd name="connsiteY964" fmla="*/ 14847172 h 15341848"/>
                <a:gd name="connsiteX965" fmla="*/ 406976 w 5836844"/>
                <a:gd name="connsiteY965" fmla="*/ 14806064 h 15341848"/>
                <a:gd name="connsiteX966" fmla="*/ 369294 w 5836844"/>
                <a:gd name="connsiteY966" fmla="*/ 14763586 h 15341848"/>
                <a:gd name="connsiteX967" fmla="*/ 335036 w 5836844"/>
                <a:gd name="connsiteY967" fmla="*/ 14720422 h 15341848"/>
                <a:gd name="connsiteX968" fmla="*/ 300778 w 5836844"/>
                <a:gd name="connsiteY968" fmla="*/ 14675886 h 15341848"/>
                <a:gd name="connsiteX969" fmla="*/ 269262 w 5836844"/>
                <a:gd name="connsiteY969" fmla="*/ 14630667 h 15341848"/>
                <a:gd name="connsiteX970" fmla="*/ 239802 w 5836844"/>
                <a:gd name="connsiteY970" fmla="*/ 14583393 h 15341848"/>
                <a:gd name="connsiteX971" fmla="*/ 211710 w 5836844"/>
                <a:gd name="connsiteY971" fmla="*/ 14536803 h 15341848"/>
                <a:gd name="connsiteX972" fmla="*/ 184304 w 5836844"/>
                <a:gd name="connsiteY972" fmla="*/ 14488158 h 15341848"/>
                <a:gd name="connsiteX973" fmla="*/ 159638 w 5836844"/>
                <a:gd name="connsiteY973" fmla="*/ 14438826 h 15341848"/>
                <a:gd name="connsiteX974" fmla="*/ 137030 w 5836844"/>
                <a:gd name="connsiteY974" fmla="*/ 14389496 h 15341848"/>
                <a:gd name="connsiteX975" fmla="*/ 120586 w 5836844"/>
                <a:gd name="connsiteY975" fmla="*/ 14351128 h 15341848"/>
                <a:gd name="connsiteX976" fmla="*/ 105513 w 5836844"/>
                <a:gd name="connsiteY976" fmla="*/ 14310704 h 15341848"/>
                <a:gd name="connsiteX977" fmla="*/ 90438 w 5836844"/>
                <a:gd name="connsiteY977" fmla="*/ 14270967 h 15341848"/>
                <a:gd name="connsiteX978" fmla="*/ 77422 w 5836844"/>
                <a:gd name="connsiteY978" fmla="*/ 14230543 h 15341848"/>
                <a:gd name="connsiteX979" fmla="*/ 65090 w 5836844"/>
                <a:gd name="connsiteY979" fmla="*/ 14190120 h 15341848"/>
                <a:gd name="connsiteX980" fmla="*/ 53442 w 5836844"/>
                <a:gd name="connsiteY980" fmla="*/ 14150380 h 15341848"/>
                <a:gd name="connsiteX981" fmla="*/ 43164 w 5836844"/>
                <a:gd name="connsiteY981" fmla="*/ 14108588 h 15341848"/>
                <a:gd name="connsiteX982" fmla="*/ 33572 w 5836844"/>
                <a:gd name="connsiteY982" fmla="*/ 14067478 h 15341848"/>
                <a:gd name="connsiteX983" fmla="*/ 26035 w 5836844"/>
                <a:gd name="connsiteY983" fmla="*/ 14026370 h 15341848"/>
                <a:gd name="connsiteX984" fmla="*/ 19870 w 5836844"/>
                <a:gd name="connsiteY984" fmla="*/ 13983890 h 15341848"/>
                <a:gd name="connsiteX985" fmla="*/ 13018 w 5836844"/>
                <a:gd name="connsiteY985" fmla="*/ 13942783 h 15341848"/>
                <a:gd name="connsiteX986" fmla="*/ 8222 w 5836844"/>
                <a:gd name="connsiteY986" fmla="*/ 13900303 h 15341848"/>
                <a:gd name="connsiteX987" fmla="*/ 4797 w 5836844"/>
                <a:gd name="connsiteY987" fmla="*/ 13858509 h 15341848"/>
                <a:gd name="connsiteX988" fmla="*/ 2054 w 5836844"/>
                <a:gd name="connsiteY988" fmla="*/ 13816031 h 15341848"/>
                <a:gd name="connsiteX989" fmla="*/ 686 w 5836844"/>
                <a:gd name="connsiteY989" fmla="*/ 13773551 h 1534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</a:cxnLst>
              <a:rect l="l" t="t" r="r" b="b"/>
              <a:pathLst>
                <a:path w="5836844" h="15341848">
                  <a:moveTo>
                    <a:pt x="0" y="13731758"/>
                  </a:moveTo>
                  <a:lnTo>
                    <a:pt x="686" y="13689279"/>
                  </a:lnTo>
                  <a:lnTo>
                    <a:pt x="2054" y="13646800"/>
                  </a:lnTo>
                  <a:lnTo>
                    <a:pt x="4797" y="13605006"/>
                  </a:lnTo>
                  <a:lnTo>
                    <a:pt x="8222" y="13562527"/>
                  </a:lnTo>
                  <a:lnTo>
                    <a:pt x="13018" y="13520734"/>
                  </a:lnTo>
                  <a:lnTo>
                    <a:pt x="18499" y="13478940"/>
                  </a:lnTo>
                  <a:lnTo>
                    <a:pt x="26035" y="13437146"/>
                  </a:lnTo>
                  <a:lnTo>
                    <a:pt x="33573" y="13395352"/>
                  </a:lnTo>
                  <a:lnTo>
                    <a:pt x="43165" y="13354243"/>
                  </a:lnTo>
                  <a:lnTo>
                    <a:pt x="53443" y="13313135"/>
                  </a:lnTo>
                  <a:lnTo>
                    <a:pt x="65091" y="13272711"/>
                  </a:lnTo>
                  <a:lnTo>
                    <a:pt x="77423" y="13232288"/>
                  </a:lnTo>
                  <a:lnTo>
                    <a:pt x="90439" y="13191864"/>
                  </a:lnTo>
                  <a:lnTo>
                    <a:pt x="105513" y="13152811"/>
                  </a:lnTo>
                  <a:lnTo>
                    <a:pt x="120587" y="13113073"/>
                  </a:lnTo>
                  <a:lnTo>
                    <a:pt x="137031" y="13074018"/>
                  </a:lnTo>
                  <a:lnTo>
                    <a:pt x="159639" y="13024004"/>
                  </a:lnTo>
                  <a:lnTo>
                    <a:pt x="184305" y="12975358"/>
                  </a:lnTo>
                  <a:lnTo>
                    <a:pt x="210339" y="12926713"/>
                  </a:lnTo>
                  <a:lnTo>
                    <a:pt x="239115" y="12879437"/>
                  </a:lnTo>
                  <a:lnTo>
                    <a:pt x="269263" y="12832847"/>
                  </a:lnTo>
                  <a:lnTo>
                    <a:pt x="300779" y="12787629"/>
                  </a:lnTo>
                  <a:lnTo>
                    <a:pt x="335037" y="12742409"/>
                  </a:lnTo>
                  <a:lnTo>
                    <a:pt x="369295" y="12699244"/>
                  </a:lnTo>
                  <a:lnTo>
                    <a:pt x="406977" y="12657451"/>
                  </a:lnTo>
                  <a:lnTo>
                    <a:pt x="446031" y="12615658"/>
                  </a:lnTo>
                  <a:lnTo>
                    <a:pt x="486455" y="12576603"/>
                  </a:lnTo>
                  <a:lnTo>
                    <a:pt x="528247" y="12538235"/>
                  </a:lnTo>
                  <a:lnTo>
                    <a:pt x="572783" y="12500552"/>
                  </a:lnTo>
                  <a:lnTo>
                    <a:pt x="618001" y="12464926"/>
                  </a:lnTo>
                  <a:lnTo>
                    <a:pt x="665960" y="12429982"/>
                  </a:lnTo>
                  <a:lnTo>
                    <a:pt x="714606" y="12397096"/>
                  </a:lnTo>
                  <a:lnTo>
                    <a:pt x="766677" y="12366265"/>
                  </a:lnTo>
                  <a:lnTo>
                    <a:pt x="818748" y="12336119"/>
                  </a:lnTo>
                  <a:lnTo>
                    <a:pt x="873559" y="12308028"/>
                  </a:lnTo>
                  <a:lnTo>
                    <a:pt x="929741" y="12281992"/>
                  </a:lnTo>
                  <a:lnTo>
                    <a:pt x="987293" y="12257326"/>
                  </a:lnTo>
                  <a:lnTo>
                    <a:pt x="1047586" y="12234717"/>
                  </a:lnTo>
                  <a:lnTo>
                    <a:pt x="1108564" y="12214163"/>
                  </a:lnTo>
                  <a:lnTo>
                    <a:pt x="1172967" y="12195664"/>
                  </a:lnTo>
                  <a:lnTo>
                    <a:pt x="1237371" y="12178535"/>
                  </a:lnTo>
                  <a:lnTo>
                    <a:pt x="1304515" y="12163461"/>
                  </a:lnTo>
                  <a:lnTo>
                    <a:pt x="1373030" y="12151129"/>
                  </a:lnTo>
                  <a:lnTo>
                    <a:pt x="1443600" y="12140852"/>
                  </a:lnTo>
                  <a:lnTo>
                    <a:pt x="1514855" y="12132630"/>
                  </a:lnTo>
                  <a:lnTo>
                    <a:pt x="1589535" y="12125779"/>
                  </a:lnTo>
                  <a:lnTo>
                    <a:pt x="1664216" y="12123039"/>
                  </a:lnTo>
                  <a:lnTo>
                    <a:pt x="1742323" y="12120982"/>
                  </a:lnTo>
                  <a:lnTo>
                    <a:pt x="2534171" y="12120982"/>
                  </a:lnTo>
                  <a:lnTo>
                    <a:pt x="2534171" y="12120325"/>
                  </a:lnTo>
                  <a:lnTo>
                    <a:pt x="4094521" y="12120326"/>
                  </a:lnTo>
                  <a:lnTo>
                    <a:pt x="4163721" y="12119641"/>
                  </a:lnTo>
                  <a:lnTo>
                    <a:pt x="4231550" y="12116900"/>
                  </a:lnTo>
                  <a:lnTo>
                    <a:pt x="4297324" y="12111419"/>
                  </a:lnTo>
                  <a:lnTo>
                    <a:pt x="4362413" y="12103883"/>
                  </a:lnTo>
                  <a:lnTo>
                    <a:pt x="4425446" y="12095661"/>
                  </a:lnTo>
                  <a:lnTo>
                    <a:pt x="4486424" y="12084014"/>
                  </a:lnTo>
                  <a:lnTo>
                    <a:pt x="4546032" y="12070995"/>
                  </a:lnTo>
                  <a:lnTo>
                    <a:pt x="4604269" y="12055922"/>
                  </a:lnTo>
                  <a:lnTo>
                    <a:pt x="4660451" y="12040165"/>
                  </a:lnTo>
                  <a:lnTo>
                    <a:pt x="4715948" y="12020980"/>
                  </a:lnTo>
                  <a:lnTo>
                    <a:pt x="4769389" y="12001796"/>
                  </a:lnTo>
                  <a:lnTo>
                    <a:pt x="4821460" y="11979871"/>
                  </a:lnTo>
                  <a:lnTo>
                    <a:pt x="4870790" y="11956577"/>
                  </a:lnTo>
                  <a:lnTo>
                    <a:pt x="4920122" y="11931912"/>
                  </a:lnTo>
                  <a:lnTo>
                    <a:pt x="4966710" y="11905875"/>
                  </a:lnTo>
                  <a:lnTo>
                    <a:pt x="5013300" y="11878470"/>
                  </a:lnTo>
                  <a:lnTo>
                    <a:pt x="5056464" y="11849694"/>
                  </a:lnTo>
                  <a:lnTo>
                    <a:pt x="5098944" y="11818177"/>
                  </a:lnTo>
                  <a:lnTo>
                    <a:pt x="5140052" y="11787346"/>
                  </a:lnTo>
                  <a:lnTo>
                    <a:pt x="5178420" y="11754459"/>
                  </a:lnTo>
                  <a:lnTo>
                    <a:pt x="5216102" y="11720886"/>
                  </a:lnTo>
                  <a:lnTo>
                    <a:pt x="5253102" y="11685260"/>
                  </a:lnTo>
                  <a:lnTo>
                    <a:pt x="5286674" y="11649631"/>
                  </a:lnTo>
                  <a:lnTo>
                    <a:pt x="5319560" y="11611949"/>
                  </a:lnTo>
                  <a:lnTo>
                    <a:pt x="5350390" y="11573581"/>
                  </a:lnTo>
                  <a:lnTo>
                    <a:pt x="5380538" y="11533843"/>
                  </a:lnTo>
                  <a:lnTo>
                    <a:pt x="5409314" y="11494788"/>
                  </a:lnTo>
                  <a:lnTo>
                    <a:pt x="5435350" y="11453681"/>
                  </a:lnTo>
                  <a:lnTo>
                    <a:pt x="5460700" y="11411886"/>
                  </a:lnTo>
                  <a:lnTo>
                    <a:pt x="5483994" y="11368723"/>
                  </a:lnTo>
                  <a:lnTo>
                    <a:pt x="5505918" y="11325559"/>
                  </a:lnTo>
                  <a:lnTo>
                    <a:pt x="5525788" y="11282395"/>
                  </a:lnTo>
                  <a:lnTo>
                    <a:pt x="5540862" y="11248137"/>
                  </a:lnTo>
                  <a:lnTo>
                    <a:pt x="5554564" y="11213195"/>
                  </a:lnTo>
                  <a:lnTo>
                    <a:pt x="5566898" y="11177568"/>
                  </a:lnTo>
                  <a:lnTo>
                    <a:pt x="5579230" y="11141940"/>
                  </a:lnTo>
                  <a:lnTo>
                    <a:pt x="5589506" y="11106313"/>
                  </a:lnTo>
                  <a:lnTo>
                    <a:pt x="5599784" y="11070000"/>
                  </a:lnTo>
                  <a:lnTo>
                    <a:pt x="5609376" y="11033687"/>
                  </a:lnTo>
                  <a:lnTo>
                    <a:pt x="5616914" y="10997375"/>
                  </a:lnTo>
                  <a:lnTo>
                    <a:pt x="5624450" y="10961062"/>
                  </a:lnTo>
                  <a:lnTo>
                    <a:pt x="5629930" y="10924064"/>
                  </a:lnTo>
                  <a:lnTo>
                    <a:pt x="5635412" y="10886381"/>
                  </a:lnTo>
                  <a:lnTo>
                    <a:pt x="5639522" y="10850067"/>
                  </a:lnTo>
                  <a:lnTo>
                    <a:pt x="5642948" y="10812386"/>
                  </a:lnTo>
                  <a:lnTo>
                    <a:pt x="5645004" y="10774702"/>
                  </a:lnTo>
                  <a:lnTo>
                    <a:pt x="5647058" y="10738390"/>
                  </a:lnTo>
                  <a:lnTo>
                    <a:pt x="5647058" y="10700707"/>
                  </a:lnTo>
                  <a:lnTo>
                    <a:pt x="5647058" y="10663023"/>
                  </a:lnTo>
                  <a:lnTo>
                    <a:pt x="5645004" y="10626711"/>
                  </a:lnTo>
                  <a:lnTo>
                    <a:pt x="5642948" y="10589027"/>
                  </a:lnTo>
                  <a:lnTo>
                    <a:pt x="5639522" y="10551344"/>
                  </a:lnTo>
                  <a:lnTo>
                    <a:pt x="5635412" y="10515032"/>
                  </a:lnTo>
                  <a:lnTo>
                    <a:pt x="5629930" y="10477349"/>
                  </a:lnTo>
                  <a:lnTo>
                    <a:pt x="5624450" y="10441036"/>
                  </a:lnTo>
                  <a:lnTo>
                    <a:pt x="5616914" y="10404038"/>
                  </a:lnTo>
                  <a:lnTo>
                    <a:pt x="5608006" y="10367726"/>
                  </a:lnTo>
                  <a:lnTo>
                    <a:pt x="5599784" y="10332098"/>
                  </a:lnTo>
                  <a:lnTo>
                    <a:pt x="5589506" y="10295786"/>
                  </a:lnTo>
                  <a:lnTo>
                    <a:pt x="5579230" y="10260158"/>
                  </a:lnTo>
                  <a:lnTo>
                    <a:pt x="5566898" y="10223846"/>
                  </a:lnTo>
                  <a:lnTo>
                    <a:pt x="5554564" y="10188219"/>
                  </a:lnTo>
                  <a:lnTo>
                    <a:pt x="5540862" y="10153962"/>
                  </a:lnTo>
                  <a:lnTo>
                    <a:pt x="5525788" y="10119018"/>
                  </a:lnTo>
                  <a:lnTo>
                    <a:pt x="5505918" y="10075854"/>
                  </a:lnTo>
                  <a:lnTo>
                    <a:pt x="5483994" y="10032691"/>
                  </a:lnTo>
                  <a:lnTo>
                    <a:pt x="5460700" y="9989526"/>
                  </a:lnTo>
                  <a:lnTo>
                    <a:pt x="5435350" y="9948418"/>
                  </a:lnTo>
                  <a:lnTo>
                    <a:pt x="5409314" y="9907310"/>
                  </a:lnTo>
                  <a:lnTo>
                    <a:pt x="5380538" y="9866886"/>
                  </a:lnTo>
                  <a:lnTo>
                    <a:pt x="5350390" y="9828517"/>
                  </a:lnTo>
                  <a:lnTo>
                    <a:pt x="5319560" y="9789464"/>
                  </a:lnTo>
                  <a:lnTo>
                    <a:pt x="5286674" y="9752466"/>
                  </a:lnTo>
                  <a:lnTo>
                    <a:pt x="5251730" y="9716838"/>
                  </a:lnTo>
                  <a:lnTo>
                    <a:pt x="5216102" y="9680526"/>
                  </a:lnTo>
                  <a:lnTo>
                    <a:pt x="5178420" y="9646955"/>
                  </a:lnTo>
                  <a:lnTo>
                    <a:pt x="5139366" y="9614067"/>
                  </a:lnTo>
                  <a:lnTo>
                    <a:pt x="5098944" y="9582551"/>
                  </a:lnTo>
                  <a:lnTo>
                    <a:pt x="5056464" y="9552404"/>
                  </a:lnTo>
                  <a:lnTo>
                    <a:pt x="5011930" y="9522943"/>
                  </a:lnTo>
                  <a:lnTo>
                    <a:pt x="4966710" y="9496222"/>
                  </a:lnTo>
                  <a:lnTo>
                    <a:pt x="4920122" y="9469501"/>
                  </a:lnTo>
                  <a:lnTo>
                    <a:pt x="4870790" y="9445522"/>
                  </a:lnTo>
                  <a:lnTo>
                    <a:pt x="4821460" y="9421541"/>
                  </a:lnTo>
                  <a:lnTo>
                    <a:pt x="4768704" y="9400303"/>
                  </a:lnTo>
                  <a:lnTo>
                    <a:pt x="4715948" y="9380433"/>
                  </a:lnTo>
                  <a:lnTo>
                    <a:pt x="4660451" y="9361934"/>
                  </a:lnTo>
                  <a:lnTo>
                    <a:pt x="4604269" y="9346176"/>
                  </a:lnTo>
                  <a:lnTo>
                    <a:pt x="4546032" y="9331102"/>
                  </a:lnTo>
                  <a:lnTo>
                    <a:pt x="4486424" y="9317400"/>
                  </a:lnTo>
                  <a:lnTo>
                    <a:pt x="4424761" y="9306437"/>
                  </a:lnTo>
                  <a:lnTo>
                    <a:pt x="4361728" y="9296845"/>
                  </a:lnTo>
                  <a:lnTo>
                    <a:pt x="4297324" y="9290680"/>
                  </a:lnTo>
                  <a:lnTo>
                    <a:pt x="4230865" y="9285197"/>
                  </a:lnTo>
                  <a:lnTo>
                    <a:pt x="4163036" y="9281771"/>
                  </a:lnTo>
                  <a:lnTo>
                    <a:pt x="4094521" y="9280402"/>
                  </a:lnTo>
                  <a:lnTo>
                    <a:pt x="2991371" y="9280402"/>
                  </a:lnTo>
                  <a:lnTo>
                    <a:pt x="2991371" y="9281600"/>
                  </a:lnTo>
                  <a:lnTo>
                    <a:pt x="1742324" y="9281600"/>
                  </a:lnTo>
                  <a:lnTo>
                    <a:pt x="1665587" y="9280915"/>
                  </a:lnTo>
                  <a:lnTo>
                    <a:pt x="1589536" y="9276804"/>
                  </a:lnTo>
                  <a:lnTo>
                    <a:pt x="1515541" y="9271322"/>
                  </a:lnTo>
                  <a:lnTo>
                    <a:pt x="1443601" y="9263101"/>
                  </a:lnTo>
                  <a:lnTo>
                    <a:pt x="1373031" y="9252824"/>
                  </a:lnTo>
                  <a:lnTo>
                    <a:pt x="1304516" y="9239121"/>
                  </a:lnTo>
                  <a:lnTo>
                    <a:pt x="1237372" y="9224048"/>
                  </a:lnTo>
                  <a:lnTo>
                    <a:pt x="1172968" y="9208289"/>
                  </a:lnTo>
                  <a:lnTo>
                    <a:pt x="1109935" y="9189790"/>
                  </a:lnTo>
                  <a:lnTo>
                    <a:pt x="1047587" y="9167866"/>
                  </a:lnTo>
                  <a:lnTo>
                    <a:pt x="987979" y="9145256"/>
                  </a:lnTo>
                  <a:lnTo>
                    <a:pt x="929742" y="9121276"/>
                  </a:lnTo>
                  <a:lnTo>
                    <a:pt x="873560" y="9094555"/>
                  </a:lnTo>
                  <a:lnTo>
                    <a:pt x="818749" y="9066464"/>
                  </a:lnTo>
                  <a:lnTo>
                    <a:pt x="766678" y="9037688"/>
                  </a:lnTo>
                  <a:lnTo>
                    <a:pt x="715291" y="9005486"/>
                  </a:lnTo>
                  <a:lnTo>
                    <a:pt x="665961" y="8972599"/>
                  </a:lnTo>
                  <a:lnTo>
                    <a:pt x="618687" y="8939028"/>
                  </a:lnTo>
                  <a:lnTo>
                    <a:pt x="572783" y="8902715"/>
                  </a:lnTo>
                  <a:lnTo>
                    <a:pt x="528247" y="8865717"/>
                  </a:lnTo>
                  <a:lnTo>
                    <a:pt x="486455" y="8827349"/>
                  </a:lnTo>
                  <a:lnTo>
                    <a:pt x="446031" y="8786925"/>
                  </a:lnTo>
                  <a:lnTo>
                    <a:pt x="406977" y="8745817"/>
                  </a:lnTo>
                  <a:lnTo>
                    <a:pt x="369295" y="8703339"/>
                  </a:lnTo>
                  <a:lnTo>
                    <a:pt x="335037" y="8660175"/>
                  </a:lnTo>
                  <a:lnTo>
                    <a:pt x="300779" y="8615639"/>
                  </a:lnTo>
                  <a:lnTo>
                    <a:pt x="269263" y="8570421"/>
                  </a:lnTo>
                  <a:lnTo>
                    <a:pt x="239803" y="8523145"/>
                  </a:lnTo>
                  <a:lnTo>
                    <a:pt x="211711" y="8476555"/>
                  </a:lnTo>
                  <a:lnTo>
                    <a:pt x="184305" y="8427911"/>
                  </a:lnTo>
                  <a:lnTo>
                    <a:pt x="159639" y="8378579"/>
                  </a:lnTo>
                  <a:lnTo>
                    <a:pt x="137031" y="8329249"/>
                  </a:lnTo>
                  <a:lnTo>
                    <a:pt x="120587" y="8290881"/>
                  </a:lnTo>
                  <a:lnTo>
                    <a:pt x="105513" y="8250457"/>
                  </a:lnTo>
                  <a:lnTo>
                    <a:pt x="90439" y="8210719"/>
                  </a:lnTo>
                  <a:lnTo>
                    <a:pt x="77423" y="8170295"/>
                  </a:lnTo>
                  <a:lnTo>
                    <a:pt x="65091" y="8129873"/>
                  </a:lnTo>
                  <a:lnTo>
                    <a:pt x="53443" y="8090133"/>
                  </a:lnTo>
                  <a:lnTo>
                    <a:pt x="43165" y="8048341"/>
                  </a:lnTo>
                  <a:lnTo>
                    <a:pt x="33573" y="8007231"/>
                  </a:lnTo>
                  <a:lnTo>
                    <a:pt x="26035" y="7966123"/>
                  </a:lnTo>
                  <a:lnTo>
                    <a:pt x="19871" y="7923643"/>
                  </a:lnTo>
                  <a:lnTo>
                    <a:pt x="13019" y="7882535"/>
                  </a:lnTo>
                  <a:lnTo>
                    <a:pt x="8223" y="7840057"/>
                  </a:lnTo>
                  <a:lnTo>
                    <a:pt x="4797" y="7798263"/>
                  </a:lnTo>
                  <a:lnTo>
                    <a:pt x="2055" y="7755783"/>
                  </a:lnTo>
                  <a:lnTo>
                    <a:pt x="687" y="7713305"/>
                  </a:lnTo>
                  <a:lnTo>
                    <a:pt x="1" y="7671511"/>
                  </a:lnTo>
                  <a:lnTo>
                    <a:pt x="687" y="7629031"/>
                  </a:lnTo>
                  <a:lnTo>
                    <a:pt x="2055" y="7586553"/>
                  </a:lnTo>
                  <a:lnTo>
                    <a:pt x="4797" y="7544759"/>
                  </a:lnTo>
                  <a:lnTo>
                    <a:pt x="8223" y="7502279"/>
                  </a:lnTo>
                  <a:lnTo>
                    <a:pt x="13019" y="7460487"/>
                  </a:lnTo>
                  <a:lnTo>
                    <a:pt x="18499" y="7418693"/>
                  </a:lnTo>
                  <a:lnTo>
                    <a:pt x="26035" y="7376899"/>
                  </a:lnTo>
                  <a:lnTo>
                    <a:pt x="33573" y="7335105"/>
                  </a:lnTo>
                  <a:lnTo>
                    <a:pt x="43165" y="7293995"/>
                  </a:lnTo>
                  <a:lnTo>
                    <a:pt x="53443" y="7252887"/>
                  </a:lnTo>
                  <a:lnTo>
                    <a:pt x="65091" y="7212463"/>
                  </a:lnTo>
                  <a:lnTo>
                    <a:pt x="77423" y="7172041"/>
                  </a:lnTo>
                  <a:lnTo>
                    <a:pt x="90439" y="7131617"/>
                  </a:lnTo>
                  <a:lnTo>
                    <a:pt x="105513" y="7092563"/>
                  </a:lnTo>
                  <a:lnTo>
                    <a:pt x="120587" y="7052825"/>
                  </a:lnTo>
                  <a:lnTo>
                    <a:pt x="137031" y="7013771"/>
                  </a:lnTo>
                  <a:lnTo>
                    <a:pt x="159639" y="6963757"/>
                  </a:lnTo>
                  <a:lnTo>
                    <a:pt x="184305" y="6915111"/>
                  </a:lnTo>
                  <a:lnTo>
                    <a:pt x="210339" y="6866465"/>
                  </a:lnTo>
                  <a:lnTo>
                    <a:pt x="239115" y="6819191"/>
                  </a:lnTo>
                  <a:lnTo>
                    <a:pt x="269263" y="6772601"/>
                  </a:lnTo>
                  <a:lnTo>
                    <a:pt x="300779" y="6727381"/>
                  </a:lnTo>
                  <a:lnTo>
                    <a:pt x="335037" y="6682161"/>
                  </a:lnTo>
                  <a:lnTo>
                    <a:pt x="369295" y="6638997"/>
                  </a:lnTo>
                  <a:lnTo>
                    <a:pt x="406977" y="6597203"/>
                  </a:lnTo>
                  <a:lnTo>
                    <a:pt x="446031" y="6555411"/>
                  </a:lnTo>
                  <a:lnTo>
                    <a:pt x="486455" y="6516357"/>
                  </a:lnTo>
                  <a:lnTo>
                    <a:pt x="528247" y="6477989"/>
                  </a:lnTo>
                  <a:lnTo>
                    <a:pt x="572783" y="6440305"/>
                  </a:lnTo>
                  <a:lnTo>
                    <a:pt x="618001" y="6404679"/>
                  </a:lnTo>
                  <a:lnTo>
                    <a:pt x="665961" y="6369735"/>
                  </a:lnTo>
                  <a:lnTo>
                    <a:pt x="714607" y="6336849"/>
                  </a:lnTo>
                  <a:lnTo>
                    <a:pt x="766678" y="6306017"/>
                  </a:lnTo>
                  <a:lnTo>
                    <a:pt x="818749" y="6275871"/>
                  </a:lnTo>
                  <a:lnTo>
                    <a:pt x="873560" y="6247781"/>
                  </a:lnTo>
                  <a:lnTo>
                    <a:pt x="929742" y="6221745"/>
                  </a:lnTo>
                  <a:lnTo>
                    <a:pt x="987294" y="6197079"/>
                  </a:lnTo>
                  <a:lnTo>
                    <a:pt x="1047587" y="6174469"/>
                  </a:lnTo>
                  <a:lnTo>
                    <a:pt x="1108565" y="6153915"/>
                  </a:lnTo>
                  <a:lnTo>
                    <a:pt x="1172968" y="6135417"/>
                  </a:lnTo>
                  <a:lnTo>
                    <a:pt x="1237372" y="6118287"/>
                  </a:lnTo>
                  <a:lnTo>
                    <a:pt x="1304516" y="6103215"/>
                  </a:lnTo>
                  <a:lnTo>
                    <a:pt x="1373031" y="6090883"/>
                  </a:lnTo>
                  <a:lnTo>
                    <a:pt x="1443601" y="6080605"/>
                  </a:lnTo>
                  <a:lnTo>
                    <a:pt x="1514856" y="6072383"/>
                  </a:lnTo>
                  <a:lnTo>
                    <a:pt x="1589536" y="6065531"/>
                  </a:lnTo>
                  <a:lnTo>
                    <a:pt x="1664217" y="6062791"/>
                  </a:lnTo>
                  <a:lnTo>
                    <a:pt x="1742324" y="6060735"/>
                  </a:lnTo>
                  <a:lnTo>
                    <a:pt x="2534171" y="6060735"/>
                  </a:lnTo>
                  <a:lnTo>
                    <a:pt x="2534171" y="6060079"/>
                  </a:lnTo>
                  <a:lnTo>
                    <a:pt x="4094521" y="6060079"/>
                  </a:lnTo>
                  <a:lnTo>
                    <a:pt x="4163721" y="6059393"/>
                  </a:lnTo>
                  <a:lnTo>
                    <a:pt x="4231550" y="6056653"/>
                  </a:lnTo>
                  <a:lnTo>
                    <a:pt x="4297324" y="6051173"/>
                  </a:lnTo>
                  <a:lnTo>
                    <a:pt x="4362413" y="6043635"/>
                  </a:lnTo>
                  <a:lnTo>
                    <a:pt x="4425446" y="6035413"/>
                  </a:lnTo>
                  <a:lnTo>
                    <a:pt x="4486424" y="6023767"/>
                  </a:lnTo>
                  <a:lnTo>
                    <a:pt x="4546032" y="6010749"/>
                  </a:lnTo>
                  <a:lnTo>
                    <a:pt x="4604269" y="5995675"/>
                  </a:lnTo>
                  <a:lnTo>
                    <a:pt x="4660451" y="5979917"/>
                  </a:lnTo>
                  <a:lnTo>
                    <a:pt x="4715948" y="5960733"/>
                  </a:lnTo>
                  <a:lnTo>
                    <a:pt x="4769389" y="5941549"/>
                  </a:lnTo>
                  <a:lnTo>
                    <a:pt x="4821460" y="5919625"/>
                  </a:lnTo>
                  <a:lnTo>
                    <a:pt x="4870790" y="5896329"/>
                  </a:lnTo>
                  <a:lnTo>
                    <a:pt x="4920122" y="5871665"/>
                  </a:lnTo>
                  <a:lnTo>
                    <a:pt x="4966710" y="5845629"/>
                  </a:lnTo>
                  <a:lnTo>
                    <a:pt x="5013300" y="5818223"/>
                  </a:lnTo>
                  <a:lnTo>
                    <a:pt x="5056464" y="5789447"/>
                  </a:lnTo>
                  <a:lnTo>
                    <a:pt x="5098944" y="5757931"/>
                  </a:lnTo>
                  <a:lnTo>
                    <a:pt x="5140052" y="5727099"/>
                  </a:lnTo>
                  <a:lnTo>
                    <a:pt x="5178420" y="5694211"/>
                  </a:lnTo>
                  <a:lnTo>
                    <a:pt x="5216102" y="5660639"/>
                  </a:lnTo>
                  <a:lnTo>
                    <a:pt x="5253102" y="5625013"/>
                  </a:lnTo>
                  <a:lnTo>
                    <a:pt x="5286674" y="5589385"/>
                  </a:lnTo>
                  <a:lnTo>
                    <a:pt x="5319560" y="5551701"/>
                  </a:lnTo>
                  <a:lnTo>
                    <a:pt x="5350390" y="5513333"/>
                  </a:lnTo>
                  <a:lnTo>
                    <a:pt x="5380538" y="5473595"/>
                  </a:lnTo>
                  <a:lnTo>
                    <a:pt x="5409314" y="5434541"/>
                  </a:lnTo>
                  <a:lnTo>
                    <a:pt x="5435350" y="5393433"/>
                  </a:lnTo>
                  <a:lnTo>
                    <a:pt x="5460700" y="5351639"/>
                  </a:lnTo>
                  <a:lnTo>
                    <a:pt x="5483994" y="5308475"/>
                  </a:lnTo>
                  <a:lnTo>
                    <a:pt x="5505918" y="5265311"/>
                  </a:lnTo>
                  <a:lnTo>
                    <a:pt x="5525788" y="5222147"/>
                  </a:lnTo>
                  <a:lnTo>
                    <a:pt x="5540862" y="5187889"/>
                  </a:lnTo>
                  <a:lnTo>
                    <a:pt x="5554564" y="5152947"/>
                  </a:lnTo>
                  <a:lnTo>
                    <a:pt x="5566898" y="5117321"/>
                  </a:lnTo>
                  <a:lnTo>
                    <a:pt x="5579230" y="5081693"/>
                  </a:lnTo>
                  <a:lnTo>
                    <a:pt x="5589506" y="5046065"/>
                  </a:lnTo>
                  <a:lnTo>
                    <a:pt x="5599784" y="5009753"/>
                  </a:lnTo>
                  <a:lnTo>
                    <a:pt x="5609376" y="4973439"/>
                  </a:lnTo>
                  <a:lnTo>
                    <a:pt x="5616914" y="4937127"/>
                  </a:lnTo>
                  <a:lnTo>
                    <a:pt x="5624450" y="4900815"/>
                  </a:lnTo>
                  <a:lnTo>
                    <a:pt x="5629930" y="4863817"/>
                  </a:lnTo>
                  <a:lnTo>
                    <a:pt x="5635412" y="4826133"/>
                  </a:lnTo>
                  <a:lnTo>
                    <a:pt x="5639522" y="4789821"/>
                  </a:lnTo>
                  <a:lnTo>
                    <a:pt x="5642948" y="4752139"/>
                  </a:lnTo>
                  <a:lnTo>
                    <a:pt x="5645004" y="4714455"/>
                  </a:lnTo>
                  <a:lnTo>
                    <a:pt x="5647058" y="4678143"/>
                  </a:lnTo>
                  <a:lnTo>
                    <a:pt x="5647058" y="4640459"/>
                  </a:lnTo>
                  <a:lnTo>
                    <a:pt x="5647058" y="4602777"/>
                  </a:lnTo>
                  <a:lnTo>
                    <a:pt x="5645004" y="4566463"/>
                  </a:lnTo>
                  <a:lnTo>
                    <a:pt x="5642948" y="4528781"/>
                  </a:lnTo>
                  <a:lnTo>
                    <a:pt x="5639522" y="4491097"/>
                  </a:lnTo>
                  <a:lnTo>
                    <a:pt x="5635412" y="4454785"/>
                  </a:lnTo>
                  <a:lnTo>
                    <a:pt x="5629930" y="4417103"/>
                  </a:lnTo>
                  <a:lnTo>
                    <a:pt x="5624450" y="4380789"/>
                  </a:lnTo>
                  <a:lnTo>
                    <a:pt x="5616914" y="4343791"/>
                  </a:lnTo>
                  <a:lnTo>
                    <a:pt x="5608006" y="4307479"/>
                  </a:lnTo>
                  <a:lnTo>
                    <a:pt x="5599784" y="4271851"/>
                  </a:lnTo>
                  <a:lnTo>
                    <a:pt x="5589506" y="4235539"/>
                  </a:lnTo>
                  <a:lnTo>
                    <a:pt x="5579230" y="4199911"/>
                  </a:lnTo>
                  <a:lnTo>
                    <a:pt x="5566898" y="4163599"/>
                  </a:lnTo>
                  <a:lnTo>
                    <a:pt x="5554564" y="4127971"/>
                  </a:lnTo>
                  <a:lnTo>
                    <a:pt x="5540862" y="4093715"/>
                  </a:lnTo>
                  <a:lnTo>
                    <a:pt x="5525788" y="4058771"/>
                  </a:lnTo>
                  <a:lnTo>
                    <a:pt x="5505918" y="4015607"/>
                  </a:lnTo>
                  <a:lnTo>
                    <a:pt x="5483994" y="3972443"/>
                  </a:lnTo>
                  <a:lnTo>
                    <a:pt x="5460700" y="3929279"/>
                  </a:lnTo>
                  <a:lnTo>
                    <a:pt x="5435350" y="3888171"/>
                  </a:lnTo>
                  <a:lnTo>
                    <a:pt x="5409314" y="3847063"/>
                  </a:lnTo>
                  <a:lnTo>
                    <a:pt x="5380538" y="3806639"/>
                  </a:lnTo>
                  <a:lnTo>
                    <a:pt x="5350390" y="3768271"/>
                  </a:lnTo>
                  <a:lnTo>
                    <a:pt x="5319560" y="3729217"/>
                  </a:lnTo>
                  <a:lnTo>
                    <a:pt x="5286674" y="3692219"/>
                  </a:lnTo>
                  <a:lnTo>
                    <a:pt x="5251730" y="3656591"/>
                  </a:lnTo>
                  <a:lnTo>
                    <a:pt x="5216102" y="3620279"/>
                  </a:lnTo>
                  <a:lnTo>
                    <a:pt x="5178420" y="3586707"/>
                  </a:lnTo>
                  <a:lnTo>
                    <a:pt x="5139366" y="3553821"/>
                  </a:lnTo>
                  <a:lnTo>
                    <a:pt x="5098944" y="3522303"/>
                  </a:lnTo>
                  <a:lnTo>
                    <a:pt x="5056464" y="3492157"/>
                  </a:lnTo>
                  <a:lnTo>
                    <a:pt x="5011930" y="3462697"/>
                  </a:lnTo>
                  <a:lnTo>
                    <a:pt x="4966710" y="3435975"/>
                  </a:lnTo>
                  <a:lnTo>
                    <a:pt x="4920122" y="3409255"/>
                  </a:lnTo>
                  <a:lnTo>
                    <a:pt x="4870790" y="3385275"/>
                  </a:lnTo>
                  <a:lnTo>
                    <a:pt x="4821460" y="3361295"/>
                  </a:lnTo>
                  <a:lnTo>
                    <a:pt x="4768704" y="3340055"/>
                  </a:lnTo>
                  <a:lnTo>
                    <a:pt x="4715948" y="3320185"/>
                  </a:lnTo>
                  <a:lnTo>
                    <a:pt x="4660451" y="3301687"/>
                  </a:lnTo>
                  <a:lnTo>
                    <a:pt x="4604269" y="3285929"/>
                  </a:lnTo>
                  <a:lnTo>
                    <a:pt x="4546032" y="3270855"/>
                  </a:lnTo>
                  <a:lnTo>
                    <a:pt x="4486424" y="3257153"/>
                  </a:lnTo>
                  <a:lnTo>
                    <a:pt x="4424761" y="3246191"/>
                  </a:lnTo>
                  <a:lnTo>
                    <a:pt x="4361728" y="3236599"/>
                  </a:lnTo>
                  <a:lnTo>
                    <a:pt x="4297324" y="3230433"/>
                  </a:lnTo>
                  <a:lnTo>
                    <a:pt x="4230865" y="3224951"/>
                  </a:lnTo>
                  <a:lnTo>
                    <a:pt x="4163036" y="3221525"/>
                  </a:lnTo>
                  <a:lnTo>
                    <a:pt x="4094521" y="3220155"/>
                  </a:lnTo>
                  <a:lnTo>
                    <a:pt x="2991372" y="3220155"/>
                  </a:lnTo>
                  <a:lnTo>
                    <a:pt x="2991372" y="3220867"/>
                  </a:lnTo>
                  <a:lnTo>
                    <a:pt x="1742325" y="3220867"/>
                  </a:lnTo>
                  <a:lnTo>
                    <a:pt x="1665588" y="3220181"/>
                  </a:lnTo>
                  <a:lnTo>
                    <a:pt x="1589537" y="3216071"/>
                  </a:lnTo>
                  <a:lnTo>
                    <a:pt x="1515542" y="3210589"/>
                  </a:lnTo>
                  <a:lnTo>
                    <a:pt x="1443602" y="3202367"/>
                  </a:lnTo>
                  <a:lnTo>
                    <a:pt x="1373032" y="3192091"/>
                  </a:lnTo>
                  <a:lnTo>
                    <a:pt x="1304517" y="3178387"/>
                  </a:lnTo>
                  <a:lnTo>
                    <a:pt x="1237373" y="3163315"/>
                  </a:lnTo>
                  <a:lnTo>
                    <a:pt x="1172969" y="3147555"/>
                  </a:lnTo>
                  <a:lnTo>
                    <a:pt x="1109936" y="3129057"/>
                  </a:lnTo>
                  <a:lnTo>
                    <a:pt x="1047588" y="3107133"/>
                  </a:lnTo>
                  <a:lnTo>
                    <a:pt x="987980" y="3084523"/>
                  </a:lnTo>
                  <a:lnTo>
                    <a:pt x="929743" y="3060543"/>
                  </a:lnTo>
                  <a:lnTo>
                    <a:pt x="873561" y="3033821"/>
                  </a:lnTo>
                  <a:lnTo>
                    <a:pt x="818750" y="3005731"/>
                  </a:lnTo>
                  <a:lnTo>
                    <a:pt x="766679" y="2976955"/>
                  </a:lnTo>
                  <a:lnTo>
                    <a:pt x="715292" y="2944753"/>
                  </a:lnTo>
                  <a:lnTo>
                    <a:pt x="665962" y="2911865"/>
                  </a:lnTo>
                  <a:lnTo>
                    <a:pt x="618688" y="2878295"/>
                  </a:lnTo>
                  <a:lnTo>
                    <a:pt x="572784" y="2841981"/>
                  </a:lnTo>
                  <a:lnTo>
                    <a:pt x="528248" y="2804983"/>
                  </a:lnTo>
                  <a:lnTo>
                    <a:pt x="486456" y="2766615"/>
                  </a:lnTo>
                  <a:lnTo>
                    <a:pt x="446032" y="2726191"/>
                  </a:lnTo>
                  <a:lnTo>
                    <a:pt x="406978" y="2685083"/>
                  </a:lnTo>
                  <a:lnTo>
                    <a:pt x="369296" y="2642605"/>
                  </a:lnTo>
                  <a:lnTo>
                    <a:pt x="335038" y="2599441"/>
                  </a:lnTo>
                  <a:lnTo>
                    <a:pt x="300780" y="2554905"/>
                  </a:lnTo>
                  <a:lnTo>
                    <a:pt x="269264" y="2509687"/>
                  </a:lnTo>
                  <a:lnTo>
                    <a:pt x="239804" y="2462411"/>
                  </a:lnTo>
                  <a:lnTo>
                    <a:pt x="211712" y="2415821"/>
                  </a:lnTo>
                  <a:lnTo>
                    <a:pt x="184306" y="2367177"/>
                  </a:lnTo>
                  <a:lnTo>
                    <a:pt x="159640" y="2317845"/>
                  </a:lnTo>
                  <a:lnTo>
                    <a:pt x="137032" y="2268515"/>
                  </a:lnTo>
                  <a:lnTo>
                    <a:pt x="120588" y="2230147"/>
                  </a:lnTo>
                  <a:lnTo>
                    <a:pt x="105514" y="2189723"/>
                  </a:lnTo>
                  <a:lnTo>
                    <a:pt x="90440" y="2149985"/>
                  </a:lnTo>
                  <a:lnTo>
                    <a:pt x="77424" y="2109561"/>
                  </a:lnTo>
                  <a:lnTo>
                    <a:pt x="65092" y="2069139"/>
                  </a:lnTo>
                  <a:lnTo>
                    <a:pt x="53444" y="2029399"/>
                  </a:lnTo>
                  <a:lnTo>
                    <a:pt x="43166" y="1987607"/>
                  </a:lnTo>
                  <a:lnTo>
                    <a:pt x="33574" y="1946497"/>
                  </a:lnTo>
                  <a:lnTo>
                    <a:pt x="26036" y="1905389"/>
                  </a:lnTo>
                  <a:lnTo>
                    <a:pt x="19872" y="1862909"/>
                  </a:lnTo>
                  <a:lnTo>
                    <a:pt x="13020" y="1821801"/>
                  </a:lnTo>
                  <a:lnTo>
                    <a:pt x="8224" y="1779323"/>
                  </a:lnTo>
                  <a:lnTo>
                    <a:pt x="4798" y="1737529"/>
                  </a:lnTo>
                  <a:lnTo>
                    <a:pt x="2056" y="1695049"/>
                  </a:lnTo>
                  <a:lnTo>
                    <a:pt x="688" y="1652571"/>
                  </a:lnTo>
                  <a:lnTo>
                    <a:pt x="2" y="1610777"/>
                  </a:lnTo>
                  <a:lnTo>
                    <a:pt x="688" y="1568297"/>
                  </a:lnTo>
                  <a:lnTo>
                    <a:pt x="2056" y="1525819"/>
                  </a:lnTo>
                  <a:lnTo>
                    <a:pt x="4798" y="1484025"/>
                  </a:lnTo>
                  <a:lnTo>
                    <a:pt x="8224" y="1441545"/>
                  </a:lnTo>
                  <a:lnTo>
                    <a:pt x="13020" y="1399753"/>
                  </a:lnTo>
                  <a:lnTo>
                    <a:pt x="18500" y="1357959"/>
                  </a:lnTo>
                  <a:lnTo>
                    <a:pt x="26036" y="1316165"/>
                  </a:lnTo>
                  <a:lnTo>
                    <a:pt x="33574" y="1274371"/>
                  </a:lnTo>
                  <a:lnTo>
                    <a:pt x="43166" y="1233261"/>
                  </a:lnTo>
                  <a:lnTo>
                    <a:pt x="53444" y="1192153"/>
                  </a:lnTo>
                  <a:lnTo>
                    <a:pt x="65092" y="1151729"/>
                  </a:lnTo>
                  <a:lnTo>
                    <a:pt x="77424" y="1111307"/>
                  </a:lnTo>
                  <a:lnTo>
                    <a:pt x="90440" y="1070883"/>
                  </a:lnTo>
                  <a:lnTo>
                    <a:pt x="105514" y="1031829"/>
                  </a:lnTo>
                  <a:lnTo>
                    <a:pt x="120588" y="992091"/>
                  </a:lnTo>
                  <a:lnTo>
                    <a:pt x="137032" y="953037"/>
                  </a:lnTo>
                  <a:lnTo>
                    <a:pt x="159640" y="903023"/>
                  </a:lnTo>
                  <a:lnTo>
                    <a:pt x="184306" y="854377"/>
                  </a:lnTo>
                  <a:lnTo>
                    <a:pt x="210340" y="805731"/>
                  </a:lnTo>
                  <a:lnTo>
                    <a:pt x="239116" y="758457"/>
                  </a:lnTo>
                  <a:lnTo>
                    <a:pt x="269264" y="711867"/>
                  </a:lnTo>
                  <a:lnTo>
                    <a:pt x="300780" y="666647"/>
                  </a:lnTo>
                  <a:lnTo>
                    <a:pt x="335038" y="621427"/>
                  </a:lnTo>
                  <a:lnTo>
                    <a:pt x="369296" y="578263"/>
                  </a:lnTo>
                  <a:lnTo>
                    <a:pt x="406978" y="536469"/>
                  </a:lnTo>
                  <a:lnTo>
                    <a:pt x="446032" y="494677"/>
                  </a:lnTo>
                  <a:lnTo>
                    <a:pt x="486456" y="455623"/>
                  </a:lnTo>
                  <a:lnTo>
                    <a:pt x="528248" y="417255"/>
                  </a:lnTo>
                  <a:lnTo>
                    <a:pt x="572784" y="379571"/>
                  </a:lnTo>
                  <a:lnTo>
                    <a:pt x="618002" y="343945"/>
                  </a:lnTo>
                  <a:lnTo>
                    <a:pt x="665962" y="309001"/>
                  </a:lnTo>
                  <a:lnTo>
                    <a:pt x="714608" y="276115"/>
                  </a:lnTo>
                  <a:lnTo>
                    <a:pt x="766679" y="245283"/>
                  </a:lnTo>
                  <a:lnTo>
                    <a:pt x="818750" y="215137"/>
                  </a:lnTo>
                  <a:lnTo>
                    <a:pt x="873561" y="187047"/>
                  </a:lnTo>
                  <a:lnTo>
                    <a:pt x="929743" y="161011"/>
                  </a:lnTo>
                  <a:lnTo>
                    <a:pt x="987295" y="136345"/>
                  </a:lnTo>
                  <a:lnTo>
                    <a:pt x="1047588" y="113735"/>
                  </a:lnTo>
                  <a:lnTo>
                    <a:pt x="1108566" y="93181"/>
                  </a:lnTo>
                  <a:lnTo>
                    <a:pt x="1172969" y="74683"/>
                  </a:lnTo>
                  <a:lnTo>
                    <a:pt x="1237373" y="57553"/>
                  </a:lnTo>
                  <a:lnTo>
                    <a:pt x="1304517" y="42481"/>
                  </a:lnTo>
                  <a:lnTo>
                    <a:pt x="1373032" y="30149"/>
                  </a:lnTo>
                  <a:lnTo>
                    <a:pt x="1443602" y="19871"/>
                  </a:lnTo>
                  <a:lnTo>
                    <a:pt x="1514857" y="11649"/>
                  </a:lnTo>
                  <a:lnTo>
                    <a:pt x="1589537" y="4797"/>
                  </a:lnTo>
                  <a:lnTo>
                    <a:pt x="1664218" y="2057"/>
                  </a:lnTo>
                  <a:lnTo>
                    <a:pt x="1742325" y="0"/>
                  </a:lnTo>
                  <a:lnTo>
                    <a:pt x="3351590" y="0"/>
                  </a:lnTo>
                  <a:lnTo>
                    <a:pt x="3351590" y="191157"/>
                  </a:lnTo>
                  <a:lnTo>
                    <a:pt x="1742325" y="191157"/>
                  </a:lnTo>
                  <a:lnTo>
                    <a:pt x="1673125" y="191843"/>
                  </a:lnTo>
                  <a:lnTo>
                    <a:pt x="1605296" y="194583"/>
                  </a:lnTo>
                  <a:lnTo>
                    <a:pt x="1539522" y="200063"/>
                  </a:lnTo>
                  <a:lnTo>
                    <a:pt x="1474433" y="207601"/>
                  </a:lnTo>
                  <a:lnTo>
                    <a:pt x="1411400" y="215823"/>
                  </a:lnTo>
                  <a:lnTo>
                    <a:pt x="1350422" y="227469"/>
                  </a:lnTo>
                  <a:lnTo>
                    <a:pt x="1290814" y="240487"/>
                  </a:lnTo>
                  <a:lnTo>
                    <a:pt x="1232577" y="255561"/>
                  </a:lnTo>
                  <a:lnTo>
                    <a:pt x="1176395" y="271319"/>
                  </a:lnTo>
                  <a:lnTo>
                    <a:pt x="1120898" y="290503"/>
                  </a:lnTo>
                  <a:lnTo>
                    <a:pt x="1067457" y="309687"/>
                  </a:lnTo>
                  <a:lnTo>
                    <a:pt x="1015386" y="331611"/>
                  </a:lnTo>
                  <a:lnTo>
                    <a:pt x="966056" y="354907"/>
                  </a:lnTo>
                  <a:lnTo>
                    <a:pt x="916725" y="379571"/>
                  </a:lnTo>
                  <a:lnTo>
                    <a:pt x="870136" y="405607"/>
                  </a:lnTo>
                  <a:lnTo>
                    <a:pt x="823546" y="433013"/>
                  </a:lnTo>
                  <a:lnTo>
                    <a:pt x="780382" y="461789"/>
                  </a:lnTo>
                  <a:lnTo>
                    <a:pt x="737903" y="493305"/>
                  </a:lnTo>
                  <a:lnTo>
                    <a:pt x="696794" y="524137"/>
                  </a:lnTo>
                  <a:lnTo>
                    <a:pt x="658426" y="557025"/>
                  </a:lnTo>
                  <a:lnTo>
                    <a:pt x="620744" y="590597"/>
                  </a:lnTo>
                  <a:lnTo>
                    <a:pt x="583744" y="626223"/>
                  </a:lnTo>
                  <a:lnTo>
                    <a:pt x="550172" y="661851"/>
                  </a:lnTo>
                  <a:lnTo>
                    <a:pt x="517286" y="699535"/>
                  </a:lnTo>
                  <a:lnTo>
                    <a:pt x="486456" y="737903"/>
                  </a:lnTo>
                  <a:lnTo>
                    <a:pt x="456308" y="777641"/>
                  </a:lnTo>
                  <a:lnTo>
                    <a:pt x="427532" y="816695"/>
                  </a:lnTo>
                  <a:lnTo>
                    <a:pt x="401496" y="857803"/>
                  </a:lnTo>
                  <a:lnTo>
                    <a:pt x="376146" y="899597"/>
                  </a:lnTo>
                  <a:lnTo>
                    <a:pt x="352852" y="942761"/>
                  </a:lnTo>
                  <a:lnTo>
                    <a:pt x="330928" y="985925"/>
                  </a:lnTo>
                  <a:lnTo>
                    <a:pt x="311058" y="1029089"/>
                  </a:lnTo>
                  <a:lnTo>
                    <a:pt x="295984" y="1063347"/>
                  </a:lnTo>
                  <a:lnTo>
                    <a:pt x="282282" y="1098289"/>
                  </a:lnTo>
                  <a:lnTo>
                    <a:pt x="269948" y="1133915"/>
                  </a:lnTo>
                  <a:lnTo>
                    <a:pt x="257616" y="1169543"/>
                  </a:lnTo>
                  <a:lnTo>
                    <a:pt x="247340" y="1205171"/>
                  </a:lnTo>
                  <a:lnTo>
                    <a:pt x="237062" y="1241483"/>
                  </a:lnTo>
                  <a:lnTo>
                    <a:pt x="227470" y="1277797"/>
                  </a:lnTo>
                  <a:lnTo>
                    <a:pt x="219932" y="1314109"/>
                  </a:lnTo>
                  <a:lnTo>
                    <a:pt x="212396" y="1350421"/>
                  </a:lnTo>
                  <a:lnTo>
                    <a:pt x="206916" y="1387419"/>
                  </a:lnTo>
                  <a:lnTo>
                    <a:pt x="201434" y="1425103"/>
                  </a:lnTo>
                  <a:lnTo>
                    <a:pt x="197324" y="1461415"/>
                  </a:lnTo>
                  <a:lnTo>
                    <a:pt x="193898" y="1499097"/>
                  </a:lnTo>
                  <a:lnTo>
                    <a:pt x="191842" y="1536781"/>
                  </a:lnTo>
                  <a:lnTo>
                    <a:pt x="189788" y="1573093"/>
                  </a:lnTo>
                  <a:lnTo>
                    <a:pt x="189788" y="1610777"/>
                  </a:lnTo>
                  <a:lnTo>
                    <a:pt x="189788" y="1648459"/>
                  </a:lnTo>
                  <a:lnTo>
                    <a:pt x="191842" y="1684773"/>
                  </a:lnTo>
                  <a:lnTo>
                    <a:pt x="193898" y="1722455"/>
                  </a:lnTo>
                  <a:lnTo>
                    <a:pt x="197324" y="1760139"/>
                  </a:lnTo>
                  <a:lnTo>
                    <a:pt x="201434" y="1796451"/>
                  </a:lnTo>
                  <a:lnTo>
                    <a:pt x="206916" y="1834133"/>
                  </a:lnTo>
                  <a:lnTo>
                    <a:pt x="212396" y="1870447"/>
                  </a:lnTo>
                  <a:lnTo>
                    <a:pt x="219932" y="1907445"/>
                  </a:lnTo>
                  <a:lnTo>
                    <a:pt x="228840" y="1943757"/>
                  </a:lnTo>
                  <a:lnTo>
                    <a:pt x="237062" y="1979385"/>
                  </a:lnTo>
                  <a:lnTo>
                    <a:pt x="247340" y="2015697"/>
                  </a:lnTo>
                  <a:lnTo>
                    <a:pt x="257616" y="2051325"/>
                  </a:lnTo>
                  <a:lnTo>
                    <a:pt x="269948" y="2087637"/>
                  </a:lnTo>
                  <a:lnTo>
                    <a:pt x="282282" y="2123265"/>
                  </a:lnTo>
                  <a:lnTo>
                    <a:pt x="295984" y="2157521"/>
                  </a:lnTo>
                  <a:lnTo>
                    <a:pt x="311058" y="2192465"/>
                  </a:lnTo>
                  <a:lnTo>
                    <a:pt x="330928" y="2235629"/>
                  </a:lnTo>
                  <a:lnTo>
                    <a:pt x="352852" y="2278793"/>
                  </a:lnTo>
                  <a:lnTo>
                    <a:pt x="376146" y="2321957"/>
                  </a:lnTo>
                  <a:lnTo>
                    <a:pt x="401496" y="2363065"/>
                  </a:lnTo>
                  <a:lnTo>
                    <a:pt x="427532" y="2404173"/>
                  </a:lnTo>
                  <a:lnTo>
                    <a:pt x="456308" y="2444597"/>
                  </a:lnTo>
                  <a:lnTo>
                    <a:pt x="486456" y="2482965"/>
                  </a:lnTo>
                  <a:lnTo>
                    <a:pt x="517286" y="2522019"/>
                  </a:lnTo>
                  <a:lnTo>
                    <a:pt x="550172" y="2559017"/>
                  </a:lnTo>
                  <a:lnTo>
                    <a:pt x="585116" y="2594645"/>
                  </a:lnTo>
                  <a:lnTo>
                    <a:pt x="620744" y="2630957"/>
                  </a:lnTo>
                  <a:lnTo>
                    <a:pt x="658426" y="2664529"/>
                  </a:lnTo>
                  <a:lnTo>
                    <a:pt x="697480" y="2697415"/>
                  </a:lnTo>
                  <a:lnTo>
                    <a:pt x="737903" y="2728933"/>
                  </a:lnTo>
                  <a:lnTo>
                    <a:pt x="780382" y="2759079"/>
                  </a:lnTo>
                  <a:lnTo>
                    <a:pt x="824916" y="2788539"/>
                  </a:lnTo>
                  <a:lnTo>
                    <a:pt x="870136" y="2815261"/>
                  </a:lnTo>
                  <a:lnTo>
                    <a:pt x="916725" y="2841981"/>
                  </a:lnTo>
                  <a:lnTo>
                    <a:pt x="966056" y="2865961"/>
                  </a:lnTo>
                  <a:lnTo>
                    <a:pt x="1015386" y="2889941"/>
                  </a:lnTo>
                  <a:lnTo>
                    <a:pt x="1068142" y="2911181"/>
                  </a:lnTo>
                  <a:lnTo>
                    <a:pt x="1120898" y="2931051"/>
                  </a:lnTo>
                  <a:lnTo>
                    <a:pt x="1176395" y="2949549"/>
                  </a:lnTo>
                  <a:lnTo>
                    <a:pt x="1232577" y="2965307"/>
                  </a:lnTo>
                  <a:lnTo>
                    <a:pt x="1290814" y="2980381"/>
                  </a:lnTo>
                  <a:lnTo>
                    <a:pt x="1350422" y="2994083"/>
                  </a:lnTo>
                  <a:lnTo>
                    <a:pt x="1412085" y="3005045"/>
                  </a:lnTo>
                  <a:lnTo>
                    <a:pt x="1475118" y="3014637"/>
                  </a:lnTo>
                  <a:lnTo>
                    <a:pt x="1539522" y="3020803"/>
                  </a:lnTo>
                  <a:lnTo>
                    <a:pt x="1605981" y="3026285"/>
                  </a:lnTo>
                  <a:lnTo>
                    <a:pt x="1673810" y="3029711"/>
                  </a:lnTo>
                  <a:lnTo>
                    <a:pt x="1742325" y="3031081"/>
                  </a:lnTo>
                  <a:lnTo>
                    <a:pt x="2819921" y="3031081"/>
                  </a:lnTo>
                  <a:lnTo>
                    <a:pt x="2819921" y="3030369"/>
                  </a:lnTo>
                  <a:lnTo>
                    <a:pt x="4094521" y="3030369"/>
                  </a:lnTo>
                  <a:lnTo>
                    <a:pt x="4171258" y="3031055"/>
                  </a:lnTo>
                  <a:lnTo>
                    <a:pt x="4247309" y="3035165"/>
                  </a:lnTo>
                  <a:lnTo>
                    <a:pt x="4321304" y="3040647"/>
                  </a:lnTo>
                  <a:lnTo>
                    <a:pt x="4393244" y="3048869"/>
                  </a:lnTo>
                  <a:lnTo>
                    <a:pt x="4463814" y="3059145"/>
                  </a:lnTo>
                  <a:lnTo>
                    <a:pt x="4532329" y="3072849"/>
                  </a:lnTo>
                  <a:lnTo>
                    <a:pt x="4599473" y="3087921"/>
                  </a:lnTo>
                  <a:lnTo>
                    <a:pt x="4663877" y="3103681"/>
                  </a:lnTo>
                  <a:lnTo>
                    <a:pt x="4726910" y="3122179"/>
                  </a:lnTo>
                  <a:lnTo>
                    <a:pt x="4789258" y="3144103"/>
                  </a:lnTo>
                  <a:lnTo>
                    <a:pt x="4848866" y="3166713"/>
                  </a:lnTo>
                  <a:lnTo>
                    <a:pt x="4907104" y="3190693"/>
                  </a:lnTo>
                  <a:lnTo>
                    <a:pt x="4963286" y="3217415"/>
                  </a:lnTo>
                  <a:lnTo>
                    <a:pt x="5018096" y="3245505"/>
                  </a:lnTo>
                  <a:lnTo>
                    <a:pt x="5070168" y="3274281"/>
                  </a:lnTo>
                  <a:lnTo>
                    <a:pt x="5121554" y="3306483"/>
                  </a:lnTo>
                  <a:lnTo>
                    <a:pt x="5170884" y="3339371"/>
                  </a:lnTo>
                  <a:lnTo>
                    <a:pt x="5218158" y="3372941"/>
                  </a:lnTo>
                  <a:lnTo>
                    <a:pt x="5264062" y="3409255"/>
                  </a:lnTo>
                  <a:lnTo>
                    <a:pt x="5308598" y="3446253"/>
                  </a:lnTo>
                  <a:lnTo>
                    <a:pt x="5350390" y="3484621"/>
                  </a:lnTo>
                  <a:lnTo>
                    <a:pt x="5390814" y="3525045"/>
                  </a:lnTo>
                  <a:lnTo>
                    <a:pt x="5429868" y="3566153"/>
                  </a:lnTo>
                  <a:lnTo>
                    <a:pt x="5467550" y="3608631"/>
                  </a:lnTo>
                  <a:lnTo>
                    <a:pt x="5501808" y="3651795"/>
                  </a:lnTo>
                  <a:lnTo>
                    <a:pt x="5536066" y="3696331"/>
                  </a:lnTo>
                  <a:lnTo>
                    <a:pt x="5567582" y="3741549"/>
                  </a:lnTo>
                  <a:lnTo>
                    <a:pt x="5597042" y="3788825"/>
                  </a:lnTo>
                  <a:lnTo>
                    <a:pt x="5625134" y="3835415"/>
                  </a:lnTo>
                  <a:lnTo>
                    <a:pt x="5652540" y="3884059"/>
                  </a:lnTo>
                  <a:lnTo>
                    <a:pt x="5677206" y="3933391"/>
                  </a:lnTo>
                  <a:lnTo>
                    <a:pt x="5699814" y="3982721"/>
                  </a:lnTo>
                  <a:lnTo>
                    <a:pt x="5716258" y="4021089"/>
                  </a:lnTo>
                  <a:lnTo>
                    <a:pt x="5731332" y="4061513"/>
                  </a:lnTo>
                  <a:lnTo>
                    <a:pt x="5746406" y="4101251"/>
                  </a:lnTo>
                  <a:lnTo>
                    <a:pt x="5759422" y="4141675"/>
                  </a:lnTo>
                  <a:lnTo>
                    <a:pt x="5771754" y="4182097"/>
                  </a:lnTo>
                  <a:lnTo>
                    <a:pt x="5783402" y="4221837"/>
                  </a:lnTo>
                  <a:lnTo>
                    <a:pt x="5793680" y="4263629"/>
                  </a:lnTo>
                  <a:lnTo>
                    <a:pt x="5803272" y="4304739"/>
                  </a:lnTo>
                  <a:lnTo>
                    <a:pt x="5810810" y="4345847"/>
                  </a:lnTo>
                  <a:lnTo>
                    <a:pt x="5816974" y="4388327"/>
                  </a:lnTo>
                  <a:lnTo>
                    <a:pt x="5823826" y="4429435"/>
                  </a:lnTo>
                  <a:lnTo>
                    <a:pt x="5828622" y="4471913"/>
                  </a:lnTo>
                  <a:lnTo>
                    <a:pt x="5832048" y="4513707"/>
                  </a:lnTo>
                  <a:lnTo>
                    <a:pt x="5834790" y="4556187"/>
                  </a:lnTo>
                  <a:lnTo>
                    <a:pt x="5836158" y="4598665"/>
                  </a:lnTo>
                  <a:lnTo>
                    <a:pt x="5836844" y="4640459"/>
                  </a:lnTo>
                  <a:lnTo>
                    <a:pt x="5836158" y="4682939"/>
                  </a:lnTo>
                  <a:lnTo>
                    <a:pt x="5834790" y="4725417"/>
                  </a:lnTo>
                  <a:lnTo>
                    <a:pt x="5832048" y="4767211"/>
                  </a:lnTo>
                  <a:lnTo>
                    <a:pt x="5828622" y="4809691"/>
                  </a:lnTo>
                  <a:lnTo>
                    <a:pt x="5823826" y="4851483"/>
                  </a:lnTo>
                  <a:lnTo>
                    <a:pt x="5818346" y="4893277"/>
                  </a:lnTo>
                  <a:lnTo>
                    <a:pt x="5810810" y="4935071"/>
                  </a:lnTo>
                  <a:lnTo>
                    <a:pt x="5803272" y="4976865"/>
                  </a:lnTo>
                  <a:lnTo>
                    <a:pt x="5793680" y="5017975"/>
                  </a:lnTo>
                  <a:lnTo>
                    <a:pt x="5783402" y="5059083"/>
                  </a:lnTo>
                  <a:lnTo>
                    <a:pt x="5771754" y="5099507"/>
                  </a:lnTo>
                  <a:lnTo>
                    <a:pt x="5759422" y="5139929"/>
                  </a:lnTo>
                  <a:lnTo>
                    <a:pt x="5746406" y="5180353"/>
                  </a:lnTo>
                  <a:lnTo>
                    <a:pt x="5731332" y="5219407"/>
                  </a:lnTo>
                  <a:lnTo>
                    <a:pt x="5716258" y="5259145"/>
                  </a:lnTo>
                  <a:lnTo>
                    <a:pt x="5699814" y="5298199"/>
                  </a:lnTo>
                  <a:lnTo>
                    <a:pt x="5677206" y="5348213"/>
                  </a:lnTo>
                  <a:lnTo>
                    <a:pt x="5652540" y="5396859"/>
                  </a:lnTo>
                  <a:lnTo>
                    <a:pt x="5626506" y="5445505"/>
                  </a:lnTo>
                  <a:lnTo>
                    <a:pt x="5597730" y="5492779"/>
                  </a:lnTo>
                  <a:lnTo>
                    <a:pt x="5567582" y="5539369"/>
                  </a:lnTo>
                  <a:lnTo>
                    <a:pt x="5536066" y="5584589"/>
                  </a:lnTo>
                  <a:lnTo>
                    <a:pt x="5501808" y="5629809"/>
                  </a:lnTo>
                  <a:lnTo>
                    <a:pt x="5467550" y="5672973"/>
                  </a:lnTo>
                  <a:lnTo>
                    <a:pt x="5429868" y="5714767"/>
                  </a:lnTo>
                  <a:lnTo>
                    <a:pt x="5390814" y="5756559"/>
                  </a:lnTo>
                  <a:lnTo>
                    <a:pt x="5350390" y="5795613"/>
                  </a:lnTo>
                  <a:lnTo>
                    <a:pt x="5308598" y="5833981"/>
                  </a:lnTo>
                  <a:lnTo>
                    <a:pt x="5264062" y="5871665"/>
                  </a:lnTo>
                  <a:lnTo>
                    <a:pt x="5218844" y="5907291"/>
                  </a:lnTo>
                  <a:lnTo>
                    <a:pt x="5170884" y="5942235"/>
                  </a:lnTo>
                  <a:lnTo>
                    <a:pt x="5122238" y="5975121"/>
                  </a:lnTo>
                  <a:lnTo>
                    <a:pt x="5070168" y="6005953"/>
                  </a:lnTo>
                  <a:lnTo>
                    <a:pt x="5018096" y="6036099"/>
                  </a:lnTo>
                  <a:lnTo>
                    <a:pt x="4963286" y="6064189"/>
                  </a:lnTo>
                  <a:lnTo>
                    <a:pt x="4907104" y="6090225"/>
                  </a:lnTo>
                  <a:lnTo>
                    <a:pt x="4849552" y="6114891"/>
                  </a:lnTo>
                  <a:lnTo>
                    <a:pt x="4789258" y="6137501"/>
                  </a:lnTo>
                  <a:lnTo>
                    <a:pt x="4728280" y="6158055"/>
                  </a:lnTo>
                  <a:lnTo>
                    <a:pt x="4663877" y="6176553"/>
                  </a:lnTo>
                  <a:lnTo>
                    <a:pt x="4599473" y="6193683"/>
                  </a:lnTo>
                  <a:lnTo>
                    <a:pt x="4532329" y="6208755"/>
                  </a:lnTo>
                  <a:lnTo>
                    <a:pt x="4463814" y="6221087"/>
                  </a:lnTo>
                  <a:lnTo>
                    <a:pt x="4393244" y="6231365"/>
                  </a:lnTo>
                  <a:lnTo>
                    <a:pt x="4321989" y="6239587"/>
                  </a:lnTo>
                  <a:lnTo>
                    <a:pt x="4247309" y="6246439"/>
                  </a:lnTo>
                  <a:lnTo>
                    <a:pt x="4172628" y="6249179"/>
                  </a:lnTo>
                  <a:lnTo>
                    <a:pt x="4094521" y="6251235"/>
                  </a:lnTo>
                  <a:lnTo>
                    <a:pt x="3351589" y="6251235"/>
                  </a:lnTo>
                  <a:lnTo>
                    <a:pt x="3351589" y="6251891"/>
                  </a:lnTo>
                  <a:lnTo>
                    <a:pt x="1742324" y="6251891"/>
                  </a:lnTo>
                  <a:lnTo>
                    <a:pt x="1673124" y="6252577"/>
                  </a:lnTo>
                  <a:lnTo>
                    <a:pt x="1605295" y="6255317"/>
                  </a:lnTo>
                  <a:lnTo>
                    <a:pt x="1539521" y="6260797"/>
                  </a:lnTo>
                  <a:lnTo>
                    <a:pt x="1474432" y="6268335"/>
                  </a:lnTo>
                  <a:lnTo>
                    <a:pt x="1411399" y="6276557"/>
                  </a:lnTo>
                  <a:lnTo>
                    <a:pt x="1350421" y="6288203"/>
                  </a:lnTo>
                  <a:lnTo>
                    <a:pt x="1290813" y="6301221"/>
                  </a:lnTo>
                  <a:lnTo>
                    <a:pt x="1232576" y="6316295"/>
                  </a:lnTo>
                  <a:lnTo>
                    <a:pt x="1176394" y="6332053"/>
                  </a:lnTo>
                  <a:lnTo>
                    <a:pt x="1120897" y="6351237"/>
                  </a:lnTo>
                  <a:lnTo>
                    <a:pt x="1067456" y="6370421"/>
                  </a:lnTo>
                  <a:lnTo>
                    <a:pt x="1015385" y="6392345"/>
                  </a:lnTo>
                  <a:lnTo>
                    <a:pt x="966055" y="6415641"/>
                  </a:lnTo>
                  <a:lnTo>
                    <a:pt x="916724" y="6440305"/>
                  </a:lnTo>
                  <a:lnTo>
                    <a:pt x="870135" y="6466341"/>
                  </a:lnTo>
                  <a:lnTo>
                    <a:pt x="823545" y="6493747"/>
                  </a:lnTo>
                  <a:lnTo>
                    <a:pt x="780381" y="6522523"/>
                  </a:lnTo>
                  <a:lnTo>
                    <a:pt x="737902" y="6554039"/>
                  </a:lnTo>
                  <a:lnTo>
                    <a:pt x="696793" y="6584871"/>
                  </a:lnTo>
                  <a:lnTo>
                    <a:pt x="658425" y="6617759"/>
                  </a:lnTo>
                  <a:lnTo>
                    <a:pt x="620743" y="6651331"/>
                  </a:lnTo>
                  <a:lnTo>
                    <a:pt x="583743" y="6686957"/>
                  </a:lnTo>
                  <a:lnTo>
                    <a:pt x="550171" y="6722585"/>
                  </a:lnTo>
                  <a:lnTo>
                    <a:pt x="517285" y="6760269"/>
                  </a:lnTo>
                  <a:lnTo>
                    <a:pt x="486455" y="6798637"/>
                  </a:lnTo>
                  <a:lnTo>
                    <a:pt x="456307" y="6838375"/>
                  </a:lnTo>
                  <a:lnTo>
                    <a:pt x="427531" y="6877429"/>
                  </a:lnTo>
                  <a:lnTo>
                    <a:pt x="401495" y="6918537"/>
                  </a:lnTo>
                  <a:lnTo>
                    <a:pt x="376145" y="6960331"/>
                  </a:lnTo>
                  <a:lnTo>
                    <a:pt x="352851" y="7003495"/>
                  </a:lnTo>
                  <a:lnTo>
                    <a:pt x="330927" y="7046659"/>
                  </a:lnTo>
                  <a:lnTo>
                    <a:pt x="311057" y="7089823"/>
                  </a:lnTo>
                  <a:lnTo>
                    <a:pt x="295983" y="7124081"/>
                  </a:lnTo>
                  <a:lnTo>
                    <a:pt x="282281" y="7159023"/>
                  </a:lnTo>
                  <a:lnTo>
                    <a:pt x="269947" y="7194649"/>
                  </a:lnTo>
                  <a:lnTo>
                    <a:pt x="257615" y="7230277"/>
                  </a:lnTo>
                  <a:lnTo>
                    <a:pt x="247339" y="7265905"/>
                  </a:lnTo>
                  <a:lnTo>
                    <a:pt x="237061" y="7302217"/>
                  </a:lnTo>
                  <a:lnTo>
                    <a:pt x="227469" y="7338531"/>
                  </a:lnTo>
                  <a:lnTo>
                    <a:pt x="219931" y="7374843"/>
                  </a:lnTo>
                  <a:lnTo>
                    <a:pt x="212395" y="7411155"/>
                  </a:lnTo>
                  <a:lnTo>
                    <a:pt x="206915" y="7448153"/>
                  </a:lnTo>
                  <a:lnTo>
                    <a:pt x="201433" y="7485837"/>
                  </a:lnTo>
                  <a:lnTo>
                    <a:pt x="197323" y="7522149"/>
                  </a:lnTo>
                  <a:lnTo>
                    <a:pt x="193897" y="7559831"/>
                  </a:lnTo>
                  <a:lnTo>
                    <a:pt x="191841" y="7597515"/>
                  </a:lnTo>
                  <a:lnTo>
                    <a:pt x="189787" y="7633827"/>
                  </a:lnTo>
                  <a:lnTo>
                    <a:pt x="189787" y="7671511"/>
                  </a:lnTo>
                  <a:lnTo>
                    <a:pt x="189787" y="7709193"/>
                  </a:lnTo>
                  <a:lnTo>
                    <a:pt x="191841" y="7745507"/>
                  </a:lnTo>
                  <a:lnTo>
                    <a:pt x="193897" y="7783189"/>
                  </a:lnTo>
                  <a:lnTo>
                    <a:pt x="197323" y="7820873"/>
                  </a:lnTo>
                  <a:lnTo>
                    <a:pt x="201433" y="7857185"/>
                  </a:lnTo>
                  <a:lnTo>
                    <a:pt x="206915" y="7894867"/>
                  </a:lnTo>
                  <a:lnTo>
                    <a:pt x="212395" y="7931181"/>
                  </a:lnTo>
                  <a:lnTo>
                    <a:pt x="219931" y="7968179"/>
                  </a:lnTo>
                  <a:lnTo>
                    <a:pt x="228839" y="8004491"/>
                  </a:lnTo>
                  <a:lnTo>
                    <a:pt x="237061" y="8040119"/>
                  </a:lnTo>
                  <a:lnTo>
                    <a:pt x="247339" y="8076431"/>
                  </a:lnTo>
                  <a:lnTo>
                    <a:pt x="257615" y="8112059"/>
                  </a:lnTo>
                  <a:lnTo>
                    <a:pt x="269947" y="8148371"/>
                  </a:lnTo>
                  <a:lnTo>
                    <a:pt x="282281" y="8183999"/>
                  </a:lnTo>
                  <a:lnTo>
                    <a:pt x="295983" y="8218255"/>
                  </a:lnTo>
                  <a:lnTo>
                    <a:pt x="311057" y="8253199"/>
                  </a:lnTo>
                  <a:lnTo>
                    <a:pt x="330927" y="8296363"/>
                  </a:lnTo>
                  <a:lnTo>
                    <a:pt x="352851" y="8339527"/>
                  </a:lnTo>
                  <a:lnTo>
                    <a:pt x="376145" y="8382691"/>
                  </a:lnTo>
                  <a:lnTo>
                    <a:pt x="401495" y="8423799"/>
                  </a:lnTo>
                  <a:lnTo>
                    <a:pt x="427531" y="8464907"/>
                  </a:lnTo>
                  <a:lnTo>
                    <a:pt x="456307" y="8505331"/>
                  </a:lnTo>
                  <a:lnTo>
                    <a:pt x="486455" y="8543699"/>
                  </a:lnTo>
                  <a:lnTo>
                    <a:pt x="517285" y="8582753"/>
                  </a:lnTo>
                  <a:lnTo>
                    <a:pt x="550171" y="8619751"/>
                  </a:lnTo>
                  <a:lnTo>
                    <a:pt x="585115" y="8655379"/>
                  </a:lnTo>
                  <a:lnTo>
                    <a:pt x="620743" y="8691691"/>
                  </a:lnTo>
                  <a:lnTo>
                    <a:pt x="658425" y="8725263"/>
                  </a:lnTo>
                  <a:lnTo>
                    <a:pt x="697479" y="8758149"/>
                  </a:lnTo>
                  <a:lnTo>
                    <a:pt x="737902" y="8789667"/>
                  </a:lnTo>
                  <a:lnTo>
                    <a:pt x="780381" y="8819813"/>
                  </a:lnTo>
                  <a:lnTo>
                    <a:pt x="824915" y="8849273"/>
                  </a:lnTo>
                  <a:lnTo>
                    <a:pt x="870135" y="8875995"/>
                  </a:lnTo>
                  <a:lnTo>
                    <a:pt x="916724" y="8902715"/>
                  </a:lnTo>
                  <a:lnTo>
                    <a:pt x="966055" y="8926695"/>
                  </a:lnTo>
                  <a:lnTo>
                    <a:pt x="1015385" y="8950675"/>
                  </a:lnTo>
                  <a:lnTo>
                    <a:pt x="1068141" y="8971914"/>
                  </a:lnTo>
                  <a:lnTo>
                    <a:pt x="1120897" y="8991784"/>
                  </a:lnTo>
                  <a:lnTo>
                    <a:pt x="1176394" y="9010282"/>
                  </a:lnTo>
                  <a:lnTo>
                    <a:pt x="1232576" y="9026041"/>
                  </a:lnTo>
                  <a:lnTo>
                    <a:pt x="1290813" y="9041114"/>
                  </a:lnTo>
                  <a:lnTo>
                    <a:pt x="1350421" y="9054817"/>
                  </a:lnTo>
                  <a:lnTo>
                    <a:pt x="1412084" y="9065779"/>
                  </a:lnTo>
                  <a:lnTo>
                    <a:pt x="1475117" y="9075371"/>
                  </a:lnTo>
                  <a:lnTo>
                    <a:pt x="1539521" y="9081537"/>
                  </a:lnTo>
                  <a:lnTo>
                    <a:pt x="1605980" y="9087019"/>
                  </a:lnTo>
                  <a:lnTo>
                    <a:pt x="1673809" y="9090445"/>
                  </a:lnTo>
                  <a:lnTo>
                    <a:pt x="1742324" y="9091815"/>
                  </a:lnTo>
                  <a:lnTo>
                    <a:pt x="2515121" y="9091815"/>
                  </a:lnTo>
                  <a:lnTo>
                    <a:pt x="2515121" y="9090617"/>
                  </a:lnTo>
                  <a:lnTo>
                    <a:pt x="4094521" y="9090617"/>
                  </a:lnTo>
                  <a:lnTo>
                    <a:pt x="4171258" y="9091302"/>
                  </a:lnTo>
                  <a:lnTo>
                    <a:pt x="4247309" y="9095413"/>
                  </a:lnTo>
                  <a:lnTo>
                    <a:pt x="4321304" y="9100895"/>
                  </a:lnTo>
                  <a:lnTo>
                    <a:pt x="4393244" y="9109116"/>
                  </a:lnTo>
                  <a:lnTo>
                    <a:pt x="4463814" y="9119393"/>
                  </a:lnTo>
                  <a:lnTo>
                    <a:pt x="4532329" y="9133096"/>
                  </a:lnTo>
                  <a:lnTo>
                    <a:pt x="4599473" y="9148169"/>
                  </a:lnTo>
                  <a:lnTo>
                    <a:pt x="4663877" y="9163928"/>
                  </a:lnTo>
                  <a:lnTo>
                    <a:pt x="4726910" y="9182427"/>
                  </a:lnTo>
                  <a:lnTo>
                    <a:pt x="4789258" y="9204350"/>
                  </a:lnTo>
                  <a:lnTo>
                    <a:pt x="4848866" y="9226961"/>
                  </a:lnTo>
                  <a:lnTo>
                    <a:pt x="4907104" y="9250940"/>
                  </a:lnTo>
                  <a:lnTo>
                    <a:pt x="4963286" y="9277661"/>
                  </a:lnTo>
                  <a:lnTo>
                    <a:pt x="5018096" y="9305752"/>
                  </a:lnTo>
                  <a:lnTo>
                    <a:pt x="5070168" y="9334528"/>
                  </a:lnTo>
                  <a:lnTo>
                    <a:pt x="5121554" y="9366730"/>
                  </a:lnTo>
                  <a:lnTo>
                    <a:pt x="5170884" y="9399617"/>
                  </a:lnTo>
                  <a:lnTo>
                    <a:pt x="5218158" y="9433189"/>
                  </a:lnTo>
                  <a:lnTo>
                    <a:pt x="5264062" y="9469501"/>
                  </a:lnTo>
                  <a:lnTo>
                    <a:pt x="5308598" y="9506499"/>
                  </a:lnTo>
                  <a:lnTo>
                    <a:pt x="5350390" y="9544868"/>
                  </a:lnTo>
                  <a:lnTo>
                    <a:pt x="5390814" y="9585292"/>
                  </a:lnTo>
                  <a:lnTo>
                    <a:pt x="5429868" y="9626399"/>
                  </a:lnTo>
                  <a:lnTo>
                    <a:pt x="5467550" y="9668878"/>
                  </a:lnTo>
                  <a:lnTo>
                    <a:pt x="5501808" y="9712043"/>
                  </a:lnTo>
                  <a:lnTo>
                    <a:pt x="5536066" y="9756578"/>
                  </a:lnTo>
                  <a:lnTo>
                    <a:pt x="5567582" y="9801797"/>
                  </a:lnTo>
                  <a:lnTo>
                    <a:pt x="5597042" y="9849072"/>
                  </a:lnTo>
                  <a:lnTo>
                    <a:pt x="5625134" y="9895662"/>
                  </a:lnTo>
                  <a:lnTo>
                    <a:pt x="5652540" y="9944306"/>
                  </a:lnTo>
                  <a:lnTo>
                    <a:pt x="5677206" y="9993637"/>
                  </a:lnTo>
                  <a:lnTo>
                    <a:pt x="5699814" y="10042968"/>
                  </a:lnTo>
                  <a:lnTo>
                    <a:pt x="5716258" y="10081335"/>
                  </a:lnTo>
                  <a:lnTo>
                    <a:pt x="5731332" y="10121759"/>
                  </a:lnTo>
                  <a:lnTo>
                    <a:pt x="5746406" y="10161498"/>
                  </a:lnTo>
                  <a:lnTo>
                    <a:pt x="5759422" y="10201921"/>
                  </a:lnTo>
                  <a:lnTo>
                    <a:pt x="5771754" y="10242345"/>
                  </a:lnTo>
                  <a:lnTo>
                    <a:pt x="5783402" y="10282084"/>
                  </a:lnTo>
                  <a:lnTo>
                    <a:pt x="5793680" y="10323877"/>
                  </a:lnTo>
                  <a:lnTo>
                    <a:pt x="5803272" y="10364985"/>
                  </a:lnTo>
                  <a:lnTo>
                    <a:pt x="5810810" y="10406094"/>
                  </a:lnTo>
                  <a:lnTo>
                    <a:pt x="5816974" y="10448573"/>
                  </a:lnTo>
                  <a:lnTo>
                    <a:pt x="5823826" y="10489682"/>
                  </a:lnTo>
                  <a:lnTo>
                    <a:pt x="5828622" y="10532160"/>
                  </a:lnTo>
                  <a:lnTo>
                    <a:pt x="5832048" y="10573955"/>
                  </a:lnTo>
                  <a:lnTo>
                    <a:pt x="5834790" y="10616433"/>
                  </a:lnTo>
                  <a:lnTo>
                    <a:pt x="5836158" y="10658912"/>
                  </a:lnTo>
                  <a:lnTo>
                    <a:pt x="5836844" y="10700707"/>
                  </a:lnTo>
                  <a:lnTo>
                    <a:pt x="5836158" y="10743185"/>
                  </a:lnTo>
                  <a:lnTo>
                    <a:pt x="5834790" y="10785665"/>
                  </a:lnTo>
                  <a:lnTo>
                    <a:pt x="5832048" y="10827458"/>
                  </a:lnTo>
                  <a:lnTo>
                    <a:pt x="5828622" y="10869938"/>
                  </a:lnTo>
                  <a:lnTo>
                    <a:pt x="5823826" y="10911731"/>
                  </a:lnTo>
                  <a:lnTo>
                    <a:pt x="5818346" y="10953524"/>
                  </a:lnTo>
                  <a:lnTo>
                    <a:pt x="5810810" y="10995319"/>
                  </a:lnTo>
                  <a:lnTo>
                    <a:pt x="5803272" y="11037112"/>
                  </a:lnTo>
                  <a:lnTo>
                    <a:pt x="5793680" y="11078222"/>
                  </a:lnTo>
                  <a:lnTo>
                    <a:pt x="5783402" y="11119330"/>
                  </a:lnTo>
                  <a:lnTo>
                    <a:pt x="5771754" y="11159754"/>
                  </a:lnTo>
                  <a:lnTo>
                    <a:pt x="5759422" y="11200177"/>
                  </a:lnTo>
                  <a:lnTo>
                    <a:pt x="5746406" y="11240601"/>
                  </a:lnTo>
                  <a:lnTo>
                    <a:pt x="5731332" y="11279654"/>
                  </a:lnTo>
                  <a:lnTo>
                    <a:pt x="5716258" y="11319391"/>
                  </a:lnTo>
                  <a:lnTo>
                    <a:pt x="5699814" y="11358446"/>
                  </a:lnTo>
                  <a:lnTo>
                    <a:pt x="5677206" y="11408460"/>
                  </a:lnTo>
                  <a:lnTo>
                    <a:pt x="5652540" y="11457106"/>
                  </a:lnTo>
                  <a:lnTo>
                    <a:pt x="5626506" y="11505752"/>
                  </a:lnTo>
                  <a:lnTo>
                    <a:pt x="5597730" y="11553027"/>
                  </a:lnTo>
                  <a:lnTo>
                    <a:pt x="5567582" y="11599617"/>
                  </a:lnTo>
                  <a:lnTo>
                    <a:pt x="5536066" y="11644836"/>
                  </a:lnTo>
                  <a:lnTo>
                    <a:pt x="5501808" y="11690055"/>
                  </a:lnTo>
                  <a:lnTo>
                    <a:pt x="5467550" y="11733220"/>
                  </a:lnTo>
                  <a:lnTo>
                    <a:pt x="5429868" y="11775014"/>
                  </a:lnTo>
                  <a:lnTo>
                    <a:pt x="5390814" y="11816807"/>
                  </a:lnTo>
                  <a:lnTo>
                    <a:pt x="5350390" y="11855861"/>
                  </a:lnTo>
                  <a:lnTo>
                    <a:pt x="5308598" y="11894229"/>
                  </a:lnTo>
                  <a:lnTo>
                    <a:pt x="5264062" y="11931912"/>
                  </a:lnTo>
                  <a:lnTo>
                    <a:pt x="5218844" y="11967539"/>
                  </a:lnTo>
                  <a:lnTo>
                    <a:pt x="5170884" y="12002482"/>
                  </a:lnTo>
                  <a:lnTo>
                    <a:pt x="5122238" y="12035368"/>
                  </a:lnTo>
                  <a:lnTo>
                    <a:pt x="5070168" y="12066200"/>
                  </a:lnTo>
                  <a:lnTo>
                    <a:pt x="5018096" y="12096346"/>
                  </a:lnTo>
                  <a:lnTo>
                    <a:pt x="4963286" y="12124437"/>
                  </a:lnTo>
                  <a:lnTo>
                    <a:pt x="4907104" y="12150473"/>
                  </a:lnTo>
                  <a:lnTo>
                    <a:pt x="4849552" y="12175138"/>
                  </a:lnTo>
                  <a:lnTo>
                    <a:pt x="4789258" y="12197748"/>
                  </a:lnTo>
                  <a:lnTo>
                    <a:pt x="4728280" y="12218301"/>
                  </a:lnTo>
                  <a:lnTo>
                    <a:pt x="4663877" y="12236800"/>
                  </a:lnTo>
                  <a:lnTo>
                    <a:pt x="4599473" y="12253930"/>
                  </a:lnTo>
                  <a:lnTo>
                    <a:pt x="4532329" y="12269003"/>
                  </a:lnTo>
                  <a:lnTo>
                    <a:pt x="4463814" y="12281334"/>
                  </a:lnTo>
                  <a:lnTo>
                    <a:pt x="4393244" y="12291613"/>
                  </a:lnTo>
                  <a:lnTo>
                    <a:pt x="4321989" y="12299834"/>
                  </a:lnTo>
                  <a:lnTo>
                    <a:pt x="4247309" y="12306686"/>
                  </a:lnTo>
                  <a:lnTo>
                    <a:pt x="4172628" y="12309425"/>
                  </a:lnTo>
                  <a:lnTo>
                    <a:pt x="4094521" y="12311482"/>
                  </a:lnTo>
                  <a:lnTo>
                    <a:pt x="3351589" y="12311481"/>
                  </a:lnTo>
                  <a:lnTo>
                    <a:pt x="3351589" y="12312139"/>
                  </a:lnTo>
                  <a:lnTo>
                    <a:pt x="1742323" y="12312139"/>
                  </a:lnTo>
                  <a:lnTo>
                    <a:pt x="1673123" y="12312823"/>
                  </a:lnTo>
                  <a:lnTo>
                    <a:pt x="1605294" y="12315564"/>
                  </a:lnTo>
                  <a:lnTo>
                    <a:pt x="1539520" y="12321045"/>
                  </a:lnTo>
                  <a:lnTo>
                    <a:pt x="1474431" y="12328582"/>
                  </a:lnTo>
                  <a:lnTo>
                    <a:pt x="1411398" y="12336804"/>
                  </a:lnTo>
                  <a:lnTo>
                    <a:pt x="1350420" y="12348450"/>
                  </a:lnTo>
                  <a:lnTo>
                    <a:pt x="1290812" y="12361469"/>
                  </a:lnTo>
                  <a:lnTo>
                    <a:pt x="1232575" y="12376542"/>
                  </a:lnTo>
                  <a:lnTo>
                    <a:pt x="1176393" y="12392300"/>
                  </a:lnTo>
                  <a:lnTo>
                    <a:pt x="1120896" y="12411485"/>
                  </a:lnTo>
                  <a:lnTo>
                    <a:pt x="1067455" y="12430669"/>
                  </a:lnTo>
                  <a:lnTo>
                    <a:pt x="1015384" y="12452592"/>
                  </a:lnTo>
                  <a:lnTo>
                    <a:pt x="966054" y="12475888"/>
                  </a:lnTo>
                  <a:lnTo>
                    <a:pt x="916723" y="12500552"/>
                  </a:lnTo>
                  <a:lnTo>
                    <a:pt x="870134" y="12526589"/>
                  </a:lnTo>
                  <a:lnTo>
                    <a:pt x="823544" y="12553994"/>
                  </a:lnTo>
                  <a:lnTo>
                    <a:pt x="780380" y="12582770"/>
                  </a:lnTo>
                  <a:lnTo>
                    <a:pt x="737901" y="12614287"/>
                  </a:lnTo>
                  <a:lnTo>
                    <a:pt x="696792" y="12645118"/>
                  </a:lnTo>
                  <a:lnTo>
                    <a:pt x="658424" y="12678006"/>
                  </a:lnTo>
                  <a:lnTo>
                    <a:pt x="620743" y="12711577"/>
                  </a:lnTo>
                  <a:lnTo>
                    <a:pt x="583743" y="12747205"/>
                  </a:lnTo>
                  <a:lnTo>
                    <a:pt x="550171" y="12782833"/>
                  </a:lnTo>
                  <a:lnTo>
                    <a:pt x="517285" y="12820515"/>
                  </a:lnTo>
                  <a:lnTo>
                    <a:pt x="486455" y="12858884"/>
                  </a:lnTo>
                  <a:lnTo>
                    <a:pt x="456307" y="12898621"/>
                  </a:lnTo>
                  <a:lnTo>
                    <a:pt x="427531" y="12937676"/>
                  </a:lnTo>
                  <a:lnTo>
                    <a:pt x="401495" y="12978784"/>
                  </a:lnTo>
                  <a:lnTo>
                    <a:pt x="376145" y="13020578"/>
                  </a:lnTo>
                  <a:lnTo>
                    <a:pt x="352851" y="13063741"/>
                  </a:lnTo>
                  <a:lnTo>
                    <a:pt x="330927" y="13106906"/>
                  </a:lnTo>
                  <a:lnTo>
                    <a:pt x="311057" y="13150070"/>
                  </a:lnTo>
                  <a:lnTo>
                    <a:pt x="295983" y="13184328"/>
                  </a:lnTo>
                  <a:lnTo>
                    <a:pt x="282281" y="13219270"/>
                  </a:lnTo>
                  <a:lnTo>
                    <a:pt x="269947" y="13254897"/>
                  </a:lnTo>
                  <a:lnTo>
                    <a:pt x="257615" y="13290525"/>
                  </a:lnTo>
                  <a:lnTo>
                    <a:pt x="247339" y="13326152"/>
                  </a:lnTo>
                  <a:lnTo>
                    <a:pt x="237061" y="13362465"/>
                  </a:lnTo>
                  <a:lnTo>
                    <a:pt x="227469" y="13398777"/>
                  </a:lnTo>
                  <a:lnTo>
                    <a:pt x="219931" y="13435090"/>
                  </a:lnTo>
                  <a:lnTo>
                    <a:pt x="212395" y="13471403"/>
                  </a:lnTo>
                  <a:lnTo>
                    <a:pt x="206914" y="13508400"/>
                  </a:lnTo>
                  <a:lnTo>
                    <a:pt x="201432" y="13546084"/>
                  </a:lnTo>
                  <a:lnTo>
                    <a:pt x="197322" y="13582396"/>
                  </a:lnTo>
                  <a:lnTo>
                    <a:pt x="193896" y="13620079"/>
                  </a:lnTo>
                  <a:lnTo>
                    <a:pt x="191840" y="13657762"/>
                  </a:lnTo>
                  <a:lnTo>
                    <a:pt x="189786" y="13694075"/>
                  </a:lnTo>
                  <a:lnTo>
                    <a:pt x="189786" y="13731758"/>
                  </a:lnTo>
                  <a:lnTo>
                    <a:pt x="189786" y="13769441"/>
                  </a:lnTo>
                  <a:lnTo>
                    <a:pt x="191840" y="13805753"/>
                  </a:lnTo>
                  <a:lnTo>
                    <a:pt x="193896" y="13843437"/>
                  </a:lnTo>
                  <a:lnTo>
                    <a:pt x="197322" y="13881120"/>
                  </a:lnTo>
                  <a:lnTo>
                    <a:pt x="201432" y="13917431"/>
                  </a:lnTo>
                  <a:lnTo>
                    <a:pt x="206914" y="13955115"/>
                  </a:lnTo>
                  <a:lnTo>
                    <a:pt x="212394" y="13991427"/>
                  </a:lnTo>
                  <a:lnTo>
                    <a:pt x="219930" y="14028425"/>
                  </a:lnTo>
                  <a:lnTo>
                    <a:pt x="228838" y="14064738"/>
                  </a:lnTo>
                  <a:lnTo>
                    <a:pt x="237060" y="14100365"/>
                  </a:lnTo>
                  <a:lnTo>
                    <a:pt x="247338" y="14136677"/>
                  </a:lnTo>
                  <a:lnTo>
                    <a:pt x="257614" y="14172305"/>
                  </a:lnTo>
                  <a:lnTo>
                    <a:pt x="269947" y="14208618"/>
                  </a:lnTo>
                  <a:lnTo>
                    <a:pt x="282280" y="14244246"/>
                  </a:lnTo>
                  <a:lnTo>
                    <a:pt x="295982" y="14278503"/>
                  </a:lnTo>
                  <a:lnTo>
                    <a:pt x="311056" y="14313445"/>
                  </a:lnTo>
                  <a:lnTo>
                    <a:pt x="330927" y="14356610"/>
                  </a:lnTo>
                  <a:lnTo>
                    <a:pt x="352850" y="14399774"/>
                  </a:lnTo>
                  <a:lnTo>
                    <a:pt x="376144" y="14442937"/>
                  </a:lnTo>
                  <a:lnTo>
                    <a:pt x="401494" y="14484046"/>
                  </a:lnTo>
                  <a:lnTo>
                    <a:pt x="427530" y="14525155"/>
                  </a:lnTo>
                  <a:lnTo>
                    <a:pt x="456306" y="14565578"/>
                  </a:lnTo>
                  <a:lnTo>
                    <a:pt x="486454" y="14603947"/>
                  </a:lnTo>
                  <a:lnTo>
                    <a:pt x="517284" y="14643000"/>
                  </a:lnTo>
                  <a:lnTo>
                    <a:pt x="550170" y="14679998"/>
                  </a:lnTo>
                  <a:lnTo>
                    <a:pt x="585114" y="14715625"/>
                  </a:lnTo>
                  <a:lnTo>
                    <a:pt x="620742" y="14751938"/>
                  </a:lnTo>
                  <a:lnTo>
                    <a:pt x="658424" y="14785509"/>
                  </a:lnTo>
                  <a:lnTo>
                    <a:pt x="697478" y="14818396"/>
                  </a:lnTo>
                  <a:lnTo>
                    <a:pt x="737901" y="14849913"/>
                  </a:lnTo>
                  <a:lnTo>
                    <a:pt x="780380" y="14880059"/>
                  </a:lnTo>
                  <a:lnTo>
                    <a:pt x="824914" y="14909520"/>
                  </a:lnTo>
                  <a:lnTo>
                    <a:pt x="870134" y="14936242"/>
                  </a:lnTo>
                  <a:lnTo>
                    <a:pt x="916723" y="14962963"/>
                  </a:lnTo>
                  <a:lnTo>
                    <a:pt x="966054" y="14986943"/>
                  </a:lnTo>
                  <a:lnTo>
                    <a:pt x="1015384" y="15010923"/>
                  </a:lnTo>
                  <a:lnTo>
                    <a:pt x="1068140" y="15032162"/>
                  </a:lnTo>
                  <a:lnTo>
                    <a:pt x="1120896" y="15052032"/>
                  </a:lnTo>
                  <a:lnTo>
                    <a:pt x="1176393" y="15070529"/>
                  </a:lnTo>
                  <a:lnTo>
                    <a:pt x="1232575" y="15086288"/>
                  </a:lnTo>
                  <a:lnTo>
                    <a:pt x="1290812" y="15101361"/>
                  </a:lnTo>
                  <a:lnTo>
                    <a:pt x="1350420" y="15115065"/>
                  </a:lnTo>
                  <a:lnTo>
                    <a:pt x="1412083" y="15126027"/>
                  </a:lnTo>
                  <a:lnTo>
                    <a:pt x="1475116" y="15135618"/>
                  </a:lnTo>
                  <a:lnTo>
                    <a:pt x="1539520" y="15141785"/>
                  </a:lnTo>
                  <a:lnTo>
                    <a:pt x="1605979" y="15147267"/>
                  </a:lnTo>
                  <a:lnTo>
                    <a:pt x="1673808" y="15150693"/>
                  </a:lnTo>
                  <a:lnTo>
                    <a:pt x="1742323" y="15152063"/>
                  </a:lnTo>
                  <a:lnTo>
                    <a:pt x="2267471" y="15152063"/>
                  </a:lnTo>
                  <a:lnTo>
                    <a:pt x="2267471" y="15341848"/>
                  </a:lnTo>
                  <a:lnTo>
                    <a:pt x="1742323" y="15341848"/>
                  </a:lnTo>
                  <a:lnTo>
                    <a:pt x="1665586" y="15341163"/>
                  </a:lnTo>
                  <a:lnTo>
                    <a:pt x="1589535" y="15337052"/>
                  </a:lnTo>
                  <a:lnTo>
                    <a:pt x="1515540" y="15331570"/>
                  </a:lnTo>
                  <a:lnTo>
                    <a:pt x="1443600" y="15323349"/>
                  </a:lnTo>
                  <a:lnTo>
                    <a:pt x="1373030" y="15313072"/>
                  </a:lnTo>
                  <a:lnTo>
                    <a:pt x="1304515" y="15299368"/>
                  </a:lnTo>
                  <a:lnTo>
                    <a:pt x="1237371" y="15284295"/>
                  </a:lnTo>
                  <a:lnTo>
                    <a:pt x="1172967" y="15268536"/>
                  </a:lnTo>
                  <a:lnTo>
                    <a:pt x="1109934" y="15250038"/>
                  </a:lnTo>
                  <a:lnTo>
                    <a:pt x="1047586" y="15228114"/>
                  </a:lnTo>
                  <a:lnTo>
                    <a:pt x="987978" y="15205504"/>
                  </a:lnTo>
                  <a:lnTo>
                    <a:pt x="929741" y="15181524"/>
                  </a:lnTo>
                  <a:lnTo>
                    <a:pt x="873559" y="15154803"/>
                  </a:lnTo>
                  <a:lnTo>
                    <a:pt x="818748" y="15126712"/>
                  </a:lnTo>
                  <a:lnTo>
                    <a:pt x="766677" y="15097935"/>
                  </a:lnTo>
                  <a:lnTo>
                    <a:pt x="715290" y="15065733"/>
                  </a:lnTo>
                  <a:lnTo>
                    <a:pt x="665960" y="15032847"/>
                  </a:lnTo>
                  <a:lnTo>
                    <a:pt x="618686" y="14999275"/>
                  </a:lnTo>
                  <a:lnTo>
                    <a:pt x="572782" y="14962963"/>
                  </a:lnTo>
                  <a:lnTo>
                    <a:pt x="528246" y="14925965"/>
                  </a:lnTo>
                  <a:lnTo>
                    <a:pt x="486454" y="14887596"/>
                  </a:lnTo>
                  <a:lnTo>
                    <a:pt x="446030" y="14847172"/>
                  </a:lnTo>
                  <a:lnTo>
                    <a:pt x="406976" y="14806064"/>
                  </a:lnTo>
                  <a:lnTo>
                    <a:pt x="369294" y="14763586"/>
                  </a:lnTo>
                  <a:lnTo>
                    <a:pt x="335036" y="14720422"/>
                  </a:lnTo>
                  <a:lnTo>
                    <a:pt x="300778" y="14675886"/>
                  </a:lnTo>
                  <a:lnTo>
                    <a:pt x="269262" y="14630667"/>
                  </a:lnTo>
                  <a:lnTo>
                    <a:pt x="239802" y="14583393"/>
                  </a:lnTo>
                  <a:lnTo>
                    <a:pt x="211710" y="14536803"/>
                  </a:lnTo>
                  <a:lnTo>
                    <a:pt x="184304" y="14488158"/>
                  </a:lnTo>
                  <a:lnTo>
                    <a:pt x="159638" y="14438826"/>
                  </a:lnTo>
                  <a:lnTo>
                    <a:pt x="137030" y="14389496"/>
                  </a:lnTo>
                  <a:lnTo>
                    <a:pt x="120586" y="14351128"/>
                  </a:lnTo>
                  <a:lnTo>
                    <a:pt x="105513" y="14310704"/>
                  </a:lnTo>
                  <a:lnTo>
                    <a:pt x="90438" y="14270967"/>
                  </a:lnTo>
                  <a:lnTo>
                    <a:pt x="77422" y="14230543"/>
                  </a:lnTo>
                  <a:lnTo>
                    <a:pt x="65090" y="14190120"/>
                  </a:lnTo>
                  <a:lnTo>
                    <a:pt x="53442" y="14150380"/>
                  </a:lnTo>
                  <a:lnTo>
                    <a:pt x="43164" y="14108588"/>
                  </a:lnTo>
                  <a:lnTo>
                    <a:pt x="33572" y="14067478"/>
                  </a:lnTo>
                  <a:lnTo>
                    <a:pt x="26035" y="14026370"/>
                  </a:lnTo>
                  <a:lnTo>
                    <a:pt x="19870" y="13983890"/>
                  </a:lnTo>
                  <a:lnTo>
                    <a:pt x="13018" y="13942783"/>
                  </a:lnTo>
                  <a:lnTo>
                    <a:pt x="8222" y="13900303"/>
                  </a:lnTo>
                  <a:lnTo>
                    <a:pt x="4797" y="13858509"/>
                  </a:lnTo>
                  <a:lnTo>
                    <a:pt x="2054" y="13816031"/>
                  </a:lnTo>
                  <a:lnTo>
                    <a:pt x="686" y="13773551"/>
                  </a:lnTo>
                  <a:close/>
                </a:path>
              </a:pathLst>
            </a:custGeom>
            <a:solidFill>
              <a:srgbClr val="EEF0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pt-BR" noProof="0" dirty="0"/>
            </a:p>
          </p:txBody>
        </p:sp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631E0081-663E-4127-97F0-A5339C3A3B5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786600" y="6293633"/>
              <a:ext cx="1198124" cy="195295"/>
            </a:xfrm>
            <a:custGeom>
              <a:avLst/>
              <a:gdLst>
                <a:gd name="connsiteX0" fmla="*/ 0 w 1155762"/>
                <a:gd name="connsiteY0" fmla="*/ 190499 h 190499"/>
                <a:gd name="connsiteX1" fmla="*/ 0 w 1155762"/>
                <a:gd name="connsiteY1" fmla="*/ 714 h 190499"/>
                <a:gd name="connsiteX2" fmla="*/ 284731 w 1155762"/>
                <a:gd name="connsiteY2" fmla="*/ 714 h 190499"/>
                <a:gd name="connsiteX3" fmla="*/ 284731 w 1155762"/>
                <a:gd name="connsiteY3" fmla="*/ 0 h 190499"/>
                <a:gd name="connsiteX4" fmla="*/ 1155762 w 1155762"/>
                <a:gd name="connsiteY4" fmla="*/ 0 h 190499"/>
                <a:gd name="connsiteX5" fmla="*/ 1155762 w 1155762"/>
                <a:gd name="connsiteY5" fmla="*/ 189785 h 190499"/>
                <a:gd name="connsiteX6" fmla="*/ 913381 w 1155762"/>
                <a:gd name="connsiteY6" fmla="*/ 189785 h 190499"/>
                <a:gd name="connsiteX7" fmla="*/ 913381 w 1155762"/>
                <a:gd name="connsiteY7" fmla="*/ 190499 h 190499"/>
                <a:gd name="connsiteX8" fmla="*/ 0 w 1155762"/>
                <a:gd name="connsiteY8" fmla="*/ 190499 h 19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55762" h="190499">
                  <a:moveTo>
                    <a:pt x="0" y="190499"/>
                  </a:moveTo>
                  <a:lnTo>
                    <a:pt x="0" y="714"/>
                  </a:lnTo>
                  <a:lnTo>
                    <a:pt x="284731" y="714"/>
                  </a:lnTo>
                  <a:lnTo>
                    <a:pt x="284731" y="0"/>
                  </a:lnTo>
                  <a:lnTo>
                    <a:pt x="1155762" y="0"/>
                  </a:lnTo>
                  <a:lnTo>
                    <a:pt x="1155762" y="189785"/>
                  </a:lnTo>
                  <a:lnTo>
                    <a:pt x="913381" y="189785"/>
                  </a:lnTo>
                  <a:lnTo>
                    <a:pt x="913381" y="190499"/>
                  </a:lnTo>
                  <a:lnTo>
                    <a:pt x="0" y="190499"/>
                  </a:lnTo>
                  <a:close/>
                </a:path>
              </a:pathLst>
            </a:custGeom>
            <a:solidFill>
              <a:srgbClr val="EEF0F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pt-BR" noProof="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065611C-386C-41B4-B069-10677E2E3926}"/>
              </a:ext>
            </a:extLst>
          </p:cNvPr>
          <p:cNvSpPr txBox="1"/>
          <p:nvPr/>
        </p:nvSpPr>
        <p:spPr>
          <a:xfrm>
            <a:off x="1796827" y="4699322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44AEEE-45A4-4061-A493-5396E67FEFB8}"/>
              </a:ext>
            </a:extLst>
          </p:cNvPr>
          <p:cNvSpPr txBox="1"/>
          <p:nvPr/>
        </p:nvSpPr>
        <p:spPr>
          <a:xfrm>
            <a:off x="2009551" y="426846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6608E7-19B9-45D3-9F46-B7BCB3F40E1F}"/>
              </a:ext>
            </a:extLst>
          </p:cNvPr>
          <p:cNvSpPr txBox="1"/>
          <p:nvPr/>
        </p:nvSpPr>
        <p:spPr>
          <a:xfrm>
            <a:off x="8071929" y="4699322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937CB52-71B4-4A90-A250-ABF77D487826}"/>
              </a:ext>
            </a:extLst>
          </p:cNvPr>
          <p:cNvSpPr txBox="1"/>
          <p:nvPr/>
        </p:nvSpPr>
        <p:spPr>
          <a:xfrm>
            <a:off x="8284653" y="426846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183F67-F091-47A3-87B1-F402967FF3C7}"/>
              </a:ext>
            </a:extLst>
          </p:cNvPr>
          <p:cNvSpPr txBox="1"/>
          <p:nvPr/>
        </p:nvSpPr>
        <p:spPr>
          <a:xfrm>
            <a:off x="14355332" y="4699322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06C4E8-09D1-44EB-B882-F7643FE019BF}"/>
              </a:ext>
            </a:extLst>
          </p:cNvPr>
          <p:cNvSpPr txBox="1"/>
          <p:nvPr/>
        </p:nvSpPr>
        <p:spPr>
          <a:xfrm>
            <a:off x="14568056" y="426846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D2C3F7-A42A-4638-B1EA-B33ADA1D1195}"/>
              </a:ext>
            </a:extLst>
          </p:cNvPr>
          <p:cNvSpPr txBox="1"/>
          <p:nvPr/>
        </p:nvSpPr>
        <p:spPr>
          <a:xfrm>
            <a:off x="4955725" y="6723641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A6C10A-4B2A-4728-8CE8-91B7E8816ACE}"/>
              </a:ext>
            </a:extLst>
          </p:cNvPr>
          <p:cNvSpPr txBox="1"/>
          <p:nvPr/>
        </p:nvSpPr>
        <p:spPr>
          <a:xfrm>
            <a:off x="5132219" y="6292788"/>
            <a:ext cx="17778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EA9723-3C74-4FFF-8753-6C709A7EE521}"/>
              </a:ext>
            </a:extLst>
          </p:cNvPr>
          <p:cNvSpPr txBox="1"/>
          <p:nvPr/>
        </p:nvSpPr>
        <p:spPr>
          <a:xfrm>
            <a:off x="11224319" y="6723641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2A38480-6BC7-457E-98CF-80D2E910AAFB}"/>
              </a:ext>
            </a:extLst>
          </p:cNvPr>
          <p:cNvSpPr txBox="1"/>
          <p:nvPr/>
        </p:nvSpPr>
        <p:spPr>
          <a:xfrm>
            <a:off x="11400813" y="6292788"/>
            <a:ext cx="17778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C6C59EED-BFAD-4978-926E-7C3B0A195241}"/>
              </a:ext>
            </a:extLst>
          </p:cNvPr>
          <p:cNvSpPr/>
          <p:nvPr/>
        </p:nvSpPr>
        <p:spPr>
          <a:xfrm>
            <a:off x="2299958" y="2925547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Полилиния: фигура 37">
            <a:extLst>
              <a:ext uri="{FF2B5EF4-FFF2-40B4-BE49-F238E27FC236}">
                <a16:creationId xmlns:a16="http://schemas.microsoft.com/office/drawing/2014/main" id="{6FB4D6C5-7936-4810-8128-9E213AE0515F}"/>
              </a:ext>
            </a:extLst>
          </p:cNvPr>
          <p:cNvSpPr/>
          <p:nvPr/>
        </p:nvSpPr>
        <p:spPr>
          <a:xfrm>
            <a:off x="8575059" y="2925547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8D4A06B5-F46E-4BD7-9024-A6336D906140}"/>
              </a:ext>
            </a:extLst>
          </p:cNvPr>
          <p:cNvSpPr/>
          <p:nvPr/>
        </p:nvSpPr>
        <p:spPr>
          <a:xfrm>
            <a:off x="14858462" y="2925547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Полилиния: фигура 35">
            <a:extLst>
              <a:ext uri="{FF2B5EF4-FFF2-40B4-BE49-F238E27FC236}">
                <a16:creationId xmlns:a16="http://schemas.microsoft.com/office/drawing/2014/main" id="{25E65178-9F07-45D4-B953-98F33523B61A}"/>
              </a:ext>
            </a:extLst>
          </p:cNvPr>
          <p:cNvSpPr/>
          <p:nvPr/>
        </p:nvSpPr>
        <p:spPr>
          <a:xfrm>
            <a:off x="5458855" y="8367087"/>
            <a:ext cx="1124613" cy="1124610"/>
          </a:xfrm>
          <a:custGeom>
            <a:avLst/>
            <a:gdLst>
              <a:gd name="connsiteX0" fmla="*/ 562306 w 1124613"/>
              <a:gd name="connsiteY0" fmla="*/ 0 h 1124610"/>
              <a:gd name="connsiteX1" fmla="*/ 1124613 w 1124613"/>
              <a:gd name="connsiteY1" fmla="*/ 562305 h 1124610"/>
              <a:gd name="connsiteX2" fmla="*/ 562306 w 1124613"/>
              <a:gd name="connsiteY2" fmla="*/ 1124610 h 1124610"/>
              <a:gd name="connsiteX3" fmla="*/ 0 w 1124613"/>
              <a:gd name="connsiteY3" fmla="*/ 562305 h 1124610"/>
              <a:gd name="connsiteX4" fmla="*/ 562306 w 1124613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3" h="1124610">
                <a:moveTo>
                  <a:pt x="562306" y="0"/>
                </a:moveTo>
                <a:cubicBezTo>
                  <a:pt x="872860" y="0"/>
                  <a:pt x="1124613" y="251753"/>
                  <a:pt x="1124613" y="562305"/>
                </a:cubicBezTo>
                <a:cubicBezTo>
                  <a:pt x="1124613" y="872857"/>
                  <a:pt x="872860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Полилиния: фигура 34">
            <a:extLst>
              <a:ext uri="{FF2B5EF4-FFF2-40B4-BE49-F238E27FC236}">
                <a16:creationId xmlns:a16="http://schemas.microsoft.com/office/drawing/2014/main" id="{0C4993C6-6C30-4EC7-8E70-0E8B7384F47E}"/>
              </a:ext>
            </a:extLst>
          </p:cNvPr>
          <p:cNvSpPr/>
          <p:nvPr/>
        </p:nvSpPr>
        <p:spPr>
          <a:xfrm>
            <a:off x="11727449" y="8367087"/>
            <a:ext cx="1124612" cy="1124610"/>
          </a:xfrm>
          <a:custGeom>
            <a:avLst/>
            <a:gdLst>
              <a:gd name="connsiteX0" fmla="*/ 562306 w 1124612"/>
              <a:gd name="connsiteY0" fmla="*/ 0 h 1124610"/>
              <a:gd name="connsiteX1" fmla="*/ 1124612 w 1124612"/>
              <a:gd name="connsiteY1" fmla="*/ 562305 h 1124610"/>
              <a:gd name="connsiteX2" fmla="*/ 562306 w 1124612"/>
              <a:gd name="connsiteY2" fmla="*/ 1124610 h 1124610"/>
              <a:gd name="connsiteX3" fmla="*/ 0 w 1124612"/>
              <a:gd name="connsiteY3" fmla="*/ 562305 h 1124610"/>
              <a:gd name="connsiteX4" fmla="*/ 562306 w 1124612"/>
              <a:gd name="connsiteY4" fmla="*/ 0 h 1124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612" h="1124610">
                <a:moveTo>
                  <a:pt x="562306" y="0"/>
                </a:moveTo>
                <a:cubicBezTo>
                  <a:pt x="872859" y="0"/>
                  <a:pt x="1124612" y="251753"/>
                  <a:pt x="1124612" y="562305"/>
                </a:cubicBezTo>
                <a:cubicBezTo>
                  <a:pt x="1124612" y="872857"/>
                  <a:pt x="872859" y="1124610"/>
                  <a:pt x="562306" y="1124610"/>
                </a:cubicBezTo>
                <a:cubicBezTo>
                  <a:pt x="251753" y="1124610"/>
                  <a:pt x="0" y="872857"/>
                  <a:pt x="0" y="562305"/>
                </a:cubicBezTo>
                <a:cubicBezTo>
                  <a:pt x="0" y="251753"/>
                  <a:pt x="251753" y="0"/>
                  <a:pt x="562306" y="0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32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4E671B-B862-47E9-95DE-9FE4C07AAA9E}"/>
              </a:ext>
            </a:extLst>
          </p:cNvPr>
          <p:cNvSpPr txBox="1"/>
          <p:nvPr/>
        </p:nvSpPr>
        <p:spPr>
          <a:xfrm>
            <a:off x="2176955" y="3210853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BCE59B0-1F22-4AFC-925B-047CD934C443}"/>
              </a:ext>
            </a:extLst>
          </p:cNvPr>
          <p:cNvSpPr txBox="1"/>
          <p:nvPr/>
        </p:nvSpPr>
        <p:spPr>
          <a:xfrm>
            <a:off x="8452057" y="3210853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C8C5C7-4A18-4D0B-9271-A2100127AA7F}"/>
              </a:ext>
            </a:extLst>
          </p:cNvPr>
          <p:cNvSpPr txBox="1"/>
          <p:nvPr/>
        </p:nvSpPr>
        <p:spPr>
          <a:xfrm>
            <a:off x="14735460" y="3210853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83A656-9C20-4713-8163-D6D89818B041}"/>
              </a:ext>
            </a:extLst>
          </p:cNvPr>
          <p:cNvSpPr txBox="1"/>
          <p:nvPr/>
        </p:nvSpPr>
        <p:spPr>
          <a:xfrm>
            <a:off x="5335853" y="8652393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007366-7208-4AD4-BF72-A039427D4DE4}"/>
              </a:ext>
            </a:extLst>
          </p:cNvPr>
          <p:cNvSpPr txBox="1"/>
          <p:nvPr/>
        </p:nvSpPr>
        <p:spPr>
          <a:xfrm>
            <a:off x="11604447" y="8652393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5B2B31F-777A-AA17-651D-87935FFFA67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1EF45631-4124-7C9B-8217-7BD762CE9CE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0919CA81-E347-ACC3-25DB-95CDBB50CF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6" name="TextBox 11">
            <a:extLst>
              <a:ext uri="{FF2B5EF4-FFF2-40B4-BE49-F238E27FC236}">
                <a16:creationId xmlns:a16="http://schemas.microsoft.com/office/drawing/2014/main" id="{9B2CF8D9-BC1F-4947-DC4D-DDEBC4252FBD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8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47222E-6 -0.11742 L -3.47222E-6 -1.61703E-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grpId="1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5" presetClass="path" presetSubtype="0" accel="50000" decel="5000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Motion origin="layout" path="M -3.47222E-6 -0.11742 L -3.47222E-6 -1.61703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6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5" presetClass="path" presetSubtype="0" accel="50000" decel="5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017 0.11788 L -4.58333E-6 3.87903E-6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6" grpId="0" animBg="1"/>
      <p:bldP spid="67" grpId="0"/>
      <p:bldP spid="31" grpId="0"/>
      <p:bldP spid="32" grpId="0"/>
      <p:bldP spid="71" grpId="0"/>
      <p:bldP spid="72" grpId="0"/>
      <p:bldP spid="77" grpId="0"/>
      <p:bldP spid="78" grpId="0"/>
      <p:bldP spid="56" grpId="0"/>
      <p:bldP spid="57" grpId="0"/>
      <p:bldP spid="83" grpId="0"/>
      <p:bldP spid="84" grpId="0"/>
      <p:bldP spid="39" grpId="0" animBg="1"/>
      <p:bldP spid="39" grpId="1" animBg="1"/>
      <p:bldP spid="38" grpId="0" animBg="1"/>
      <p:bldP spid="38" grpId="1" animBg="1"/>
      <p:bldP spid="37" grpId="0" animBg="1"/>
      <p:bldP spid="37" grpId="1" animBg="1"/>
      <p:bldP spid="36" grpId="0" animBg="1"/>
      <p:bldP spid="36" grpId="1" animBg="1"/>
      <p:bldP spid="35" grpId="0" animBg="1"/>
      <p:bldP spid="35" grpId="1" animBg="1"/>
      <p:bldP spid="30" grpId="0"/>
      <p:bldP spid="70" grpId="0"/>
      <p:bldP spid="76" grpId="0"/>
      <p:bldP spid="55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3BB96-7D75-6882-E213-484133F80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26659258-51E0-168F-07CD-E7AD0F9128EA}"/>
              </a:ext>
            </a:extLst>
          </p:cNvPr>
          <p:cNvSpPr/>
          <p:nvPr/>
        </p:nvSpPr>
        <p:spPr>
          <a:xfrm rot="10800000">
            <a:off x="13588491" y="2121042"/>
            <a:ext cx="4699509" cy="8167546"/>
          </a:xfrm>
          <a:custGeom>
            <a:avLst/>
            <a:gdLst>
              <a:gd name="connsiteX0" fmla="*/ 0 w 4699509"/>
              <a:gd name="connsiteY0" fmla="*/ 8167546 h 8167546"/>
              <a:gd name="connsiteX1" fmla="*/ 0 w 4699509"/>
              <a:gd name="connsiteY1" fmla="*/ 0 h 8167546"/>
              <a:gd name="connsiteX2" fmla="*/ 4699509 w 4699509"/>
              <a:gd name="connsiteY2" fmla="*/ 0 h 816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9509" h="8167546">
                <a:moveTo>
                  <a:pt x="0" y="8167546"/>
                </a:moveTo>
                <a:lnTo>
                  <a:pt x="0" y="0"/>
                </a:lnTo>
                <a:lnTo>
                  <a:pt x="4699509" y="0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90000"/>
                </a:schemeClr>
              </a:gs>
              <a:gs pos="10000">
                <a:schemeClr val="accent1">
                  <a:alpha val="90000"/>
                </a:schemeClr>
              </a:gs>
              <a:gs pos="90000">
                <a:schemeClr val="accent4">
                  <a:alpha val="90000"/>
                </a:schemeClr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1B3E036F-BBEC-8563-49C6-F07EA69589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691341" cy="10288588"/>
          </a:xfrm>
          <a:custGeom>
            <a:avLst/>
            <a:gdLst>
              <a:gd name="connsiteX0" fmla="*/ 5019513 w 12691341"/>
              <a:gd name="connsiteY0" fmla="*/ 0 h 10288588"/>
              <a:gd name="connsiteX1" fmla="*/ 12691341 w 12691341"/>
              <a:gd name="connsiteY1" fmla="*/ 0 h 10288588"/>
              <a:gd name="connsiteX2" fmla="*/ 6771410 w 12691341"/>
              <a:gd name="connsiteY2" fmla="*/ 10288588 h 10288588"/>
              <a:gd name="connsiteX3" fmla="*/ 0 w 12691341"/>
              <a:gd name="connsiteY3" fmla="*/ 10288588 h 10288588"/>
              <a:gd name="connsiteX4" fmla="*/ 0 w 12691341"/>
              <a:gd name="connsiteY4" fmla="*/ 8722857 h 10288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91341" h="10288588">
                <a:moveTo>
                  <a:pt x="5019513" y="0"/>
                </a:moveTo>
                <a:lnTo>
                  <a:pt x="12691341" y="0"/>
                </a:lnTo>
                <a:lnTo>
                  <a:pt x="6771410" y="10288588"/>
                </a:lnTo>
                <a:lnTo>
                  <a:pt x="0" y="10288588"/>
                </a:lnTo>
                <a:lnTo>
                  <a:pt x="0" y="8722857"/>
                </a:lnTo>
                <a:close/>
              </a:path>
            </a:pathLst>
          </a:custGeom>
          <a:solidFill>
            <a:schemeClr val="bg2">
              <a:lumMod val="95000"/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0" name="Полилиния: фигура 49">
            <a:extLst>
              <a:ext uri="{FF2B5EF4-FFF2-40B4-BE49-F238E27FC236}">
                <a16:creationId xmlns:a16="http://schemas.microsoft.com/office/drawing/2014/main" id="{A9D6E628-33F6-D16E-BB2A-AC3D4586276F}"/>
              </a:ext>
            </a:extLst>
          </p:cNvPr>
          <p:cNvSpPr/>
          <p:nvPr/>
        </p:nvSpPr>
        <p:spPr>
          <a:xfrm>
            <a:off x="-887163" y="3103500"/>
            <a:ext cx="5602974" cy="824958"/>
          </a:xfrm>
          <a:custGeom>
            <a:avLst/>
            <a:gdLst>
              <a:gd name="connsiteX0" fmla="*/ 591357 w 5602974"/>
              <a:gd name="connsiteY0" fmla="*/ 0 h 824958"/>
              <a:gd name="connsiteX1" fmla="*/ 2455298 w 5602974"/>
              <a:gd name="connsiteY1" fmla="*/ 0 h 824958"/>
              <a:gd name="connsiteX2" fmla="*/ 2541785 w 5602974"/>
              <a:gd name="connsiteY2" fmla="*/ 0 h 824958"/>
              <a:gd name="connsiteX3" fmla="*/ 3652546 w 5602974"/>
              <a:gd name="connsiteY3" fmla="*/ 0 h 824958"/>
              <a:gd name="connsiteX4" fmla="*/ 4405726 w 5602974"/>
              <a:gd name="connsiteY4" fmla="*/ 0 h 824958"/>
              <a:gd name="connsiteX5" fmla="*/ 5602974 w 5602974"/>
              <a:gd name="connsiteY5" fmla="*/ 0 h 824958"/>
              <a:gd name="connsiteX6" fmla="*/ 5011617 w 5602974"/>
              <a:gd name="connsiteY6" fmla="*/ 824958 h 824958"/>
              <a:gd name="connsiteX7" fmla="*/ 3814369 w 5602974"/>
              <a:gd name="connsiteY7" fmla="*/ 824958 h 824958"/>
              <a:gd name="connsiteX8" fmla="*/ 3061189 w 5602974"/>
              <a:gd name="connsiteY8" fmla="*/ 824958 h 824958"/>
              <a:gd name="connsiteX9" fmla="*/ 1950428 w 5602974"/>
              <a:gd name="connsiteY9" fmla="*/ 824958 h 824958"/>
              <a:gd name="connsiteX10" fmla="*/ 1863941 w 5602974"/>
              <a:gd name="connsiteY10" fmla="*/ 824958 h 824958"/>
              <a:gd name="connsiteX11" fmla="*/ 0 w 5602974"/>
              <a:gd name="connsiteY11" fmla="*/ 824958 h 82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2974" h="824958">
                <a:moveTo>
                  <a:pt x="591357" y="0"/>
                </a:moveTo>
                <a:lnTo>
                  <a:pt x="2455298" y="0"/>
                </a:lnTo>
                <a:lnTo>
                  <a:pt x="2541785" y="0"/>
                </a:lnTo>
                <a:lnTo>
                  <a:pt x="3652546" y="0"/>
                </a:lnTo>
                <a:lnTo>
                  <a:pt x="4405726" y="0"/>
                </a:lnTo>
                <a:lnTo>
                  <a:pt x="5602974" y="0"/>
                </a:lnTo>
                <a:lnTo>
                  <a:pt x="5011617" y="824958"/>
                </a:lnTo>
                <a:lnTo>
                  <a:pt x="3814369" y="824958"/>
                </a:lnTo>
                <a:lnTo>
                  <a:pt x="3061189" y="824958"/>
                </a:lnTo>
                <a:lnTo>
                  <a:pt x="1950428" y="824958"/>
                </a:lnTo>
                <a:lnTo>
                  <a:pt x="1863941" y="824958"/>
                </a:lnTo>
                <a:lnTo>
                  <a:pt x="0" y="824958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99B42-BB10-1E45-9BB0-63607BBF89AE}"/>
              </a:ext>
            </a:extLst>
          </p:cNvPr>
          <p:cNvSpPr txBox="1"/>
          <p:nvPr/>
        </p:nvSpPr>
        <p:spPr>
          <a:xfrm>
            <a:off x="880170" y="3239352"/>
            <a:ext cx="359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Valores de borda</a:t>
            </a:r>
          </a:p>
        </p:txBody>
      </p:sp>
      <p:sp>
        <p:nvSpPr>
          <p:cNvPr id="56" name="Полилиния: фигура 55">
            <a:extLst>
              <a:ext uri="{FF2B5EF4-FFF2-40B4-BE49-F238E27FC236}">
                <a16:creationId xmlns:a16="http://schemas.microsoft.com/office/drawing/2014/main" id="{B37EDE75-9823-4DA3-AE90-3710904E06CB}"/>
              </a:ext>
            </a:extLst>
          </p:cNvPr>
          <p:cNvSpPr/>
          <p:nvPr/>
        </p:nvSpPr>
        <p:spPr>
          <a:xfrm>
            <a:off x="-887163" y="5105203"/>
            <a:ext cx="5602974" cy="824958"/>
          </a:xfrm>
          <a:custGeom>
            <a:avLst/>
            <a:gdLst>
              <a:gd name="connsiteX0" fmla="*/ 591357 w 5602974"/>
              <a:gd name="connsiteY0" fmla="*/ 0 h 824958"/>
              <a:gd name="connsiteX1" fmla="*/ 2455298 w 5602974"/>
              <a:gd name="connsiteY1" fmla="*/ 0 h 824958"/>
              <a:gd name="connsiteX2" fmla="*/ 2541785 w 5602974"/>
              <a:gd name="connsiteY2" fmla="*/ 0 h 824958"/>
              <a:gd name="connsiteX3" fmla="*/ 3652546 w 5602974"/>
              <a:gd name="connsiteY3" fmla="*/ 0 h 824958"/>
              <a:gd name="connsiteX4" fmla="*/ 4405726 w 5602974"/>
              <a:gd name="connsiteY4" fmla="*/ 0 h 824958"/>
              <a:gd name="connsiteX5" fmla="*/ 5602974 w 5602974"/>
              <a:gd name="connsiteY5" fmla="*/ 0 h 824958"/>
              <a:gd name="connsiteX6" fmla="*/ 5011617 w 5602974"/>
              <a:gd name="connsiteY6" fmla="*/ 824958 h 824958"/>
              <a:gd name="connsiteX7" fmla="*/ 3814369 w 5602974"/>
              <a:gd name="connsiteY7" fmla="*/ 824958 h 824958"/>
              <a:gd name="connsiteX8" fmla="*/ 3061189 w 5602974"/>
              <a:gd name="connsiteY8" fmla="*/ 824958 h 824958"/>
              <a:gd name="connsiteX9" fmla="*/ 1950428 w 5602974"/>
              <a:gd name="connsiteY9" fmla="*/ 824958 h 824958"/>
              <a:gd name="connsiteX10" fmla="*/ 1863941 w 5602974"/>
              <a:gd name="connsiteY10" fmla="*/ 824958 h 824958"/>
              <a:gd name="connsiteX11" fmla="*/ 0 w 5602974"/>
              <a:gd name="connsiteY11" fmla="*/ 824958 h 82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02974" h="824958">
                <a:moveTo>
                  <a:pt x="591357" y="0"/>
                </a:moveTo>
                <a:lnTo>
                  <a:pt x="2455298" y="0"/>
                </a:lnTo>
                <a:lnTo>
                  <a:pt x="2541785" y="0"/>
                </a:lnTo>
                <a:lnTo>
                  <a:pt x="3652546" y="0"/>
                </a:lnTo>
                <a:lnTo>
                  <a:pt x="4405726" y="0"/>
                </a:lnTo>
                <a:lnTo>
                  <a:pt x="5602974" y="0"/>
                </a:lnTo>
                <a:lnTo>
                  <a:pt x="5011617" y="824958"/>
                </a:lnTo>
                <a:lnTo>
                  <a:pt x="3814369" y="824958"/>
                </a:lnTo>
                <a:lnTo>
                  <a:pt x="3061189" y="824958"/>
                </a:lnTo>
                <a:lnTo>
                  <a:pt x="1950428" y="824958"/>
                </a:lnTo>
                <a:lnTo>
                  <a:pt x="1863941" y="824958"/>
                </a:lnTo>
                <a:lnTo>
                  <a:pt x="0" y="824958"/>
                </a:lnTo>
                <a:close/>
              </a:path>
            </a:pathLst>
          </a:cu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1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F2EB154-1E47-5989-CE81-E53948D86149}"/>
              </a:ext>
            </a:extLst>
          </p:cNvPr>
          <p:cNvSpPr txBox="1"/>
          <p:nvPr/>
        </p:nvSpPr>
        <p:spPr>
          <a:xfrm>
            <a:off x="880170" y="5241055"/>
            <a:ext cx="3372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Combinações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0106A8F-A262-E4D4-7133-F99F03C757EF}"/>
              </a:ext>
            </a:extLst>
          </p:cNvPr>
          <p:cNvGrpSpPr/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0CA6D596-9CC1-153D-90CE-118CAE882201}"/>
                </a:ext>
              </a:extLst>
            </p:cNvPr>
            <p:cNvSpPr/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975F3381-8122-E2F3-4A9D-66B8D668ED1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6" name="TextBox 15">
            <a:extLst>
              <a:ext uri="{FF2B5EF4-FFF2-40B4-BE49-F238E27FC236}">
                <a16:creationId xmlns:a16="http://schemas.microsoft.com/office/drawing/2014/main" id="{1E07FEFA-56CF-2804-8CA3-35CABD91D52C}"/>
              </a:ext>
            </a:extLst>
          </p:cNvPr>
          <p:cNvSpPr txBox="1"/>
          <p:nvPr/>
        </p:nvSpPr>
        <p:spPr>
          <a:xfrm>
            <a:off x="880174" y="889915"/>
            <a:ext cx="10530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Testes Unitários</a:t>
            </a:r>
            <a:endParaRPr lang="pt-BR" sz="700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483A4893-7F06-6567-1E03-5F5E8E63F785}"/>
              </a:ext>
            </a:extLst>
          </p:cNvPr>
          <p:cNvSpPr txBox="1"/>
          <p:nvPr/>
        </p:nvSpPr>
        <p:spPr>
          <a:xfrm>
            <a:off x="880172" y="1854752"/>
            <a:ext cx="105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Quais casos de teste cobrir?</a:t>
            </a:r>
            <a:endParaRPr lang="pt-BR" sz="3600" noProof="0" dirty="0">
              <a:solidFill>
                <a:schemeClr val="accent3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18">
            <a:extLst>
              <a:ext uri="{FF2B5EF4-FFF2-40B4-BE49-F238E27FC236}">
                <a16:creationId xmlns:a16="http://schemas.microsoft.com/office/drawing/2014/main" id="{862BC227-EE88-A8B8-EF33-B96D8FFFC085}"/>
              </a:ext>
            </a:extLst>
          </p:cNvPr>
          <p:cNvSpPr txBox="1"/>
          <p:nvPr/>
        </p:nvSpPr>
        <p:spPr>
          <a:xfrm>
            <a:off x="880172" y="4186132"/>
            <a:ext cx="1152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 suas proximidades</a:t>
            </a: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id="{E48C347A-125B-0502-F20E-BC9CFC76FAE6}"/>
              </a:ext>
            </a:extLst>
          </p:cNvPr>
          <p:cNvSpPr txBox="1"/>
          <p:nvPr/>
        </p:nvSpPr>
        <p:spPr>
          <a:xfrm>
            <a:off x="880172" y="6152425"/>
            <a:ext cx="1152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Entradas combinadas, para todos os pares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981E134-B492-82B7-92F7-16CD911D92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0030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3">
            <a:extLst>
              <a:ext uri="{FF2B5EF4-FFF2-40B4-BE49-F238E27FC236}">
                <a16:creationId xmlns:a16="http://schemas.microsoft.com/office/drawing/2014/main" id="{CDE0E687-B230-4321-85FE-8526B2B7EC50}"/>
              </a:ext>
            </a:extLst>
          </p:cNvPr>
          <p:cNvSpPr>
            <a:spLocks/>
          </p:cNvSpPr>
          <p:nvPr/>
        </p:nvSpPr>
        <p:spPr bwMode="auto">
          <a:xfrm flipV="1">
            <a:off x="0" y="3015352"/>
            <a:ext cx="18288000" cy="6054848"/>
          </a:xfrm>
          <a:custGeom>
            <a:avLst/>
            <a:gdLst>
              <a:gd name="T0" fmla="*/ 11005 w 11005"/>
              <a:gd name="T1" fmla="*/ 393 h 3915"/>
              <a:gd name="T2" fmla="*/ 10228 w 11005"/>
              <a:gd name="T3" fmla="*/ 1108 h 3915"/>
              <a:gd name="T4" fmla="*/ 9484 w 11005"/>
              <a:gd name="T5" fmla="*/ 1733 h 3915"/>
              <a:gd name="T6" fmla="*/ 8768 w 11005"/>
              <a:gd name="T7" fmla="*/ 2269 h 3915"/>
              <a:gd name="T8" fmla="*/ 8076 w 11005"/>
              <a:gd name="T9" fmla="*/ 2722 h 3915"/>
              <a:gd name="T10" fmla="*/ 7402 w 11005"/>
              <a:gd name="T11" fmla="*/ 3095 h 3915"/>
              <a:gd name="T12" fmla="*/ 6744 w 11005"/>
              <a:gd name="T13" fmla="*/ 3392 h 3915"/>
              <a:gd name="T14" fmla="*/ 6096 w 11005"/>
              <a:gd name="T15" fmla="*/ 3620 h 3915"/>
              <a:gd name="T16" fmla="*/ 5455 w 11005"/>
              <a:gd name="T17" fmla="*/ 3780 h 3915"/>
              <a:gd name="T18" fmla="*/ 4814 w 11005"/>
              <a:gd name="T19" fmla="*/ 3876 h 3915"/>
              <a:gd name="T20" fmla="*/ 4170 w 11005"/>
              <a:gd name="T21" fmla="*/ 3915 h 3915"/>
              <a:gd name="T22" fmla="*/ 3519 w 11005"/>
              <a:gd name="T23" fmla="*/ 3899 h 3915"/>
              <a:gd name="T24" fmla="*/ 2857 w 11005"/>
              <a:gd name="T25" fmla="*/ 3833 h 3915"/>
              <a:gd name="T26" fmla="*/ 2177 w 11005"/>
              <a:gd name="T27" fmla="*/ 3719 h 3915"/>
              <a:gd name="T28" fmla="*/ 1479 w 11005"/>
              <a:gd name="T29" fmla="*/ 3565 h 3915"/>
              <a:gd name="T30" fmla="*/ 755 w 11005"/>
              <a:gd name="T31" fmla="*/ 3372 h 3915"/>
              <a:gd name="T32" fmla="*/ 0 w 11005"/>
              <a:gd name="T33" fmla="*/ 3145 h 3915"/>
              <a:gd name="T34" fmla="*/ 383 w 11005"/>
              <a:gd name="T35" fmla="*/ 3170 h 3915"/>
              <a:gd name="T36" fmla="*/ 1125 w 11005"/>
              <a:gd name="T37" fmla="*/ 3360 h 3915"/>
              <a:gd name="T38" fmla="*/ 1839 w 11005"/>
              <a:gd name="T39" fmla="*/ 3513 h 3915"/>
              <a:gd name="T40" fmla="*/ 2527 w 11005"/>
              <a:gd name="T41" fmla="*/ 3627 h 3915"/>
              <a:gd name="T42" fmla="*/ 3198 w 11005"/>
              <a:gd name="T43" fmla="*/ 3698 h 3915"/>
              <a:gd name="T44" fmla="*/ 3852 w 11005"/>
              <a:gd name="T45" fmla="*/ 3719 h 3915"/>
              <a:gd name="T46" fmla="*/ 4497 w 11005"/>
              <a:gd name="T47" fmla="*/ 3689 h 3915"/>
              <a:gd name="T48" fmla="*/ 5137 w 11005"/>
              <a:gd name="T49" fmla="*/ 3602 h 3915"/>
              <a:gd name="T50" fmla="*/ 5774 w 11005"/>
              <a:gd name="T51" fmla="*/ 3454 h 3915"/>
              <a:gd name="T52" fmla="*/ 6417 w 11005"/>
              <a:gd name="T53" fmla="*/ 3242 h 3915"/>
              <a:gd name="T54" fmla="*/ 7068 w 11005"/>
              <a:gd name="T55" fmla="*/ 2961 h 3915"/>
              <a:gd name="T56" fmla="*/ 7731 w 11005"/>
              <a:gd name="T57" fmla="*/ 2608 h 3915"/>
              <a:gd name="T58" fmla="*/ 8413 w 11005"/>
              <a:gd name="T59" fmla="*/ 2175 h 3915"/>
              <a:gd name="T60" fmla="*/ 9117 w 11005"/>
              <a:gd name="T61" fmla="*/ 1663 h 3915"/>
              <a:gd name="T62" fmla="*/ 9848 w 11005"/>
              <a:gd name="T63" fmla="*/ 1065 h 3915"/>
              <a:gd name="T64" fmla="*/ 10610 w 11005"/>
              <a:gd name="T65" fmla="*/ 377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05" h="3915">
                <a:moveTo>
                  <a:pt x="11005" y="0"/>
                </a:moveTo>
                <a:lnTo>
                  <a:pt x="11005" y="393"/>
                </a:lnTo>
                <a:lnTo>
                  <a:pt x="10611" y="762"/>
                </a:lnTo>
                <a:lnTo>
                  <a:pt x="10228" y="1108"/>
                </a:lnTo>
                <a:lnTo>
                  <a:pt x="9853" y="1431"/>
                </a:lnTo>
                <a:lnTo>
                  <a:pt x="9484" y="1733"/>
                </a:lnTo>
                <a:lnTo>
                  <a:pt x="9122" y="2011"/>
                </a:lnTo>
                <a:lnTo>
                  <a:pt x="8768" y="2269"/>
                </a:lnTo>
                <a:lnTo>
                  <a:pt x="8418" y="2505"/>
                </a:lnTo>
                <a:lnTo>
                  <a:pt x="8076" y="2722"/>
                </a:lnTo>
                <a:lnTo>
                  <a:pt x="7737" y="2918"/>
                </a:lnTo>
                <a:lnTo>
                  <a:pt x="7402" y="3095"/>
                </a:lnTo>
                <a:lnTo>
                  <a:pt x="7072" y="3252"/>
                </a:lnTo>
                <a:lnTo>
                  <a:pt x="6744" y="3392"/>
                </a:lnTo>
                <a:lnTo>
                  <a:pt x="6420" y="3515"/>
                </a:lnTo>
                <a:lnTo>
                  <a:pt x="6096" y="3620"/>
                </a:lnTo>
                <a:lnTo>
                  <a:pt x="5774" y="3708"/>
                </a:lnTo>
                <a:lnTo>
                  <a:pt x="5455" y="3780"/>
                </a:lnTo>
                <a:lnTo>
                  <a:pt x="5134" y="3836"/>
                </a:lnTo>
                <a:lnTo>
                  <a:pt x="4814" y="3876"/>
                </a:lnTo>
                <a:lnTo>
                  <a:pt x="4493" y="3904"/>
                </a:lnTo>
                <a:lnTo>
                  <a:pt x="4170" y="3915"/>
                </a:lnTo>
                <a:lnTo>
                  <a:pt x="3846" y="3914"/>
                </a:lnTo>
                <a:lnTo>
                  <a:pt x="3519" y="3899"/>
                </a:lnTo>
                <a:lnTo>
                  <a:pt x="3190" y="3872"/>
                </a:lnTo>
                <a:lnTo>
                  <a:pt x="2857" y="3833"/>
                </a:lnTo>
                <a:lnTo>
                  <a:pt x="2520" y="3781"/>
                </a:lnTo>
                <a:lnTo>
                  <a:pt x="2177" y="3719"/>
                </a:lnTo>
                <a:lnTo>
                  <a:pt x="1832" y="3647"/>
                </a:lnTo>
                <a:lnTo>
                  <a:pt x="1479" y="3565"/>
                </a:lnTo>
                <a:lnTo>
                  <a:pt x="1120" y="3473"/>
                </a:lnTo>
                <a:lnTo>
                  <a:pt x="755" y="3372"/>
                </a:lnTo>
                <a:lnTo>
                  <a:pt x="382" y="3262"/>
                </a:lnTo>
                <a:lnTo>
                  <a:pt x="0" y="3145"/>
                </a:lnTo>
                <a:lnTo>
                  <a:pt x="0" y="3063"/>
                </a:lnTo>
                <a:lnTo>
                  <a:pt x="383" y="3170"/>
                </a:lnTo>
                <a:lnTo>
                  <a:pt x="758" y="3269"/>
                </a:lnTo>
                <a:lnTo>
                  <a:pt x="1125" y="3360"/>
                </a:lnTo>
                <a:lnTo>
                  <a:pt x="1485" y="3441"/>
                </a:lnTo>
                <a:lnTo>
                  <a:pt x="1839" y="3513"/>
                </a:lnTo>
                <a:lnTo>
                  <a:pt x="2186" y="3575"/>
                </a:lnTo>
                <a:lnTo>
                  <a:pt x="2527" y="3627"/>
                </a:lnTo>
                <a:lnTo>
                  <a:pt x="2864" y="3669"/>
                </a:lnTo>
                <a:lnTo>
                  <a:pt x="3198" y="3698"/>
                </a:lnTo>
                <a:lnTo>
                  <a:pt x="3527" y="3715"/>
                </a:lnTo>
                <a:lnTo>
                  <a:pt x="3852" y="3719"/>
                </a:lnTo>
                <a:lnTo>
                  <a:pt x="4176" y="3711"/>
                </a:lnTo>
                <a:lnTo>
                  <a:pt x="4497" y="3689"/>
                </a:lnTo>
                <a:lnTo>
                  <a:pt x="4817" y="3653"/>
                </a:lnTo>
                <a:lnTo>
                  <a:pt x="5137" y="3602"/>
                </a:lnTo>
                <a:lnTo>
                  <a:pt x="5456" y="3536"/>
                </a:lnTo>
                <a:lnTo>
                  <a:pt x="5774" y="3454"/>
                </a:lnTo>
                <a:lnTo>
                  <a:pt x="6096" y="3356"/>
                </a:lnTo>
                <a:lnTo>
                  <a:pt x="6417" y="3242"/>
                </a:lnTo>
                <a:lnTo>
                  <a:pt x="6741" y="3111"/>
                </a:lnTo>
                <a:lnTo>
                  <a:pt x="7068" y="2961"/>
                </a:lnTo>
                <a:lnTo>
                  <a:pt x="7397" y="2794"/>
                </a:lnTo>
                <a:lnTo>
                  <a:pt x="7731" y="2608"/>
                </a:lnTo>
                <a:lnTo>
                  <a:pt x="8070" y="2402"/>
                </a:lnTo>
                <a:lnTo>
                  <a:pt x="8413" y="2175"/>
                </a:lnTo>
                <a:lnTo>
                  <a:pt x="8762" y="1930"/>
                </a:lnTo>
                <a:lnTo>
                  <a:pt x="9117" y="1663"/>
                </a:lnTo>
                <a:lnTo>
                  <a:pt x="9478" y="1375"/>
                </a:lnTo>
                <a:lnTo>
                  <a:pt x="9848" y="1065"/>
                </a:lnTo>
                <a:lnTo>
                  <a:pt x="10224" y="734"/>
                </a:lnTo>
                <a:lnTo>
                  <a:pt x="10610" y="377"/>
                </a:lnTo>
                <a:lnTo>
                  <a:pt x="11005" y="0"/>
                </a:ln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0C3730-1AC3-4823-A1E6-F6B78DB69115}"/>
              </a:ext>
            </a:extLst>
          </p:cNvPr>
          <p:cNvSpPr txBox="1"/>
          <p:nvPr/>
        </p:nvSpPr>
        <p:spPr>
          <a:xfrm>
            <a:off x="1443067" y="4801370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AD40F-29C0-4AA6-B69C-24A38B65F5D7}"/>
              </a:ext>
            </a:extLst>
          </p:cNvPr>
          <p:cNvSpPr txBox="1"/>
          <p:nvPr/>
        </p:nvSpPr>
        <p:spPr>
          <a:xfrm>
            <a:off x="1655791" y="4370517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CEC70-1902-4A57-8E53-3C96FD64668D}"/>
              </a:ext>
            </a:extLst>
          </p:cNvPr>
          <p:cNvSpPr txBox="1"/>
          <p:nvPr/>
        </p:nvSpPr>
        <p:spPr>
          <a:xfrm>
            <a:off x="4760816" y="4476802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DFD169-71B5-462C-9A7F-B4767B10604E}"/>
              </a:ext>
            </a:extLst>
          </p:cNvPr>
          <p:cNvSpPr txBox="1"/>
          <p:nvPr/>
        </p:nvSpPr>
        <p:spPr>
          <a:xfrm>
            <a:off x="4973540" y="404594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9B997A-D54F-4071-8CE1-9570C7E2CABF}"/>
              </a:ext>
            </a:extLst>
          </p:cNvPr>
          <p:cNvSpPr txBox="1"/>
          <p:nvPr/>
        </p:nvSpPr>
        <p:spPr>
          <a:xfrm>
            <a:off x="8078563" y="4741691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E8CD74-08A4-4032-881A-C9D727DA002C}"/>
              </a:ext>
            </a:extLst>
          </p:cNvPr>
          <p:cNvSpPr txBox="1"/>
          <p:nvPr/>
        </p:nvSpPr>
        <p:spPr>
          <a:xfrm>
            <a:off x="8291287" y="4310838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EFADA6-73A4-429D-8079-1271A5A0A670}"/>
              </a:ext>
            </a:extLst>
          </p:cNvPr>
          <p:cNvSpPr txBox="1"/>
          <p:nvPr/>
        </p:nvSpPr>
        <p:spPr>
          <a:xfrm>
            <a:off x="11396312" y="5915718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3D9D0-EDA5-456D-B033-5AB543CC6A6A}"/>
              </a:ext>
            </a:extLst>
          </p:cNvPr>
          <p:cNvSpPr txBox="1"/>
          <p:nvPr/>
        </p:nvSpPr>
        <p:spPr>
          <a:xfrm>
            <a:off x="11609036" y="5484865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5C3EC1-FFC5-4EA9-84A2-68D3C8ABD786}"/>
              </a:ext>
            </a:extLst>
          </p:cNvPr>
          <p:cNvSpPr txBox="1"/>
          <p:nvPr/>
        </p:nvSpPr>
        <p:spPr>
          <a:xfrm>
            <a:off x="14714060" y="8084361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57DFE-303B-4D03-A113-CBE0E601B9E5}"/>
              </a:ext>
            </a:extLst>
          </p:cNvPr>
          <p:cNvSpPr txBox="1"/>
          <p:nvPr/>
        </p:nvSpPr>
        <p:spPr>
          <a:xfrm>
            <a:off x="14926784" y="7653508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64AF5A-5D0D-40B6-925C-30DB8F36400F}"/>
              </a:ext>
            </a:extLst>
          </p:cNvPr>
          <p:cNvSpPr txBox="1"/>
          <p:nvPr/>
        </p:nvSpPr>
        <p:spPr>
          <a:xfrm>
            <a:off x="920369" y="7896481"/>
            <a:ext cx="6737731" cy="14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b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Полилиния: фигура 64">
            <a:extLst>
              <a:ext uri="{FF2B5EF4-FFF2-40B4-BE49-F238E27FC236}">
                <a16:creationId xmlns:a16="http://schemas.microsoft.com/office/drawing/2014/main" id="{C0492E59-585F-4F20-AC84-14E3E7F5632E}"/>
              </a:ext>
            </a:extLst>
          </p:cNvPr>
          <p:cNvSpPr/>
          <p:nvPr/>
        </p:nvSpPr>
        <p:spPr>
          <a:xfrm>
            <a:off x="1946200" y="2627058"/>
            <a:ext cx="14570252" cy="4812809"/>
          </a:xfrm>
          <a:custGeom>
            <a:avLst/>
            <a:gdLst>
              <a:gd name="connsiteX0" fmla="*/ 13833296 w 14570252"/>
              <a:gd name="connsiteY0" fmla="*/ 3338899 h 4812809"/>
              <a:gd name="connsiteX1" fmla="*/ 14570252 w 14570252"/>
              <a:gd name="connsiteY1" fmla="*/ 4075854 h 4812809"/>
              <a:gd name="connsiteX2" fmla="*/ 13833296 w 14570252"/>
              <a:gd name="connsiteY2" fmla="*/ 4812809 h 4812809"/>
              <a:gd name="connsiteX3" fmla="*/ 13096340 w 14570252"/>
              <a:gd name="connsiteY3" fmla="*/ 4075854 h 4812809"/>
              <a:gd name="connsiteX4" fmla="*/ 13833296 w 14570252"/>
              <a:gd name="connsiteY4" fmla="*/ 3338899 h 4812809"/>
              <a:gd name="connsiteX5" fmla="*/ 10515548 w 14570252"/>
              <a:gd name="connsiteY5" fmla="*/ 1249749 h 4812809"/>
              <a:gd name="connsiteX6" fmla="*/ 11211337 w 14570252"/>
              <a:gd name="connsiteY6" fmla="*/ 1945537 h 4812809"/>
              <a:gd name="connsiteX7" fmla="*/ 10515548 w 14570252"/>
              <a:gd name="connsiteY7" fmla="*/ 2641325 h 4812809"/>
              <a:gd name="connsiteX8" fmla="*/ 9819759 w 14570252"/>
              <a:gd name="connsiteY8" fmla="*/ 1945537 h 4812809"/>
              <a:gd name="connsiteX9" fmla="*/ 10515548 w 14570252"/>
              <a:gd name="connsiteY9" fmla="*/ 1249749 h 4812809"/>
              <a:gd name="connsiteX10" fmla="*/ 562306 w 14570252"/>
              <a:gd name="connsiteY10" fmla="*/ 400535 h 4812809"/>
              <a:gd name="connsiteX11" fmla="*/ 1124612 w 14570252"/>
              <a:gd name="connsiteY11" fmla="*/ 962840 h 4812809"/>
              <a:gd name="connsiteX12" fmla="*/ 562306 w 14570252"/>
              <a:gd name="connsiteY12" fmla="*/ 1525145 h 4812809"/>
              <a:gd name="connsiteX13" fmla="*/ 0 w 14570252"/>
              <a:gd name="connsiteY13" fmla="*/ 962840 h 4812809"/>
              <a:gd name="connsiteX14" fmla="*/ 562306 w 14570252"/>
              <a:gd name="connsiteY14" fmla="*/ 400535 h 4812809"/>
              <a:gd name="connsiteX15" fmla="*/ 7197799 w 14570252"/>
              <a:gd name="connsiteY15" fmla="*/ 163899 h 4812809"/>
              <a:gd name="connsiteX16" fmla="*/ 7848500 w 14570252"/>
              <a:gd name="connsiteY16" fmla="*/ 814599 h 4812809"/>
              <a:gd name="connsiteX17" fmla="*/ 7197799 w 14570252"/>
              <a:gd name="connsiteY17" fmla="*/ 1465299 h 4812809"/>
              <a:gd name="connsiteX18" fmla="*/ 6547098 w 14570252"/>
              <a:gd name="connsiteY18" fmla="*/ 814599 h 4812809"/>
              <a:gd name="connsiteX19" fmla="*/ 7197799 w 14570252"/>
              <a:gd name="connsiteY19" fmla="*/ 163899 h 4812809"/>
              <a:gd name="connsiteX20" fmla="*/ 3880056 w 14570252"/>
              <a:gd name="connsiteY20" fmla="*/ 0 h 4812809"/>
              <a:gd name="connsiteX21" fmla="*/ 4480001 w 14570252"/>
              <a:gd name="connsiteY21" fmla="*/ 599944 h 4812809"/>
              <a:gd name="connsiteX22" fmla="*/ 3880056 w 14570252"/>
              <a:gd name="connsiteY22" fmla="*/ 1199888 h 4812809"/>
              <a:gd name="connsiteX23" fmla="*/ 3280109 w 14570252"/>
              <a:gd name="connsiteY23" fmla="*/ 599944 h 4812809"/>
              <a:gd name="connsiteX24" fmla="*/ 3880056 w 14570252"/>
              <a:gd name="connsiteY24" fmla="*/ 0 h 481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570252" h="4812809">
                <a:moveTo>
                  <a:pt x="13833296" y="3338899"/>
                </a:moveTo>
                <a:cubicBezTo>
                  <a:pt x="14240306" y="3338899"/>
                  <a:pt x="14570252" y="3668846"/>
                  <a:pt x="14570252" y="4075854"/>
                </a:cubicBezTo>
                <a:cubicBezTo>
                  <a:pt x="14570252" y="4482863"/>
                  <a:pt x="14240306" y="4812809"/>
                  <a:pt x="13833296" y="4812809"/>
                </a:cubicBezTo>
                <a:cubicBezTo>
                  <a:pt x="13426286" y="4812809"/>
                  <a:pt x="13096340" y="4482863"/>
                  <a:pt x="13096340" y="4075854"/>
                </a:cubicBezTo>
                <a:cubicBezTo>
                  <a:pt x="13096340" y="3668846"/>
                  <a:pt x="13426286" y="3338899"/>
                  <a:pt x="13833296" y="3338899"/>
                </a:cubicBezTo>
                <a:close/>
                <a:moveTo>
                  <a:pt x="10515548" y="1249749"/>
                </a:moveTo>
                <a:cubicBezTo>
                  <a:pt x="10899822" y="1249749"/>
                  <a:pt x="11211337" y="1561265"/>
                  <a:pt x="11211337" y="1945537"/>
                </a:cubicBezTo>
                <a:cubicBezTo>
                  <a:pt x="11211337" y="2329810"/>
                  <a:pt x="10899822" y="2641325"/>
                  <a:pt x="10515548" y="2641325"/>
                </a:cubicBezTo>
                <a:cubicBezTo>
                  <a:pt x="10131274" y="2641325"/>
                  <a:pt x="9819759" y="2329810"/>
                  <a:pt x="9819759" y="1945537"/>
                </a:cubicBezTo>
                <a:cubicBezTo>
                  <a:pt x="9819759" y="1561265"/>
                  <a:pt x="10131274" y="1249749"/>
                  <a:pt x="10515548" y="1249749"/>
                </a:cubicBezTo>
                <a:close/>
                <a:moveTo>
                  <a:pt x="562306" y="400535"/>
                </a:moveTo>
                <a:cubicBezTo>
                  <a:pt x="872859" y="400535"/>
                  <a:pt x="1124612" y="652288"/>
                  <a:pt x="1124612" y="962840"/>
                </a:cubicBezTo>
                <a:cubicBezTo>
                  <a:pt x="1124612" y="1273392"/>
                  <a:pt x="872859" y="1525145"/>
                  <a:pt x="562306" y="1525145"/>
                </a:cubicBezTo>
                <a:cubicBezTo>
                  <a:pt x="251753" y="1525145"/>
                  <a:pt x="0" y="1273392"/>
                  <a:pt x="0" y="962840"/>
                </a:cubicBezTo>
                <a:cubicBezTo>
                  <a:pt x="0" y="652288"/>
                  <a:pt x="251753" y="400535"/>
                  <a:pt x="562306" y="400535"/>
                </a:cubicBezTo>
                <a:close/>
                <a:moveTo>
                  <a:pt x="7197799" y="163899"/>
                </a:moveTo>
                <a:cubicBezTo>
                  <a:pt x="7557171" y="163899"/>
                  <a:pt x="7848500" y="455228"/>
                  <a:pt x="7848500" y="814599"/>
                </a:cubicBezTo>
                <a:cubicBezTo>
                  <a:pt x="7848500" y="1173970"/>
                  <a:pt x="7557171" y="1465299"/>
                  <a:pt x="7197799" y="1465299"/>
                </a:cubicBezTo>
                <a:cubicBezTo>
                  <a:pt x="6838427" y="1465299"/>
                  <a:pt x="6547098" y="1173970"/>
                  <a:pt x="6547098" y="814599"/>
                </a:cubicBezTo>
                <a:cubicBezTo>
                  <a:pt x="6547098" y="455228"/>
                  <a:pt x="6838427" y="163899"/>
                  <a:pt x="7197799" y="163899"/>
                </a:cubicBezTo>
                <a:close/>
                <a:moveTo>
                  <a:pt x="3880056" y="0"/>
                </a:moveTo>
                <a:cubicBezTo>
                  <a:pt x="4211396" y="0"/>
                  <a:pt x="4480001" y="268604"/>
                  <a:pt x="4480001" y="599944"/>
                </a:cubicBezTo>
                <a:cubicBezTo>
                  <a:pt x="4480001" y="931284"/>
                  <a:pt x="4211396" y="1199888"/>
                  <a:pt x="3880056" y="1199888"/>
                </a:cubicBezTo>
                <a:cubicBezTo>
                  <a:pt x="3548715" y="1199888"/>
                  <a:pt x="3280109" y="931284"/>
                  <a:pt x="3280109" y="599944"/>
                </a:cubicBezTo>
                <a:cubicBezTo>
                  <a:pt x="3280109" y="268604"/>
                  <a:pt x="3548715" y="0"/>
                  <a:pt x="388005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68300" sx="102000" sy="102000" algn="ctr" rotWithShape="0">
              <a:prstClr val="black">
                <a:alpha val="2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66" name="Полилиния: фигура 65">
            <a:extLst>
              <a:ext uri="{FF2B5EF4-FFF2-40B4-BE49-F238E27FC236}">
                <a16:creationId xmlns:a16="http://schemas.microsoft.com/office/drawing/2014/main" id="{B096A421-3A8D-447C-A2C0-FB9931AE2059}"/>
              </a:ext>
            </a:extLst>
          </p:cNvPr>
          <p:cNvSpPr/>
          <p:nvPr/>
        </p:nvSpPr>
        <p:spPr>
          <a:xfrm>
            <a:off x="2140207" y="2834049"/>
            <a:ext cx="14121983" cy="4351554"/>
          </a:xfrm>
          <a:custGeom>
            <a:avLst/>
            <a:gdLst>
              <a:gd name="connsiteX0" fmla="*/ 13639290 w 14121983"/>
              <a:gd name="connsiteY0" fmla="*/ 3386170 h 4351554"/>
              <a:gd name="connsiteX1" fmla="*/ 14121983 w 14121983"/>
              <a:gd name="connsiteY1" fmla="*/ 3868862 h 4351554"/>
              <a:gd name="connsiteX2" fmla="*/ 13639290 w 14121983"/>
              <a:gd name="connsiteY2" fmla="*/ 4351554 h 4351554"/>
              <a:gd name="connsiteX3" fmla="*/ 13156597 w 14121983"/>
              <a:gd name="connsiteY3" fmla="*/ 3868862 h 4351554"/>
              <a:gd name="connsiteX4" fmla="*/ 13639290 w 14121983"/>
              <a:gd name="connsiteY4" fmla="*/ 3386170 h 4351554"/>
              <a:gd name="connsiteX5" fmla="*/ 10321542 w 14121983"/>
              <a:gd name="connsiteY5" fmla="*/ 1282817 h 4351554"/>
              <a:gd name="connsiteX6" fmla="*/ 10777271 w 14121983"/>
              <a:gd name="connsiteY6" fmla="*/ 1738545 h 4351554"/>
              <a:gd name="connsiteX7" fmla="*/ 10321542 w 14121983"/>
              <a:gd name="connsiteY7" fmla="*/ 2194273 h 4351554"/>
              <a:gd name="connsiteX8" fmla="*/ 9865813 w 14121983"/>
              <a:gd name="connsiteY8" fmla="*/ 1738545 h 4351554"/>
              <a:gd name="connsiteX9" fmla="*/ 10321542 w 14121983"/>
              <a:gd name="connsiteY9" fmla="*/ 1282817 h 4351554"/>
              <a:gd name="connsiteX10" fmla="*/ 368301 w 14121983"/>
              <a:gd name="connsiteY10" fmla="*/ 387549 h 4351554"/>
              <a:gd name="connsiteX11" fmla="*/ 736601 w 14121983"/>
              <a:gd name="connsiteY11" fmla="*/ 755848 h 4351554"/>
              <a:gd name="connsiteX12" fmla="*/ 368301 w 14121983"/>
              <a:gd name="connsiteY12" fmla="*/ 1124147 h 4351554"/>
              <a:gd name="connsiteX13" fmla="*/ 0 w 14121983"/>
              <a:gd name="connsiteY13" fmla="*/ 755848 h 4351554"/>
              <a:gd name="connsiteX14" fmla="*/ 368301 w 14121983"/>
              <a:gd name="connsiteY14" fmla="*/ 387549 h 4351554"/>
              <a:gd name="connsiteX15" fmla="*/ 7003793 w 14121983"/>
              <a:gd name="connsiteY15" fmla="*/ 181411 h 4351554"/>
              <a:gd name="connsiteX16" fmla="*/ 7429990 w 14121983"/>
              <a:gd name="connsiteY16" fmla="*/ 607607 h 4351554"/>
              <a:gd name="connsiteX17" fmla="*/ 7003793 w 14121983"/>
              <a:gd name="connsiteY17" fmla="*/ 1033803 h 4351554"/>
              <a:gd name="connsiteX18" fmla="*/ 6577596 w 14121983"/>
              <a:gd name="connsiteY18" fmla="*/ 607607 h 4351554"/>
              <a:gd name="connsiteX19" fmla="*/ 7003793 w 14121983"/>
              <a:gd name="connsiteY19" fmla="*/ 181411 h 4351554"/>
              <a:gd name="connsiteX20" fmla="*/ 3686050 w 14121983"/>
              <a:gd name="connsiteY20" fmla="*/ 0 h 4351554"/>
              <a:gd name="connsiteX21" fmla="*/ 4079002 w 14121983"/>
              <a:gd name="connsiteY21" fmla="*/ 392952 h 4351554"/>
              <a:gd name="connsiteX22" fmla="*/ 3686050 w 14121983"/>
              <a:gd name="connsiteY22" fmla="*/ 785904 h 4351554"/>
              <a:gd name="connsiteX23" fmla="*/ 3293096 w 14121983"/>
              <a:gd name="connsiteY23" fmla="*/ 392952 h 4351554"/>
              <a:gd name="connsiteX24" fmla="*/ 3686050 w 14121983"/>
              <a:gd name="connsiteY24" fmla="*/ 0 h 435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21983" h="4351554">
                <a:moveTo>
                  <a:pt x="13639290" y="3386170"/>
                </a:moveTo>
                <a:cubicBezTo>
                  <a:pt x="13905873" y="3386170"/>
                  <a:pt x="14121983" y="3602280"/>
                  <a:pt x="14121983" y="3868862"/>
                </a:cubicBezTo>
                <a:cubicBezTo>
                  <a:pt x="14121983" y="4135446"/>
                  <a:pt x="13905873" y="4351554"/>
                  <a:pt x="13639290" y="4351554"/>
                </a:cubicBezTo>
                <a:cubicBezTo>
                  <a:pt x="13372707" y="4351554"/>
                  <a:pt x="13156597" y="4135446"/>
                  <a:pt x="13156597" y="3868862"/>
                </a:cubicBezTo>
                <a:cubicBezTo>
                  <a:pt x="13156597" y="3602280"/>
                  <a:pt x="13372707" y="3386170"/>
                  <a:pt x="13639290" y="3386170"/>
                </a:cubicBezTo>
                <a:close/>
                <a:moveTo>
                  <a:pt x="10321542" y="1282817"/>
                </a:moveTo>
                <a:cubicBezTo>
                  <a:pt x="10573234" y="1282817"/>
                  <a:pt x="10777271" y="1486855"/>
                  <a:pt x="10777271" y="1738545"/>
                </a:cubicBezTo>
                <a:cubicBezTo>
                  <a:pt x="10777271" y="1990237"/>
                  <a:pt x="10573234" y="2194273"/>
                  <a:pt x="10321542" y="2194273"/>
                </a:cubicBezTo>
                <a:cubicBezTo>
                  <a:pt x="10069850" y="2194273"/>
                  <a:pt x="9865813" y="1990237"/>
                  <a:pt x="9865813" y="1738545"/>
                </a:cubicBezTo>
                <a:cubicBezTo>
                  <a:pt x="9865813" y="1486855"/>
                  <a:pt x="10069850" y="1282817"/>
                  <a:pt x="10321542" y="1282817"/>
                </a:cubicBezTo>
                <a:close/>
                <a:moveTo>
                  <a:pt x="368301" y="387549"/>
                </a:moveTo>
                <a:cubicBezTo>
                  <a:pt x="571707" y="387549"/>
                  <a:pt x="736601" y="552443"/>
                  <a:pt x="736601" y="755848"/>
                </a:cubicBezTo>
                <a:cubicBezTo>
                  <a:pt x="736601" y="959254"/>
                  <a:pt x="571707" y="1124147"/>
                  <a:pt x="368301" y="1124147"/>
                </a:cubicBezTo>
                <a:cubicBezTo>
                  <a:pt x="164894" y="1124147"/>
                  <a:pt x="0" y="959254"/>
                  <a:pt x="0" y="755848"/>
                </a:cubicBezTo>
                <a:cubicBezTo>
                  <a:pt x="0" y="552443"/>
                  <a:pt x="164894" y="387549"/>
                  <a:pt x="368301" y="387549"/>
                </a:cubicBezTo>
                <a:close/>
                <a:moveTo>
                  <a:pt x="7003793" y="181411"/>
                </a:moveTo>
                <a:cubicBezTo>
                  <a:pt x="7239175" y="181411"/>
                  <a:pt x="7429990" y="372226"/>
                  <a:pt x="7429990" y="607607"/>
                </a:cubicBezTo>
                <a:cubicBezTo>
                  <a:pt x="7429990" y="842989"/>
                  <a:pt x="7239175" y="1033803"/>
                  <a:pt x="7003793" y="1033803"/>
                </a:cubicBezTo>
                <a:cubicBezTo>
                  <a:pt x="6768411" y="1033803"/>
                  <a:pt x="6577596" y="842989"/>
                  <a:pt x="6577596" y="607607"/>
                </a:cubicBezTo>
                <a:cubicBezTo>
                  <a:pt x="6577596" y="372226"/>
                  <a:pt x="6768411" y="181411"/>
                  <a:pt x="7003793" y="181411"/>
                </a:cubicBezTo>
                <a:close/>
                <a:moveTo>
                  <a:pt x="3686050" y="0"/>
                </a:moveTo>
                <a:cubicBezTo>
                  <a:pt x="3903071" y="0"/>
                  <a:pt x="4079002" y="175930"/>
                  <a:pt x="4079002" y="392952"/>
                </a:cubicBezTo>
                <a:cubicBezTo>
                  <a:pt x="4079002" y="609974"/>
                  <a:pt x="3903071" y="785904"/>
                  <a:pt x="3686050" y="785904"/>
                </a:cubicBezTo>
                <a:cubicBezTo>
                  <a:pt x="3469027" y="785904"/>
                  <a:pt x="3293096" y="609974"/>
                  <a:pt x="3293096" y="392952"/>
                </a:cubicBezTo>
                <a:cubicBezTo>
                  <a:pt x="3293096" y="175930"/>
                  <a:pt x="3469027" y="0"/>
                  <a:pt x="3686050" y="0"/>
                </a:cubicBez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3E7885-3CB7-457D-91F6-A4DD2BB19A44}"/>
              </a:ext>
            </a:extLst>
          </p:cNvPr>
          <p:cNvSpPr txBox="1"/>
          <p:nvPr/>
        </p:nvSpPr>
        <p:spPr>
          <a:xfrm>
            <a:off x="11776440" y="4295598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924379-46D7-444E-ABF0-D327EA6D98E7}"/>
              </a:ext>
            </a:extLst>
          </p:cNvPr>
          <p:cNvSpPr txBox="1"/>
          <p:nvPr/>
        </p:nvSpPr>
        <p:spPr>
          <a:xfrm>
            <a:off x="15094188" y="6425915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C1B2FA-9E69-4C39-975C-79B0A40031B9}"/>
              </a:ext>
            </a:extLst>
          </p:cNvPr>
          <p:cNvSpPr txBox="1"/>
          <p:nvPr/>
        </p:nvSpPr>
        <p:spPr>
          <a:xfrm>
            <a:off x="5140944" y="2950005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3C503D-7B71-47AC-8946-1905C587F05A}"/>
              </a:ext>
            </a:extLst>
          </p:cNvPr>
          <p:cNvSpPr txBox="1"/>
          <p:nvPr/>
        </p:nvSpPr>
        <p:spPr>
          <a:xfrm>
            <a:off x="8458691" y="3164660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131901-66F6-4A76-BB98-ADD0B4A18E36}"/>
              </a:ext>
            </a:extLst>
          </p:cNvPr>
          <p:cNvSpPr txBox="1"/>
          <p:nvPr/>
        </p:nvSpPr>
        <p:spPr>
          <a:xfrm>
            <a:off x="1823195" y="3312901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5F953CC-914E-5483-1D13-B2EEED7E462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E9C0EC5E-3365-B625-420A-19C164323A5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93210EAF-C790-54F0-4E8A-72AB197E62A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94E9F519-A4C8-B84E-813E-B53CDC3FFC80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52" grpId="0"/>
      <p:bldP spid="65" grpId="0" animBg="1"/>
      <p:bldP spid="65" grpId="1" animBg="1"/>
      <p:bldP spid="66" grpId="0" animBg="1"/>
      <p:bldP spid="66" grpId="1" animBg="1"/>
      <p:bldP spid="44" grpId="0"/>
      <p:bldP spid="45" grpId="0"/>
      <p:bldP spid="46" grpId="0"/>
      <p:bldP spid="47" grpId="0"/>
      <p:bldP spid="4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">
            <a:extLst>
              <a:ext uri="{FF2B5EF4-FFF2-40B4-BE49-F238E27FC236}">
                <a16:creationId xmlns:a16="http://schemas.microsoft.com/office/drawing/2014/main" id="{5FD54A1A-6DBE-40C2-B7A3-B3F9C5592851}"/>
              </a:ext>
            </a:extLst>
          </p:cNvPr>
          <p:cNvSpPr>
            <a:spLocks/>
          </p:cNvSpPr>
          <p:nvPr/>
        </p:nvSpPr>
        <p:spPr bwMode="auto">
          <a:xfrm>
            <a:off x="0" y="2944890"/>
            <a:ext cx="18288000" cy="4297780"/>
          </a:xfrm>
          <a:custGeom>
            <a:avLst/>
            <a:gdLst>
              <a:gd name="T0" fmla="*/ 11005 w 11005"/>
              <a:gd name="T1" fmla="*/ 509 h 2585"/>
              <a:gd name="T2" fmla="*/ 11005 w 11005"/>
              <a:gd name="T3" fmla="*/ 859 h 2585"/>
              <a:gd name="T4" fmla="*/ 9443 w 11005"/>
              <a:gd name="T5" fmla="*/ 311 h 2585"/>
              <a:gd name="T6" fmla="*/ 7473 w 11005"/>
              <a:gd name="T7" fmla="*/ 2048 h 2585"/>
              <a:gd name="T8" fmla="*/ 5503 w 11005"/>
              <a:gd name="T9" fmla="*/ 966 h 2585"/>
              <a:gd name="T10" fmla="*/ 3533 w 11005"/>
              <a:gd name="T11" fmla="*/ 2585 h 2585"/>
              <a:gd name="T12" fmla="*/ 1564 w 11005"/>
              <a:gd name="T13" fmla="*/ 1492 h 2585"/>
              <a:gd name="T14" fmla="*/ 0 w 11005"/>
              <a:gd name="T15" fmla="*/ 1538 h 2585"/>
              <a:gd name="T16" fmla="*/ 0 w 11005"/>
              <a:gd name="T17" fmla="*/ 1465 h 2585"/>
              <a:gd name="T18" fmla="*/ 1563 w 11005"/>
              <a:gd name="T19" fmla="*/ 1380 h 2585"/>
              <a:gd name="T20" fmla="*/ 3534 w 11005"/>
              <a:gd name="T21" fmla="*/ 2422 h 2585"/>
              <a:gd name="T22" fmla="*/ 5503 w 11005"/>
              <a:gd name="T23" fmla="*/ 754 h 2585"/>
              <a:gd name="T24" fmla="*/ 7473 w 11005"/>
              <a:gd name="T25" fmla="*/ 1788 h 2585"/>
              <a:gd name="T26" fmla="*/ 9443 w 11005"/>
              <a:gd name="T27" fmla="*/ 0 h 2585"/>
              <a:gd name="T28" fmla="*/ 11005 w 11005"/>
              <a:gd name="T29" fmla="*/ 509 h 2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005" h="2585">
                <a:moveTo>
                  <a:pt x="11005" y="509"/>
                </a:moveTo>
                <a:lnTo>
                  <a:pt x="11005" y="859"/>
                </a:lnTo>
                <a:lnTo>
                  <a:pt x="9443" y="311"/>
                </a:lnTo>
                <a:lnTo>
                  <a:pt x="7473" y="2048"/>
                </a:lnTo>
                <a:lnTo>
                  <a:pt x="5503" y="966"/>
                </a:lnTo>
                <a:lnTo>
                  <a:pt x="3533" y="2585"/>
                </a:lnTo>
                <a:lnTo>
                  <a:pt x="1564" y="1492"/>
                </a:lnTo>
                <a:lnTo>
                  <a:pt x="0" y="1538"/>
                </a:lnTo>
                <a:lnTo>
                  <a:pt x="0" y="1465"/>
                </a:lnTo>
                <a:lnTo>
                  <a:pt x="1563" y="1380"/>
                </a:lnTo>
                <a:lnTo>
                  <a:pt x="3534" y="2422"/>
                </a:lnTo>
                <a:lnTo>
                  <a:pt x="5503" y="754"/>
                </a:lnTo>
                <a:lnTo>
                  <a:pt x="7473" y="1788"/>
                </a:lnTo>
                <a:lnTo>
                  <a:pt x="9443" y="0"/>
                </a:lnTo>
                <a:lnTo>
                  <a:pt x="11005" y="509"/>
                </a:ln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90" name="Полилиния: фигура 89">
            <a:extLst>
              <a:ext uri="{FF2B5EF4-FFF2-40B4-BE49-F238E27FC236}">
                <a16:creationId xmlns:a16="http://schemas.microsoft.com/office/drawing/2014/main" id="{20042471-E9D3-4916-8C6E-BAF297AB776B}"/>
              </a:ext>
            </a:extLst>
          </p:cNvPr>
          <p:cNvSpPr/>
          <p:nvPr/>
        </p:nvSpPr>
        <p:spPr>
          <a:xfrm>
            <a:off x="1946200" y="2559158"/>
            <a:ext cx="14570252" cy="4952149"/>
          </a:xfrm>
          <a:custGeom>
            <a:avLst/>
            <a:gdLst>
              <a:gd name="connsiteX0" fmla="*/ 3880056 w 14570252"/>
              <a:gd name="connsiteY0" fmla="*/ 3752261 h 4952149"/>
              <a:gd name="connsiteX1" fmla="*/ 4480001 w 14570252"/>
              <a:gd name="connsiteY1" fmla="*/ 4352205 h 4952149"/>
              <a:gd name="connsiteX2" fmla="*/ 3880056 w 14570252"/>
              <a:gd name="connsiteY2" fmla="*/ 4952149 h 4952149"/>
              <a:gd name="connsiteX3" fmla="*/ 3280109 w 14570252"/>
              <a:gd name="connsiteY3" fmla="*/ 4352205 h 4952149"/>
              <a:gd name="connsiteX4" fmla="*/ 3880056 w 14570252"/>
              <a:gd name="connsiteY4" fmla="*/ 3752261 h 4952149"/>
              <a:gd name="connsiteX5" fmla="*/ 10515548 w 14570252"/>
              <a:gd name="connsiteY5" fmla="*/ 2704043 h 4952149"/>
              <a:gd name="connsiteX6" fmla="*/ 11211337 w 14570252"/>
              <a:gd name="connsiteY6" fmla="*/ 3399831 h 4952149"/>
              <a:gd name="connsiteX7" fmla="*/ 10515548 w 14570252"/>
              <a:gd name="connsiteY7" fmla="*/ 4095619 h 4952149"/>
              <a:gd name="connsiteX8" fmla="*/ 9819759 w 14570252"/>
              <a:gd name="connsiteY8" fmla="*/ 3399831 h 4952149"/>
              <a:gd name="connsiteX9" fmla="*/ 10515548 w 14570252"/>
              <a:gd name="connsiteY9" fmla="*/ 2704043 h 4952149"/>
              <a:gd name="connsiteX10" fmla="*/ 562306 w 14570252"/>
              <a:gd name="connsiteY10" fmla="*/ 2262520 h 4952149"/>
              <a:gd name="connsiteX11" fmla="*/ 1124613 w 14570252"/>
              <a:gd name="connsiteY11" fmla="*/ 2824825 h 4952149"/>
              <a:gd name="connsiteX12" fmla="*/ 562306 w 14570252"/>
              <a:gd name="connsiteY12" fmla="*/ 3387130 h 4952149"/>
              <a:gd name="connsiteX13" fmla="*/ 0 w 14570252"/>
              <a:gd name="connsiteY13" fmla="*/ 2824825 h 4952149"/>
              <a:gd name="connsiteX14" fmla="*/ 562306 w 14570252"/>
              <a:gd name="connsiteY14" fmla="*/ 2262520 h 4952149"/>
              <a:gd name="connsiteX15" fmla="*/ 7197799 w 14570252"/>
              <a:gd name="connsiteY15" fmla="*/ 1270109 h 4952149"/>
              <a:gd name="connsiteX16" fmla="*/ 7848500 w 14570252"/>
              <a:gd name="connsiteY16" fmla="*/ 1920809 h 4952149"/>
              <a:gd name="connsiteX17" fmla="*/ 7197799 w 14570252"/>
              <a:gd name="connsiteY17" fmla="*/ 2571509 h 4952149"/>
              <a:gd name="connsiteX18" fmla="*/ 6547098 w 14570252"/>
              <a:gd name="connsiteY18" fmla="*/ 1920809 h 4952149"/>
              <a:gd name="connsiteX19" fmla="*/ 7197799 w 14570252"/>
              <a:gd name="connsiteY19" fmla="*/ 1270109 h 4952149"/>
              <a:gd name="connsiteX20" fmla="*/ 13833296 w 14570252"/>
              <a:gd name="connsiteY20" fmla="*/ 0 h 4952149"/>
              <a:gd name="connsiteX21" fmla="*/ 14570252 w 14570252"/>
              <a:gd name="connsiteY21" fmla="*/ 736955 h 4952149"/>
              <a:gd name="connsiteX22" fmla="*/ 13833296 w 14570252"/>
              <a:gd name="connsiteY22" fmla="*/ 1473910 h 4952149"/>
              <a:gd name="connsiteX23" fmla="*/ 13096340 w 14570252"/>
              <a:gd name="connsiteY23" fmla="*/ 736955 h 4952149"/>
              <a:gd name="connsiteX24" fmla="*/ 13833296 w 14570252"/>
              <a:gd name="connsiteY24" fmla="*/ 0 h 495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570252" h="4952149">
                <a:moveTo>
                  <a:pt x="3880056" y="3752261"/>
                </a:moveTo>
                <a:cubicBezTo>
                  <a:pt x="4211396" y="3752261"/>
                  <a:pt x="4480001" y="4020865"/>
                  <a:pt x="4480001" y="4352205"/>
                </a:cubicBezTo>
                <a:cubicBezTo>
                  <a:pt x="4480001" y="4683545"/>
                  <a:pt x="4211396" y="4952149"/>
                  <a:pt x="3880056" y="4952149"/>
                </a:cubicBezTo>
                <a:cubicBezTo>
                  <a:pt x="3548715" y="4952149"/>
                  <a:pt x="3280109" y="4683545"/>
                  <a:pt x="3280109" y="4352205"/>
                </a:cubicBezTo>
                <a:cubicBezTo>
                  <a:pt x="3280109" y="4020865"/>
                  <a:pt x="3548715" y="3752261"/>
                  <a:pt x="3880056" y="3752261"/>
                </a:cubicBezTo>
                <a:close/>
                <a:moveTo>
                  <a:pt x="10515548" y="2704043"/>
                </a:moveTo>
                <a:cubicBezTo>
                  <a:pt x="10899822" y="2704043"/>
                  <a:pt x="11211337" y="3015559"/>
                  <a:pt x="11211337" y="3399831"/>
                </a:cubicBezTo>
                <a:cubicBezTo>
                  <a:pt x="11211337" y="3784104"/>
                  <a:pt x="10899822" y="4095619"/>
                  <a:pt x="10515548" y="4095619"/>
                </a:cubicBezTo>
                <a:cubicBezTo>
                  <a:pt x="10131274" y="4095619"/>
                  <a:pt x="9819759" y="3784104"/>
                  <a:pt x="9819759" y="3399831"/>
                </a:cubicBezTo>
                <a:cubicBezTo>
                  <a:pt x="9819759" y="3015559"/>
                  <a:pt x="10131274" y="2704043"/>
                  <a:pt x="10515548" y="2704043"/>
                </a:cubicBezTo>
                <a:close/>
                <a:moveTo>
                  <a:pt x="562306" y="2262520"/>
                </a:moveTo>
                <a:cubicBezTo>
                  <a:pt x="872859" y="2262520"/>
                  <a:pt x="1124613" y="2514273"/>
                  <a:pt x="1124613" y="2824825"/>
                </a:cubicBezTo>
                <a:cubicBezTo>
                  <a:pt x="1124613" y="3135377"/>
                  <a:pt x="872859" y="3387130"/>
                  <a:pt x="562306" y="3387130"/>
                </a:cubicBezTo>
                <a:cubicBezTo>
                  <a:pt x="251754" y="3387130"/>
                  <a:pt x="0" y="3135377"/>
                  <a:pt x="0" y="2824825"/>
                </a:cubicBezTo>
                <a:cubicBezTo>
                  <a:pt x="0" y="2514273"/>
                  <a:pt x="251754" y="2262520"/>
                  <a:pt x="562306" y="2262520"/>
                </a:cubicBezTo>
                <a:close/>
                <a:moveTo>
                  <a:pt x="7197799" y="1270109"/>
                </a:moveTo>
                <a:cubicBezTo>
                  <a:pt x="7557171" y="1270109"/>
                  <a:pt x="7848500" y="1561438"/>
                  <a:pt x="7848500" y="1920809"/>
                </a:cubicBezTo>
                <a:cubicBezTo>
                  <a:pt x="7848500" y="2280180"/>
                  <a:pt x="7557171" y="2571509"/>
                  <a:pt x="7197799" y="2571509"/>
                </a:cubicBezTo>
                <a:cubicBezTo>
                  <a:pt x="6838427" y="2571509"/>
                  <a:pt x="6547098" y="2280180"/>
                  <a:pt x="6547098" y="1920809"/>
                </a:cubicBezTo>
                <a:cubicBezTo>
                  <a:pt x="6547098" y="1561438"/>
                  <a:pt x="6838427" y="1270109"/>
                  <a:pt x="7197799" y="1270109"/>
                </a:cubicBezTo>
                <a:close/>
                <a:moveTo>
                  <a:pt x="13833296" y="0"/>
                </a:moveTo>
                <a:cubicBezTo>
                  <a:pt x="14240306" y="0"/>
                  <a:pt x="14570252" y="329947"/>
                  <a:pt x="14570252" y="736955"/>
                </a:cubicBezTo>
                <a:cubicBezTo>
                  <a:pt x="14570252" y="1143964"/>
                  <a:pt x="14240306" y="1473910"/>
                  <a:pt x="13833296" y="1473910"/>
                </a:cubicBezTo>
                <a:cubicBezTo>
                  <a:pt x="13426286" y="1473910"/>
                  <a:pt x="13096340" y="1143964"/>
                  <a:pt x="13096340" y="736955"/>
                </a:cubicBezTo>
                <a:cubicBezTo>
                  <a:pt x="13096340" y="329947"/>
                  <a:pt x="13426286" y="0"/>
                  <a:pt x="138332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68300" sx="102000" sy="102000" algn="ctr" rotWithShape="0">
              <a:prstClr val="black">
                <a:alpha val="2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4200E5-DE5C-4197-BF1F-DB24B4862CF2}"/>
              </a:ext>
            </a:extLst>
          </p:cNvPr>
          <p:cNvSpPr txBox="1"/>
          <p:nvPr/>
        </p:nvSpPr>
        <p:spPr>
          <a:xfrm>
            <a:off x="1204860" y="6595455"/>
            <a:ext cx="2607286" cy="14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1F6B30-5DA4-4B09-BC46-DE0D454A2EBF}"/>
              </a:ext>
            </a:extLst>
          </p:cNvPr>
          <p:cNvSpPr txBox="1"/>
          <p:nvPr/>
        </p:nvSpPr>
        <p:spPr>
          <a:xfrm>
            <a:off x="1655791" y="6164602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EA95CB-87CB-4945-B75F-6D62EC94E462}"/>
              </a:ext>
            </a:extLst>
          </p:cNvPr>
          <p:cNvSpPr txBox="1"/>
          <p:nvPr/>
        </p:nvSpPr>
        <p:spPr>
          <a:xfrm>
            <a:off x="4530487" y="8161163"/>
            <a:ext cx="2591530" cy="14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1178B5-EEF0-44DC-AB66-BE5FB216C144}"/>
              </a:ext>
            </a:extLst>
          </p:cNvPr>
          <p:cNvSpPr txBox="1"/>
          <p:nvPr/>
        </p:nvSpPr>
        <p:spPr>
          <a:xfrm>
            <a:off x="4973540" y="7730310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A444C8-A962-4EA0-B59E-59B954186311}"/>
              </a:ext>
            </a:extLst>
          </p:cNvPr>
          <p:cNvSpPr txBox="1"/>
          <p:nvPr/>
        </p:nvSpPr>
        <p:spPr>
          <a:xfrm>
            <a:off x="7843232" y="5780001"/>
            <a:ext cx="2601534" cy="14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483CC8-59F0-4002-A60A-B5021F919397}"/>
              </a:ext>
            </a:extLst>
          </p:cNvPr>
          <p:cNvSpPr txBox="1"/>
          <p:nvPr/>
        </p:nvSpPr>
        <p:spPr>
          <a:xfrm>
            <a:off x="8291287" y="5349148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385279-5FC2-4737-915A-862634CDABDE}"/>
              </a:ext>
            </a:extLst>
          </p:cNvPr>
          <p:cNvSpPr txBox="1"/>
          <p:nvPr/>
        </p:nvSpPr>
        <p:spPr>
          <a:xfrm>
            <a:off x="11194617" y="7302112"/>
            <a:ext cx="253426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9E665A-4C28-4F8B-BDAC-1D0C1A241273}"/>
              </a:ext>
            </a:extLst>
          </p:cNvPr>
          <p:cNvSpPr txBox="1"/>
          <p:nvPr/>
        </p:nvSpPr>
        <p:spPr>
          <a:xfrm>
            <a:off x="11609036" y="687125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617099-2124-4A20-BFB1-76DBA1B49A13}"/>
              </a:ext>
            </a:extLst>
          </p:cNvPr>
          <p:cNvSpPr txBox="1"/>
          <p:nvPr/>
        </p:nvSpPr>
        <p:spPr>
          <a:xfrm>
            <a:off x="14481606" y="4677562"/>
            <a:ext cx="2595780" cy="14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ED89E3-43B3-4F3C-B559-48649D73DB6A}"/>
              </a:ext>
            </a:extLst>
          </p:cNvPr>
          <p:cNvSpPr txBox="1"/>
          <p:nvPr/>
        </p:nvSpPr>
        <p:spPr>
          <a:xfrm>
            <a:off x="14926784" y="424670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2025</a:t>
            </a:r>
          </a:p>
        </p:txBody>
      </p:sp>
      <p:sp>
        <p:nvSpPr>
          <p:cNvPr id="91" name="Полилиния: фигура 90">
            <a:extLst>
              <a:ext uri="{FF2B5EF4-FFF2-40B4-BE49-F238E27FC236}">
                <a16:creationId xmlns:a16="http://schemas.microsoft.com/office/drawing/2014/main" id="{551C1A36-C34E-40A2-844B-800B262E8668}"/>
              </a:ext>
            </a:extLst>
          </p:cNvPr>
          <p:cNvSpPr/>
          <p:nvPr/>
        </p:nvSpPr>
        <p:spPr>
          <a:xfrm>
            <a:off x="2140207" y="2813420"/>
            <a:ext cx="14121982" cy="4490894"/>
          </a:xfrm>
          <a:custGeom>
            <a:avLst/>
            <a:gdLst>
              <a:gd name="connsiteX0" fmla="*/ 3686049 w 14121982"/>
              <a:gd name="connsiteY0" fmla="*/ 3704990 h 4490894"/>
              <a:gd name="connsiteX1" fmla="*/ 4079002 w 14121982"/>
              <a:gd name="connsiteY1" fmla="*/ 4097942 h 4490894"/>
              <a:gd name="connsiteX2" fmla="*/ 3686049 w 14121982"/>
              <a:gd name="connsiteY2" fmla="*/ 4490894 h 4490894"/>
              <a:gd name="connsiteX3" fmla="*/ 3293095 w 14121982"/>
              <a:gd name="connsiteY3" fmla="*/ 4097942 h 4490894"/>
              <a:gd name="connsiteX4" fmla="*/ 3686049 w 14121982"/>
              <a:gd name="connsiteY4" fmla="*/ 3704990 h 4490894"/>
              <a:gd name="connsiteX5" fmla="*/ 10321541 w 14121982"/>
              <a:gd name="connsiteY5" fmla="*/ 2689840 h 4490894"/>
              <a:gd name="connsiteX6" fmla="*/ 10777270 w 14121982"/>
              <a:gd name="connsiteY6" fmla="*/ 3145568 h 4490894"/>
              <a:gd name="connsiteX7" fmla="*/ 10321541 w 14121982"/>
              <a:gd name="connsiteY7" fmla="*/ 3601296 h 4490894"/>
              <a:gd name="connsiteX8" fmla="*/ 9865812 w 14121982"/>
              <a:gd name="connsiteY8" fmla="*/ 3145568 h 4490894"/>
              <a:gd name="connsiteX9" fmla="*/ 10321541 w 14121982"/>
              <a:gd name="connsiteY9" fmla="*/ 2689840 h 4490894"/>
              <a:gd name="connsiteX10" fmla="*/ 368302 w 14121982"/>
              <a:gd name="connsiteY10" fmla="*/ 2202263 h 4490894"/>
              <a:gd name="connsiteX11" fmla="*/ 736602 w 14121982"/>
              <a:gd name="connsiteY11" fmla="*/ 2570562 h 4490894"/>
              <a:gd name="connsiteX12" fmla="*/ 368302 w 14121982"/>
              <a:gd name="connsiteY12" fmla="*/ 2938861 h 4490894"/>
              <a:gd name="connsiteX13" fmla="*/ 0 w 14121982"/>
              <a:gd name="connsiteY13" fmla="*/ 2570562 h 4490894"/>
              <a:gd name="connsiteX14" fmla="*/ 368302 w 14121982"/>
              <a:gd name="connsiteY14" fmla="*/ 2202263 h 4490894"/>
              <a:gd name="connsiteX15" fmla="*/ 7003792 w 14121982"/>
              <a:gd name="connsiteY15" fmla="*/ 1240350 h 4490894"/>
              <a:gd name="connsiteX16" fmla="*/ 7429989 w 14121982"/>
              <a:gd name="connsiteY16" fmla="*/ 1666546 h 4490894"/>
              <a:gd name="connsiteX17" fmla="*/ 7003792 w 14121982"/>
              <a:gd name="connsiteY17" fmla="*/ 2092742 h 4490894"/>
              <a:gd name="connsiteX18" fmla="*/ 6577595 w 14121982"/>
              <a:gd name="connsiteY18" fmla="*/ 1666546 h 4490894"/>
              <a:gd name="connsiteX19" fmla="*/ 7003792 w 14121982"/>
              <a:gd name="connsiteY19" fmla="*/ 1240350 h 4490894"/>
              <a:gd name="connsiteX20" fmla="*/ 13639289 w 14121982"/>
              <a:gd name="connsiteY20" fmla="*/ 0 h 4490894"/>
              <a:gd name="connsiteX21" fmla="*/ 14121982 w 14121982"/>
              <a:gd name="connsiteY21" fmla="*/ 482692 h 4490894"/>
              <a:gd name="connsiteX22" fmla="*/ 13639289 w 14121982"/>
              <a:gd name="connsiteY22" fmla="*/ 965384 h 4490894"/>
              <a:gd name="connsiteX23" fmla="*/ 13156596 w 14121982"/>
              <a:gd name="connsiteY23" fmla="*/ 482692 h 4490894"/>
              <a:gd name="connsiteX24" fmla="*/ 13639289 w 14121982"/>
              <a:gd name="connsiteY24" fmla="*/ 0 h 44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21982" h="4490894">
                <a:moveTo>
                  <a:pt x="3686049" y="3704990"/>
                </a:moveTo>
                <a:cubicBezTo>
                  <a:pt x="3903070" y="3704990"/>
                  <a:pt x="4079002" y="3880920"/>
                  <a:pt x="4079002" y="4097942"/>
                </a:cubicBezTo>
                <a:cubicBezTo>
                  <a:pt x="4079002" y="4314964"/>
                  <a:pt x="3903070" y="4490894"/>
                  <a:pt x="3686049" y="4490894"/>
                </a:cubicBezTo>
                <a:cubicBezTo>
                  <a:pt x="3469026" y="4490894"/>
                  <a:pt x="3293095" y="4314964"/>
                  <a:pt x="3293095" y="4097942"/>
                </a:cubicBezTo>
                <a:cubicBezTo>
                  <a:pt x="3293095" y="3880920"/>
                  <a:pt x="3469026" y="3704990"/>
                  <a:pt x="3686049" y="3704990"/>
                </a:cubicBezTo>
                <a:close/>
                <a:moveTo>
                  <a:pt x="10321541" y="2689840"/>
                </a:moveTo>
                <a:cubicBezTo>
                  <a:pt x="10573233" y="2689840"/>
                  <a:pt x="10777270" y="2893878"/>
                  <a:pt x="10777270" y="3145568"/>
                </a:cubicBezTo>
                <a:cubicBezTo>
                  <a:pt x="10777270" y="3397260"/>
                  <a:pt x="10573233" y="3601296"/>
                  <a:pt x="10321541" y="3601296"/>
                </a:cubicBezTo>
                <a:cubicBezTo>
                  <a:pt x="10069849" y="3601296"/>
                  <a:pt x="9865812" y="3397260"/>
                  <a:pt x="9865812" y="3145568"/>
                </a:cubicBezTo>
                <a:cubicBezTo>
                  <a:pt x="9865812" y="2893878"/>
                  <a:pt x="10069849" y="2689840"/>
                  <a:pt x="10321541" y="2689840"/>
                </a:cubicBezTo>
                <a:close/>
                <a:moveTo>
                  <a:pt x="368302" y="2202263"/>
                </a:moveTo>
                <a:cubicBezTo>
                  <a:pt x="571708" y="2202263"/>
                  <a:pt x="736602" y="2367157"/>
                  <a:pt x="736602" y="2570562"/>
                </a:cubicBezTo>
                <a:cubicBezTo>
                  <a:pt x="736602" y="2773968"/>
                  <a:pt x="571708" y="2938861"/>
                  <a:pt x="368302" y="2938861"/>
                </a:cubicBezTo>
                <a:cubicBezTo>
                  <a:pt x="164895" y="2938861"/>
                  <a:pt x="0" y="2773968"/>
                  <a:pt x="0" y="2570562"/>
                </a:cubicBezTo>
                <a:cubicBezTo>
                  <a:pt x="0" y="2367157"/>
                  <a:pt x="164895" y="2202263"/>
                  <a:pt x="368302" y="2202263"/>
                </a:cubicBezTo>
                <a:close/>
                <a:moveTo>
                  <a:pt x="7003792" y="1240350"/>
                </a:moveTo>
                <a:cubicBezTo>
                  <a:pt x="7239174" y="1240350"/>
                  <a:pt x="7429989" y="1431165"/>
                  <a:pt x="7429989" y="1666546"/>
                </a:cubicBezTo>
                <a:cubicBezTo>
                  <a:pt x="7429989" y="1901928"/>
                  <a:pt x="7239174" y="2092742"/>
                  <a:pt x="7003792" y="2092742"/>
                </a:cubicBezTo>
                <a:cubicBezTo>
                  <a:pt x="6768410" y="2092742"/>
                  <a:pt x="6577595" y="1901928"/>
                  <a:pt x="6577595" y="1666546"/>
                </a:cubicBezTo>
                <a:cubicBezTo>
                  <a:pt x="6577595" y="1431165"/>
                  <a:pt x="6768410" y="1240350"/>
                  <a:pt x="7003792" y="1240350"/>
                </a:cubicBezTo>
                <a:close/>
                <a:moveTo>
                  <a:pt x="13639289" y="0"/>
                </a:moveTo>
                <a:cubicBezTo>
                  <a:pt x="13905872" y="0"/>
                  <a:pt x="14121982" y="216110"/>
                  <a:pt x="14121982" y="482692"/>
                </a:cubicBezTo>
                <a:cubicBezTo>
                  <a:pt x="14121982" y="749276"/>
                  <a:pt x="13905872" y="965384"/>
                  <a:pt x="13639289" y="965384"/>
                </a:cubicBezTo>
                <a:cubicBezTo>
                  <a:pt x="13372706" y="965384"/>
                  <a:pt x="13156596" y="749276"/>
                  <a:pt x="13156596" y="482692"/>
                </a:cubicBezTo>
                <a:cubicBezTo>
                  <a:pt x="13156596" y="216110"/>
                  <a:pt x="13372706" y="0"/>
                  <a:pt x="13639289" y="0"/>
                </a:cubicBez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53E7BE-2A43-4454-998A-4861ED320899}"/>
              </a:ext>
            </a:extLst>
          </p:cNvPr>
          <p:cNvSpPr txBox="1"/>
          <p:nvPr/>
        </p:nvSpPr>
        <p:spPr>
          <a:xfrm>
            <a:off x="11776440" y="5681992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09FF4F-3254-45A4-BFED-92EDD5488AEA}"/>
              </a:ext>
            </a:extLst>
          </p:cNvPr>
          <p:cNvSpPr txBox="1"/>
          <p:nvPr/>
        </p:nvSpPr>
        <p:spPr>
          <a:xfrm>
            <a:off x="15094188" y="301911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741F31-2985-45ED-AC37-0227FAB90586}"/>
              </a:ext>
            </a:extLst>
          </p:cNvPr>
          <p:cNvSpPr txBox="1"/>
          <p:nvPr/>
        </p:nvSpPr>
        <p:spPr>
          <a:xfrm>
            <a:off x="5140944" y="663436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3E6B62-4471-40C7-AA6B-87A782FB7670}"/>
              </a:ext>
            </a:extLst>
          </p:cNvPr>
          <p:cNvSpPr txBox="1"/>
          <p:nvPr/>
        </p:nvSpPr>
        <p:spPr>
          <a:xfrm>
            <a:off x="8458691" y="4202970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901852-96A8-44C7-B32B-754DB3A0CD9D}"/>
              </a:ext>
            </a:extLst>
          </p:cNvPr>
          <p:cNvSpPr txBox="1"/>
          <p:nvPr/>
        </p:nvSpPr>
        <p:spPr>
          <a:xfrm>
            <a:off x="1823195" y="510698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00EE600-E55B-C0A3-ACB1-0E152C0D38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B324C13B-B462-C822-3212-F9AF9F668A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D77186AC-DDF3-5D84-B689-166D4D92F85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2771BB22-642C-D200-BE3F-71897B949F2B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427E5410-C336-4AD0-D6E3-615790DE3DDF}"/>
              </a:ext>
            </a:extLst>
          </p:cNvPr>
          <p:cNvSpPr txBox="1"/>
          <p:nvPr/>
        </p:nvSpPr>
        <p:spPr>
          <a:xfrm>
            <a:off x="920369" y="2645536"/>
            <a:ext cx="6737731" cy="188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6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90" grpId="0" animBg="1"/>
      <p:bldP spid="90" grpId="1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91" grpId="0" animBg="1"/>
      <p:bldP spid="91" grpId="1" animBg="1"/>
      <p:bldP spid="80" grpId="0"/>
      <p:bldP spid="81" grpId="0"/>
      <p:bldP spid="82" grpId="0"/>
      <p:bldP spid="83" grpId="0"/>
      <p:bldP spid="84" grpId="0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3">
            <a:extLst>
              <a:ext uri="{FF2B5EF4-FFF2-40B4-BE49-F238E27FC236}">
                <a16:creationId xmlns:a16="http://schemas.microsoft.com/office/drawing/2014/main" id="{4DC7E10B-ED9C-41F4-AC71-FA569E5F5198}"/>
              </a:ext>
            </a:extLst>
          </p:cNvPr>
          <p:cNvSpPr>
            <a:spLocks/>
          </p:cNvSpPr>
          <p:nvPr/>
        </p:nvSpPr>
        <p:spPr bwMode="auto">
          <a:xfrm>
            <a:off x="0" y="1030515"/>
            <a:ext cx="18288000" cy="6043385"/>
          </a:xfrm>
          <a:custGeom>
            <a:avLst/>
            <a:gdLst>
              <a:gd name="T0" fmla="*/ 11005 w 11005"/>
              <a:gd name="T1" fmla="*/ 393 h 3915"/>
              <a:gd name="T2" fmla="*/ 10228 w 11005"/>
              <a:gd name="T3" fmla="*/ 1108 h 3915"/>
              <a:gd name="T4" fmla="*/ 9484 w 11005"/>
              <a:gd name="T5" fmla="*/ 1733 h 3915"/>
              <a:gd name="T6" fmla="*/ 8768 w 11005"/>
              <a:gd name="T7" fmla="*/ 2269 h 3915"/>
              <a:gd name="T8" fmla="*/ 8076 w 11005"/>
              <a:gd name="T9" fmla="*/ 2722 h 3915"/>
              <a:gd name="T10" fmla="*/ 7402 w 11005"/>
              <a:gd name="T11" fmla="*/ 3095 h 3915"/>
              <a:gd name="T12" fmla="*/ 6744 w 11005"/>
              <a:gd name="T13" fmla="*/ 3392 h 3915"/>
              <a:gd name="T14" fmla="*/ 6096 w 11005"/>
              <a:gd name="T15" fmla="*/ 3620 h 3915"/>
              <a:gd name="T16" fmla="*/ 5455 w 11005"/>
              <a:gd name="T17" fmla="*/ 3780 h 3915"/>
              <a:gd name="T18" fmla="*/ 4814 w 11005"/>
              <a:gd name="T19" fmla="*/ 3876 h 3915"/>
              <a:gd name="T20" fmla="*/ 4170 w 11005"/>
              <a:gd name="T21" fmla="*/ 3915 h 3915"/>
              <a:gd name="T22" fmla="*/ 3519 w 11005"/>
              <a:gd name="T23" fmla="*/ 3899 h 3915"/>
              <a:gd name="T24" fmla="*/ 2857 w 11005"/>
              <a:gd name="T25" fmla="*/ 3833 h 3915"/>
              <a:gd name="T26" fmla="*/ 2177 w 11005"/>
              <a:gd name="T27" fmla="*/ 3719 h 3915"/>
              <a:gd name="T28" fmla="*/ 1479 w 11005"/>
              <a:gd name="T29" fmla="*/ 3565 h 3915"/>
              <a:gd name="T30" fmla="*/ 755 w 11005"/>
              <a:gd name="T31" fmla="*/ 3372 h 3915"/>
              <a:gd name="T32" fmla="*/ 0 w 11005"/>
              <a:gd name="T33" fmla="*/ 3145 h 3915"/>
              <a:gd name="T34" fmla="*/ 383 w 11005"/>
              <a:gd name="T35" fmla="*/ 3170 h 3915"/>
              <a:gd name="T36" fmla="*/ 1125 w 11005"/>
              <a:gd name="T37" fmla="*/ 3360 h 3915"/>
              <a:gd name="T38" fmla="*/ 1839 w 11005"/>
              <a:gd name="T39" fmla="*/ 3513 h 3915"/>
              <a:gd name="T40" fmla="*/ 2527 w 11005"/>
              <a:gd name="T41" fmla="*/ 3627 h 3915"/>
              <a:gd name="T42" fmla="*/ 3198 w 11005"/>
              <a:gd name="T43" fmla="*/ 3698 h 3915"/>
              <a:gd name="T44" fmla="*/ 3852 w 11005"/>
              <a:gd name="T45" fmla="*/ 3719 h 3915"/>
              <a:gd name="T46" fmla="*/ 4497 w 11005"/>
              <a:gd name="T47" fmla="*/ 3689 h 3915"/>
              <a:gd name="T48" fmla="*/ 5137 w 11005"/>
              <a:gd name="T49" fmla="*/ 3602 h 3915"/>
              <a:gd name="T50" fmla="*/ 5774 w 11005"/>
              <a:gd name="T51" fmla="*/ 3454 h 3915"/>
              <a:gd name="T52" fmla="*/ 6417 w 11005"/>
              <a:gd name="T53" fmla="*/ 3242 h 3915"/>
              <a:gd name="T54" fmla="*/ 7068 w 11005"/>
              <a:gd name="T55" fmla="*/ 2961 h 3915"/>
              <a:gd name="T56" fmla="*/ 7731 w 11005"/>
              <a:gd name="T57" fmla="*/ 2608 h 3915"/>
              <a:gd name="T58" fmla="*/ 8413 w 11005"/>
              <a:gd name="T59" fmla="*/ 2175 h 3915"/>
              <a:gd name="T60" fmla="*/ 9117 w 11005"/>
              <a:gd name="T61" fmla="*/ 1663 h 3915"/>
              <a:gd name="T62" fmla="*/ 9848 w 11005"/>
              <a:gd name="T63" fmla="*/ 1065 h 3915"/>
              <a:gd name="T64" fmla="*/ 10610 w 11005"/>
              <a:gd name="T65" fmla="*/ 377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05" h="3915">
                <a:moveTo>
                  <a:pt x="11005" y="0"/>
                </a:moveTo>
                <a:lnTo>
                  <a:pt x="11005" y="393"/>
                </a:lnTo>
                <a:lnTo>
                  <a:pt x="10611" y="762"/>
                </a:lnTo>
                <a:lnTo>
                  <a:pt x="10228" y="1108"/>
                </a:lnTo>
                <a:lnTo>
                  <a:pt x="9853" y="1431"/>
                </a:lnTo>
                <a:lnTo>
                  <a:pt x="9484" y="1733"/>
                </a:lnTo>
                <a:lnTo>
                  <a:pt x="9122" y="2011"/>
                </a:lnTo>
                <a:lnTo>
                  <a:pt x="8768" y="2269"/>
                </a:lnTo>
                <a:lnTo>
                  <a:pt x="8418" y="2505"/>
                </a:lnTo>
                <a:lnTo>
                  <a:pt x="8076" y="2722"/>
                </a:lnTo>
                <a:lnTo>
                  <a:pt x="7737" y="2918"/>
                </a:lnTo>
                <a:lnTo>
                  <a:pt x="7402" y="3095"/>
                </a:lnTo>
                <a:lnTo>
                  <a:pt x="7072" y="3252"/>
                </a:lnTo>
                <a:lnTo>
                  <a:pt x="6744" y="3392"/>
                </a:lnTo>
                <a:lnTo>
                  <a:pt x="6420" y="3515"/>
                </a:lnTo>
                <a:lnTo>
                  <a:pt x="6096" y="3620"/>
                </a:lnTo>
                <a:lnTo>
                  <a:pt x="5774" y="3708"/>
                </a:lnTo>
                <a:lnTo>
                  <a:pt x="5455" y="3780"/>
                </a:lnTo>
                <a:lnTo>
                  <a:pt x="5134" y="3836"/>
                </a:lnTo>
                <a:lnTo>
                  <a:pt x="4814" y="3876"/>
                </a:lnTo>
                <a:lnTo>
                  <a:pt x="4493" y="3904"/>
                </a:lnTo>
                <a:lnTo>
                  <a:pt x="4170" y="3915"/>
                </a:lnTo>
                <a:lnTo>
                  <a:pt x="3846" y="3914"/>
                </a:lnTo>
                <a:lnTo>
                  <a:pt x="3519" y="3899"/>
                </a:lnTo>
                <a:lnTo>
                  <a:pt x="3190" y="3872"/>
                </a:lnTo>
                <a:lnTo>
                  <a:pt x="2857" y="3833"/>
                </a:lnTo>
                <a:lnTo>
                  <a:pt x="2520" y="3781"/>
                </a:lnTo>
                <a:lnTo>
                  <a:pt x="2177" y="3719"/>
                </a:lnTo>
                <a:lnTo>
                  <a:pt x="1832" y="3647"/>
                </a:lnTo>
                <a:lnTo>
                  <a:pt x="1479" y="3565"/>
                </a:lnTo>
                <a:lnTo>
                  <a:pt x="1120" y="3473"/>
                </a:lnTo>
                <a:lnTo>
                  <a:pt x="755" y="3372"/>
                </a:lnTo>
                <a:lnTo>
                  <a:pt x="382" y="3262"/>
                </a:lnTo>
                <a:lnTo>
                  <a:pt x="0" y="3145"/>
                </a:lnTo>
                <a:lnTo>
                  <a:pt x="0" y="3063"/>
                </a:lnTo>
                <a:lnTo>
                  <a:pt x="383" y="3170"/>
                </a:lnTo>
                <a:lnTo>
                  <a:pt x="758" y="3269"/>
                </a:lnTo>
                <a:lnTo>
                  <a:pt x="1125" y="3360"/>
                </a:lnTo>
                <a:lnTo>
                  <a:pt x="1485" y="3441"/>
                </a:lnTo>
                <a:lnTo>
                  <a:pt x="1839" y="3513"/>
                </a:lnTo>
                <a:lnTo>
                  <a:pt x="2186" y="3575"/>
                </a:lnTo>
                <a:lnTo>
                  <a:pt x="2527" y="3627"/>
                </a:lnTo>
                <a:lnTo>
                  <a:pt x="2864" y="3669"/>
                </a:lnTo>
                <a:lnTo>
                  <a:pt x="3198" y="3698"/>
                </a:lnTo>
                <a:lnTo>
                  <a:pt x="3527" y="3715"/>
                </a:lnTo>
                <a:lnTo>
                  <a:pt x="3852" y="3719"/>
                </a:lnTo>
                <a:lnTo>
                  <a:pt x="4176" y="3711"/>
                </a:lnTo>
                <a:lnTo>
                  <a:pt x="4497" y="3689"/>
                </a:lnTo>
                <a:lnTo>
                  <a:pt x="4817" y="3653"/>
                </a:lnTo>
                <a:lnTo>
                  <a:pt x="5137" y="3602"/>
                </a:lnTo>
                <a:lnTo>
                  <a:pt x="5456" y="3536"/>
                </a:lnTo>
                <a:lnTo>
                  <a:pt x="5774" y="3454"/>
                </a:lnTo>
                <a:lnTo>
                  <a:pt x="6096" y="3356"/>
                </a:lnTo>
                <a:lnTo>
                  <a:pt x="6417" y="3242"/>
                </a:lnTo>
                <a:lnTo>
                  <a:pt x="6741" y="3111"/>
                </a:lnTo>
                <a:lnTo>
                  <a:pt x="7068" y="2961"/>
                </a:lnTo>
                <a:lnTo>
                  <a:pt x="7397" y="2794"/>
                </a:lnTo>
                <a:lnTo>
                  <a:pt x="7731" y="2608"/>
                </a:lnTo>
                <a:lnTo>
                  <a:pt x="8070" y="2402"/>
                </a:lnTo>
                <a:lnTo>
                  <a:pt x="8413" y="2175"/>
                </a:lnTo>
                <a:lnTo>
                  <a:pt x="8762" y="1930"/>
                </a:lnTo>
                <a:lnTo>
                  <a:pt x="9117" y="1663"/>
                </a:lnTo>
                <a:lnTo>
                  <a:pt x="9478" y="1375"/>
                </a:lnTo>
                <a:lnTo>
                  <a:pt x="9848" y="1065"/>
                </a:lnTo>
                <a:lnTo>
                  <a:pt x="10224" y="734"/>
                </a:lnTo>
                <a:lnTo>
                  <a:pt x="10610" y="377"/>
                </a:lnTo>
                <a:lnTo>
                  <a:pt x="11005" y="0"/>
                </a:ln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D47F8-CD9F-4376-AAAE-04347718589A}"/>
              </a:ext>
            </a:extLst>
          </p:cNvPr>
          <p:cNvSpPr txBox="1"/>
          <p:nvPr/>
        </p:nvSpPr>
        <p:spPr>
          <a:xfrm>
            <a:off x="920369" y="2645536"/>
            <a:ext cx="6737731" cy="188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F33DFEE8-658A-4EF1-B2BE-B66F1A5763D8}"/>
              </a:ext>
            </a:extLst>
          </p:cNvPr>
          <p:cNvSpPr/>
          <p:nvPr/>
        </p:nvSpPr>
        <p:spPr>
          <a:xfrm>
            <a:off x="1946200" y="2736958"/>
            <a:ext cx="14570252" cy="4698149"/>
          </a:xfrm>
          <a:custGeom>
            <a:avLst/>
            <a:gdLst>
              <a:gd name="connsiteX0" fmla="*/ 3880056 w 14570252"/>
              <a:gd name="connsiteY0" fmla="*/ 3498261 h 4698149"/>
              <a:gd name="connsiteX1" fmla="*/ 4480001 w 14570252"/>
              <a:gd name="connsiteY1" fmla="*/ 4098205 h 4698149"/>
              <a:gd name="connsiteX2" fmla="*/ 3880056 w 14570252"/>
              <a:gd name="connsiteY2" fmla="*/ 4698149 h 4698149"/>
              <a:gd name="connsiteX3" fmla="*/ 3280109 w 14570252"/>
              <a:gd name="connsiteY3" fmla="*/ 4098205 h 4698149"/>
              <a:gd name="connsiteX4" fmla="*/ 3880056 w 14570252"/>
              <a:gd name="connsiteY4" fmla="*/ 3498261 h 4698149"/>
              <a:gd name="connsiteX5" fmla="*/ 7197799 w 14570252"/>
              <a:gd name="connsiteY5" fmla="*/ 3262915 h 4698149"/>
              <a:gd name="connsiteX6" fmla="*/ 7848500 w 14570252"/>
              <a:gd name="connsiteY6" fmla="*/ 3913615 h 4698149"/>
              <a:gd name="connsiteX7" fmla="*/ 7197799 w 14570252"/>
              <a:gd name="connsiteY7" fmla="*/ 4564315 h 4698149"/>
              <a:gd name="connsiteX8" fmla="*/ 6547098 w 14570252"/>
              <a:gd name="connsiteY8" fmla="*/ 3913615 h 4698149"/>
              <a:gd name="connsiteX9" fmla="*/ 7197799 w 14570252"/>
              <a:gd name="connsiteY9" fmla="*/ 3262915 h 4698149"/>
              <a:gd name="connsiteX10" fmla="*/ 562306 w 14570252"/>
              <a:gd name="connsiteY10" fmla="*/ 3064939 h 4698149"/>
              <a:gd name="connsiteX11" fmla="*/ 1124613 w 14570252"/>
              <a:gd name="connsiteY11" fmla="*/ 3627244 h 4698149"/>
              <a:gd name="connsiteX12" fmla="*/ 562306 w 14570252"/>
              <a:gd name="connsiteY12" fmla="*/ 4189549 h 4698149"/>
              <a:gd name="connsiteX13" fmla="*/ 0 w 14570252"/>
              <a:gd name="connsiteY13" fmla="*/ 3627244 h 4698149"/>
              <a:gd name="connsiteX14" fmla="*/ 562306 w 14570252"/>
              <a:gd name="connsiteY14" fmla="*/ 3064939 h 4698149"/>
              <a:gd name="connsiteX15" fmla="*/ 10515548 w 14570252"/>
              <a:gd name="connsiteY15" fmla="*/ 2076766 h 4698149"/>
              <a:gd name="connsiteX16" fmla="*/ 11211337 w 14570252"/>
              <a:gd name="connsiteY16" fmla="*/ 2772554 h 4698149"/>
              <a:gd name="connsiteX17" fmla="*/ 10515548 w 14570252"/>
              <a:gd name="connsiteY17" fmla="*/ 3468342 h 4698149"/>
              <a:gd name="connsiteX18" fmla="*/ 9819759 w 14570252"/>
              <a:gd name="connsiteY18" fmla="*/ 2772554 h 4698149"/>
              <a:gd name="connsiteX19" fmla="*/ 10515548 w 14570252"/>
              <a:gd name="connsiteY19" fmla="*/ 2076766 h 4698149"/>
              <a:gd name="connsiteX20" fmla="*/ 13833296 w 14570252"/>
              <a:gd name="connsiteY20" fmla="*/ 0 h 4698149"/>
              <a:gd name="connsiteX21" fmla="*/ 14570252 w 14570252"/>
              <a:gd name="connsiteY21" fmla="*/ 736955 h 4698149"/>
              <a:gd name="connsiteX22" fmla="*/ 13833296 w 14570252"/>
              <a:gd name="connsiteY22" fmla="*/ 1473910 h 4698149"/>
              <a:gd name="connsiteX23" fmla="*/ 13096340 w 14570252"/>
              <a:gd name="connsiteY23" fmla="*/ 736955 h 4698149"/>
              <a:gd name="connsiteX24" fmla="*/ 13833296 w 14570252"/>
              <a:gd name="connsiteY24" fmla="*/ 0 h 469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570252" h="4698149">
                <a:moveTo>
                  <a:pt x="3880056" y="3498261"/>
                </a:moveTo>
                <a:cubicBezTo>
                  <a:pt x="4211396" y="3498261"/>
                  <a:pt x="4480001" y="3766865"/>
                  <a:pt x="4480001" y="4098205"/>
                </a:cubicBezTo>
                <a:cubicBezTo>
                  <a:pt x="4480001" y="4429545"/>
                  <a:pt x="4211396" y="4698149"/>
                  <a:pt x="3880056" y="4698149"/>
                </a:cubicBezTo>
                <a:cubicBezTo>
                  <a:pt x="3548715" y="4698149"/>
                  <a:pt x="3280109" y="4429545"/>
                  <a:pt x="3280109" y="4098205"/>
                </a:cubicBezTo>
                <a:cubicBezTo>
                  <a:pt x="3280109" y="3766865"/>
                  <a:pt x="3548715" y="3498261"/>
                  <a:pt x="3880056" y="3498261"/>
                </a:cubicBezTo>
                <a:close/>
                <a:moveTo>
                  <a:pt x="7197799" y="3262915"/>
                </a:moveTo>
                <a:cubicBezTo>
                  <a:pt x="7557171" y="3262915"/>
                  <a:pt x="7848500" y="3554244"/>
                  <a:pt x="7848500" y="3913615"/>
                </a:cubicBezTo>
                <a:cubicBezTo>
                  <a:pt x="7848500" y="4272986"/>
                  <a:pt x="7557171" y="4564315"/>
                  <a:pt x="7197799" y="4564315"/>
                </a:cubicBezTo>
                <a:cubicBezTo>
                  <a:pt x="6838427" y="4564315"/>
                  <a:pt x="6547098" y="4272986"/>
                  <a:pt x="6547098" y="3913615"/>
                </a:cubicBezTo>
                <a:cubicBezTo>
                  <a:pt x="6547098" y="3554244"/>
                  <a:pt x="6838427" y="3262915"/>
                  <a:pt x="7197799" y="3262915"/>
                </a:cubicBezTo>
                <a:close/>
                <a:moveTo>
                  <a:pt x="562306" y="3064939"/>
                </a:moveTo>
                <a:cubicBezTo>
                  <a:pt x="872859" y="3064939"/>
                  <a:pt x="1124613" y="3316692"/>
                  <a:pt x="1124613" y="3627244"/>
                </a:cubicBezTo>
                <a:cubicBezTo>
                  <a:pt x="1124613" y="3937796"/>
                  <a:pt x="872859" y="4189549"/>
                  <a:pt x="562306" y="4189549"/>
                </a:cubicBezTo>
                <a:cubicBezTo>
                  <a:pt x="251754" y="4189549"/>
                  <a:pt x="0" y="3937796"/>
                  <a:pt x="0" y="3627244"/>
                </a:cubicBezTo>
                <a:cubicBezTo>
                  <a:pt x="0" y="3316692"/>
                  <a:pt x="251754" y="3064939"/>
                  <a:pt x="562306" y="3064939"/>
                </a:cubicBezTo>
                <a:close/>
                <a:moveTo>
                  <a:pt x="10515548" y="2076766"/>
                </a:moveTo>
                <a:cubicBezTo>
                  <a:pt x="10899822" y="2076766"/>
                  <a:pt x="11211337" y="2388282"/>
                  <a:pt x="11211337" y="2772554"/>
                </a:cubicBezTo>
                <a:cubicBezTo>
                  <a:pt x="11211337" y="3156827"/>
                  <a:pt x="10899822" y="3468342"/>
                  <a:pt x="10515548" y="3468342"/>
                </a:cubicBezTo>
                <a:cubicBezTo>
                  <a:pt x="10131274" y="3468342"/>
                  <a:pt x="9819759" y="3156827"/>
                  <a:pt x="9819759" y="2772554"/>
                </a:cubicBezTo>
                <a:cubicBezTo>
                  <a:pt x="9819759" y="2388282"/>
                  <a:pt x="10131274" y="2076766"/>
                  <a:pt x="10515548" y="2076766"/>
                </a:cubicBezTo>
                <a:close/>
                <a:moveTo>
                  <a:pt x="13833296" y="0"/>
                </a:moveTo>
                <a:cubicBezTo>
                  <a:pt x="14240306" y="0"/>
                  <a:pt x="14570252" y="329947"/>
                  <a:pt x="14570252" y="736955"/>
                </a:cubicBezTo>
                <a:cubicBezTo>
                  <a:pt x="14570252" y="1143964"/>
                  <a:pt x="14240306" y="1473910"/>
                  <a:pt x="13833296" y="1473910"/>
                </a:cubicBezTo>
                <a:cubicBezTo>
                  <a:pt x="13426286" y="1473910"/>
                  <a:pt x="13096340" y="1143964"/>
                  <a:pt x="13096340" y="736955"/>
                </a:cubicBezTo>
                <a:cubicBezTo>
                  <a:pt x="13096340" y="329947"/>
                  <a:pt x="13426286" y="0"/>
                  <a:pt x="138332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68300" sx="102000" sy="102000" algn="ctr" rotWithShape="0">
              <a:prstClr val="black">
                <a:alpha val="2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941086-0CAE-4F0E-8878-DB98E885E028}"/>
              </a:ext>
            </a:extLst>
          </p:cNvPr>
          <p:cNvSpPr txBox="1"/>
          <p:nvPr/>
        </p:nvSpPr>
        <p:spPr>
          <a:xfrm>
            <a:off x="1443067" y="7575674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F18770-4C93-4186-ABA5-5AD225508FF4}"/>
              </a:ext>
            </a:extLst>
          </p:cNvPr>
          <p:cNvSpPr txBox="1"/>
          <p:nvPr/>
        </p:nvSpPr>
        <p:spPr>
          <a:xfrm>
            <a:off x="1655791" y="7144821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529DDD-597A-4ABD-B4BA-AD73C140733A}"/>
              </a:ext>
            </a:extLst>
          </p:cNvPr>
          <p:cNvSpPr txBox="1"/>
          <p:nvPr/>
        </p:nvSpPr>
        <p:spPr>
          <a:xfrm>
            <a:off x="4760816" y="8084963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43E4F9-8BD3-4871-822D-BADA582AA9AB}"/>
              </a:ext>
            </a:extLst>
          </p:cNvPr>
          <p:cNvSpPr txBox="1"/>
          <p:nvPr/>
        </p:nvSpPr>
        <p:spPr>
          <a:xfrm>
            <a:off x="4973540" y="7654110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6E453D-F1FB-4AB0-BEA0-28E833CE14C3}"/>
              </a:ext>
            </a:extLst>
          </p:cNvPr>
          <p:cNvSpPr txBox="1"/>
          <p:nvPr/>
        </p:nvSpPr>
        <p:spPr>
          <a:xfrm>
            <a:off x="8078563" y="7950607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B69D53-E4F9-4DA4-B97C-EC702DBD5578}"/>
              </a:ext>
            </a:extLst>
          </p:cNvPr>
          <p:cNvSpPr txBox="1"/>
          <p:nvPr/>
        </p:nvSpPr>
        <p:spPr>
          <a:xfrm>
            <a:off x="8291287" y="7519754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08C720-058B-41FE-98BB-C7A46C81D864}"/>
              </a:ext>
            </a:extLst>
          </p:cNvPr>
          <p:cNvSpPr txBox="1"/>
          <p:nvPr/>
        </p:nvSpPr>
        <p:spPr>
          <a:xfrm>
            <a:off x="11396312" y="6852635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58776C-79AC-4353-A51B-DA1D8CF1CF7B}"/>
              </a:ext>
            </a:extLst>
          </p:cNvPr>
          <p:cNvSpPr txBox="1"/>
          <p:nvPr/>
        </p:nvSpPr>
        <p:spPr>
          <a:xfrm>
            <a:off x="11609036" y="6421782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F22F26-B609-4028-880B-8011F70C94AB}"/>
              </a:ext>
            </a:extLst>
          </p:cNvPr>
          <p:cNvSpPr txBox="1"/>
          <p:nvPr/>
        </p:nvSpPr>
        <p:spPr>
          <a:xfrm>
            <a:off x="14714060" y="4855362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F90CBC-63CD-46BC-B8F9-3AEB8839E28A}"/>
              </a:ext>
            </a:extLst>
          </p:cNvPr>
          <p:cNvSpPr txBox="1"/>
          <p:nvPr/>
        </p:nvSpPr>
        <p:spPr>
          <a:xfrm>
            <a:off x="14926784" y="442450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2025</a:t>
            </a:r>
          </a:p>
        </p:txBody>
      </p:sp>
      <p:sp>
        <p:nvSpPr>
          <p:cNvPr id="58" name="Полилиния: фигура 57">
            <a:extLst>
              <a:ext uri="{FF2B5EF4-FFF2-40B4-BE49-F238E27FC236}">
                <a16:creationId xmlns:a16="http://schemas.microsoft.com/office/drawing/2014/main" id="{E31F96F7-E5A1-43FA-9C75-042BE2382AB7}"/>
              </a:ext>
            </a:extLst>
          </p:cNvPr>
          <p:cNvSpPr/>
          <p:nvPr/>
        </p:nvSpPr>
        <p:spPr>
          <a:xfrm>
            <a:off x="2140207" y="2991220"/>
            <a:ext cx="14121982" cy="4236894"/>
          </a:xfrm>
          <a:custGeom>
            <a:avLst/>
            <a:gdLst>
              <a:gd name="connsiteX0" fmla="*/ 3686049 w 14121982"/>
              <a:gd name="connsiteY0" fmla="*/ 3450990 h 4236894"/>
              <a:gd name="connsiteX1" fmla="*/ 4079002 w 14121982"/>
              <a:gd name="connsiteY1" fmla="*/ 3843942 h 4236894"/>
              <a:gd name="connsiteX2" fmla="*/ 3686049 w 14121982"/>
              <a:gd name="connsiteY2" fmla="*/ 4236894 h 4236894"/>
              <a:gd name="connsiteX3" fmla="*/ 3293095 w 14121982"/>
              <a:gd name="connsiteY3" fmla="*/ 3843942 h 4236894"/>
              <a:gd name="connsiteX4" fmla="*/ 3686049 w 14121982"/>
              <a:gd name="connsiteY4" fmla="*/ 3450990 h 4236894"/>
              <a:gd name="connsiteX5" fmla="*/ 7003792 w 14121982"/>
              <a:gd name="connsiteY5" fmla="*/ 3233156 h 4236894"/>
              <a:gd name="connsiteX6" fmla="*/ 7429989 w 14121982"/>
              <a:gd name="connsiteY6" fmla="*/ 3659352 h 4236894"/>
              <a:gd name="connsiteX7" fmla="*/ 7003792 w 14121982"/>
              <a:gd name="connsiteY7" fmla="*/ 4085548 h 4236894"/>
              <a:gd name="connsiteX8" fmla="*/ 6577595 w 14121982"/>
              <a:gd name="connsiteY8" fmla="*/ 3659352 h 4236894"/>
              <a:gd name="connsiteX9" fmla="*/ 7003792 w 14121982"/>
              <a:gd name="connsiteY9" fmla="*/ 3233156 h 4236894"/>
              <a:gd name="connsiteX10" fmla="*/ 368302 w 14121982"/>
              <a:gd name="connsiteY10" fmla="*/ 3004682 h 4236894"/>
              <a:gd name="connsiteX11" fmla="*/ 736602 w 14121982"/>
              <a:gd name="connsiteY11" fmla="*/ 3372981 h 4236894"/>
              <a:gd name="connsiteX12" fmla="*/ 368302 w 14121982"/>
              <a:gd name="connsiteY12" fmla="*/ 3741280 h 4236894"/>
              <a:gd name="connsiteX13" fmla="*/ 0 w 14121982"/>
              <a:gd name="connsiteY13" fmla="*/ 3372981 h 4236894"/>
              <a:gd name="connsiteX14" fmla="*/ 368302 w 14121982"/>
              <a:gd name="connsiteY14" fmla="*/ 3004682 h 4236894"/>
              <a:gd name="connsiteX15" fmla="*/ 10321541 w 14121982"/>
              <a:gd name="connsiteY15" fmla="*/ 2062563 h 4236894"/>
              <a:gd name="connsiteX16" fmla="*/ 10777270 w 14121982"/>
              <a:gd name="connsiteY16" fmla="*/ 2518291 h 4236894"/>
              <a:gd name="connsiteX17" fmla="*/ 10321541 w 14121982"/>
              <a:gd name="connsiteY17" fmla="*/ 2974019 h 4236894"/>
              <a:gd name="connsiteX18" fmla="*/ 9865812 w 14121982"/>
              <a:gd name="connsiteY18" fmla="*/ 2518291 h 4236894"/>
              <a:gd name="connsiteX19" fmla="*/ 10321541 w 14121982"/>
              <a:gd name="connsiteY19" fmla="*/ 2062563 h 4236894"/>
              <a:gd name="connsiteX20" fmla="*/ 13639289 w 14121982"/>
              <a:gd name="connsiteY20" fmla="*/ 0 h 4236894"/>
              <a:gd name="connsiteX21" fmla="*/ 14121982 w 14121982"/>
              <a:gd name="connsiteY21" fmla="*/ 482692 h 4236894"/>
              <a:gd name="connsiteX22" fmla="*/ 13639289 w 14121982"/>
              <a:gd name="connsiteY22" fmla="*/ 965384 h 4236894"/>
              <a:gd name="connsiteX23" fmla="*/ 13156596 w 14121982"/>
              <a:gd name="connsiteY23" fmla="*/ 482692 h 4236894"/>
              <a:gd name="connsiteX24" fmla="*/ 13639289 w 14121982"/>
              <a:gd name="connsiteY24" fmla="*/ 0 h 423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21982" h="4236894">
                <a:moveTo>
                  <a:pt x="3686049" y="3450990"/>
                </a:moveTo>
                <a:cubicBezTo>
                  <a:pt x="3903070" y="3450990"/>
                  <a:pt x="4079002" y="3626920"/>
                  <a:pt x="4079002" y="3843942"/>
                </a:cubicBezTo>
                <a:cubicBezTo>
                  <a:pt x="4079002" y="4060964"/>
                  <a:pt x="3903070" y="4236894"/>
                  <a:pt x="3686049" y="4236894"/>
                </a:cubicBezTo>
                <a:cubicBezTo>
                  <a:pt x="3469026" y="4236894"/>
                  <a:pt x="3293095" y="4060964"/>
                  <a:pt x="3293095" y="3843942"/>
                </a:cubicBezTo>
                <a:cubicBezTo>
                  <a:pt x="3293095" y="3626920"/>
                  <a:pt x="3469026" y="3450990"/>
                  <a:pt x="3686049" y="3450990"/>
                </a:cubicBezTo>
                <a:close/>
                <a:moveTo>
                  <a:pt x="7003792" y="3233156"/>
                </a:moveTo>
                <a:cubicBezTo>
                  <a:pt x="7239174" y="3233156"/>
                  <a:pt x="7429989" y="3423971"/>
                  <a:pt x="7429989" y="3659352"/>
                </a:cubicBezTo>
                <a:cubicBezTo>
                  <a:pt x="7429989" y="3894734"/>
                  <a:pt x="7239174" y="4085548"/>
                  <a:pt x="7003792" y="4085548"/>
                </a:cubicBezTo>
                <a:cubicBezTo>
                  <a:pt x="6768410" y="4085548"/>
                  <a:pt x="6577595" y="3894734"/>
                  <a:pt x="6577595" y="3659352"/>
                </a:cubicBezTo>
                <a:cubicBezTo>
                  <a:pt x="6577595" y="3423971"/>
                  <a:pt x="6768410" y="3233156"/>
                  <a:pt x="7003792" y="3233156"/>
                </a:cubicBezTo>
                <a:close/>
                <a:moveTo>
                  <a:pt x="368302" y="3004682"/>
                </a:moveTo>
                <a:cubicBezTo>
                  <a:pt x="571708" y="3004682"/>
                  <a:pt x="736602" y="3169576"/>
                  <a:pt x="736602" y="3372981"/>
                </a:cubicBezTo>
                <a:cubicBezTo>
                  <a:pt x="736602" y="3576387"/>
                  <a:pt x="571708" y="3741280"/>
                  <a:pt x="368302" y="3741280"/>
                </a:cubicBezTo>
                <a:cubicBezTo>
                  <a:pt x="164895" y="3741280"/>
                  <a:pt x="0" y="3576387"/>
                  <a:pt x="0" y="3372981"/>
                </a:cubicBezTo>
                <a:cubicBezTo>
                  <a:pt x="0" y="3169576"/>
                  <a:pt x="164895" y="3004682"/>
                  <a:pt x="368302" y="3004682"/>
                </a:cubicBezTo>
                <a:close/>
                <a:moveTo>
                  <a:pt x="10321541" y="2062563"/>
                </a:moveTo>
                <a:cubicBezTo>
                  <a:pt x="10573233" y="2062563"/>
                  <a:pt x="10777270" y="2266601"/>
                  <a:pt x="10777270" y="2518291"/>
                </a:cubicBezTo>
                <a:cubicBezTo>
                  <a:pt x="10777270" y="2769983"/>
                  <a:pt x="10573233" y="2974019"/>
                  <a:pt x="10321541" y="2974019"/>
                </a:cubicBezTo>
                <a:cubicBezTo>
                  <a:pt x="10069849" y="2974019"/>
                  <a:pt x="9865812" y="2769983"/>
                  <a:pt x="9865812" y="2518291"/>
                </a:cubicBezTo>
                <a:cubicBezTo>
                  <a:pt x="9865812" y="2266601"/>
                  <a:pt x="10069849" y="2062563"/>
                  <a:pt x="10321541" y="2062563"/>
                </a:cubicBezTo>
                <a:close/>
                <a:moveTo>
                  <a:pt x="13639289" y="0"/>
                </a:moveTo>
                <a:cubicBezTo>
                  <a:pt x="13905872" y="0"/>
                  <a:pt x="14121982" y="216110"/>
                  <a:pt x="14121982" y="482692"/>
                </a:cubicBezTo>
                <a:cubicBezTo>
                  <a:pt x="14121982" y="749276"/>
                  <a:pt x="13905872" y="965384"/>
                  <a:pt x="13639289" y="965384"/>
                </a:cubicBezTo>
                <a:cubicBezTo>
                  <a:pt x="13372706" y="965384"/>
                  <a:pt x="13156596" y="749276"/>
                  <a:pt x="13156596" y="482692"/>
                </a:cubicBezTo>
                <a:cubicBezTo>
                  <a:pt x="13156596" y="216110"/>
                  <a:pt x="13372706" y="0"/>
                  <a:pt x="13639289" y="0"/>
                </a:cubicBez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AFA5C1-BCEF-4F41-B02C-AC61E5AD75F5}"/>
              </a:ext>
            </a:extLst>
          </p:cNvPr>
          <p:cNvSpPr txBox="1"/>
          <p:nvPr/>
        </p:nvSpPr>
        <p:spPr>
          <a:xfrm>
            <a:off x="11776440" y="5232515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C8B235-B466-44A3-8CDF-FF3CA19D9512}"/>
              </a:ext>
            </a:extLst>
          </p:cNvPr>
          <p:cNvSpPr txBox="1"/>
          <p:nvPr/>
        </p:nvSpPr>
        <p:spPr>
          <a:xfrm>
            <a:off x="15094188" y="319691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80F9AD-A73B-49DB-AADF-894779978CDC}"/>
              </a:ext>
            </a:extLst>
          </p:cNvPr>
          <p:cNvSpPr txBox="1"/>
          <p:nvPr/>
        </p:nvSpPr>
        <p:spPr>
          <a:xfrm>
            <a:off x="5140944" y="655816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FBB18B-BBBE-49E7-AEF0-2455C0EFB483}"/>
              </a:ext>
            </a:extLst>
          </p:cNvPr>
          <p:cNvSpPr txBox="1"/>
          <p:nvPr/>
        </p:nvSpPr>
        <p:spPr>
          <a:xfrm>
            <a:off x="8458691" y="637357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62CB3E-2C48-4F5D-8949-C5F3CFA03F4C}"/>
              </a:ext>
            </a:extLst>
          </p:cNvPr>
          <p:cNvSpPr txBox="1"/>
          <p:nvPr/>
        </p:nvSpPr>
        <p:spPr>
          <a:xfrm>
            <a:off x="1823195" y="6087205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A63061C-B537-4B67-BA12-038E6F58031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6270D5F8-F4CA-8AEC-C350-85569200CC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3A2E8382-6E34-0938-50D4-91506060DB7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BC17F40B-A0EC-CB33-6032-EE3F5CC30DF6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39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30556E-6 1.8469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/>
      <p:bldP spid="57" grpId="0" animBg="1"/>
      <p:bldP spid="57" grpId="1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8" grpId="0" animBg="1"/>
      <p:bldP spid="58" grpId="1" animBg="1"/>
      <p:bldP spid="47" grpId="0"/>
      <p:bldP spid="48" grpId="0"/>
      <p:bldP spid="49" grpId="0"/>
      <p:bldP spid="50" grpId="0"/>
      <p:bldP spid="5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BADA8206-1926-414B-8EDD-8A1E70BE9F6D}"/>
              </a:ext>
            </a:extLst>
          </p:cNvPr>
          <p:cNvSpPr>
            <a:spLocks/>
          </p:cNvSpPr>
          <p:nvPr/>
        </p:nvSpPr>
        <p:spPr bwMode="auto">
          <a:xfrm flipV="1">
            <a:off x="0" y="3318481"/>
            <a:ext cx="18288000" cy="6970107"/>
          </a:xfrm>
          <a:custGeom>
            <a:avLst/>
            <a:gdLst>
              <a:gd name="connsiteX0" fmla="*/ 6401216 w 18288000"/>
              <a:gd name="connsiteY0" fmla="*/ 6970107 h 6970107"/>
              <a:gd name="connsiteX1" fmla="*/ 6939636 w 18288000"/>
              <a:gd name="connsiteY1" fmla="*/ 6957734 h 6970107"/>
              <a:gd name="connsiteX2" fmla="*/ 7473070 w 18288000"/>
              <a:gd name="connsiteY2" fmla="*/ 6923709 h 6970107"/>
              <a:gd name="connsiteX3" fmla="*/ 8004843 w 18288000"/>
              <a:gd name="connsiteY3" fmla="*/ 6868033 h 6970107"/>
              <a:gd name="connsiteX4" fmla="*/ 8536616 w 18288000"/>
              <a:gd name="connsiteY4" fmla="*/ 6789157 h 6970107"/>
              <a:gd name="connsiteX5" fmla="*/ 9066727 w 18288000"/>
              <a:gd name="connsiteY5" fmla="*/ 6687083 h 6970107"/>
              <a:gd name="connsiteX6" fmla="*/ 9595176 w 18288000"/>
              <a:gd name="connsiteY6" fmla="*/ 6560264 h 6970107"/>
              <a:gd name="connsiteX7" fmla="*/ 10130272 w 18288000"/>
              <a:gd name="connsiteY7" fmla="*/ 6408699 h 6970107"/>
              <a:gd name="connsiteX8" fmla="*/ 10663707 w 18288000"/>
              <a:gd name="connsiteY8" fmla="*/ 6232390 h 6970107"/>
              <a:gd name="connsiteX9" fmla="*/ 11202127 w 18288000"/>
              <a:gd name="connsiteY9" fmla="*/ 6029788 h 6970107"/>
              <a:gd name="connsiteX10" fmla="*/ 11745532 w 18288000"/>
              <a:gd name="connsiteY10" fmla="*/ 5797802 h 6970107"/>
              <a:gd name="connsiteX11" fmla="*/ 12292261 w 18288000"/>
              <a:gd name="connsiteY11" fmla="*/ 5539523 h 6970107"/>
              <a:gd name="connsiteX12" fmla="*/ 12847299 w 18288000"/>
              <a:gd name="connsiteY12" fmla="*/ 5251860 h 6970107"/>
              <a:gd name="connsiteX13" fmla="*/ 13410646 w 18288000"/>
              <a:gd name="connsiteY13" fmla="*/ 4933265 h 6970107"/>
              <a:gd name="connsiteX14" fmla="*/ 13980640 w 18288000"/>
              <a:gd name="connsiteY14" fmla="*/ 4582192 h 6970107"/>
              <a:gd name="connsiteX15" fmla="*/ 14560605 w 18288000"/>
              <a:gd name="connsiteY15" fmla="*/ 4203281 h 6970107"/>
              <a:gd name="connsiteX16" fmla="*/ 15150540 w 18288000"/>
              <a:gd name="connsiteY16" fmla="*/ 3790345 h 6970107"/>
              <a:gd name="connsiteX17" fmla="*/ 15750447 w 18288000"/>
              <a:gd name="connsiteY17" fmla="*/ 3344931 h 6970107"/>
              <a:gd name="connsiteX18" fmla="*/ 16365309 w 18288000"/>
              <a:gd name="connsiteY18" fmla="*/ 2865492 h 6970107"/>
              <a:gd name="connsiteX19" fmla="*/ 16990142 w 18288000"/>
              <a:gd name="connsiteY19" fmla="*/ 2353575 h 6970107"/>
              <a:gd name="connsiteX20" fmla="*/ 17631592 w 18288000"/>
              <a:gd name="connsiteY20" fmla="*/ 1801447 h 6970107"/>
              <a:gd name="connsiteX21" fmla="*/ 18288000 w 18288000"/>
              <a:gd name="connsiteY21" fmla="*/ 1218388 h 6970107"/>
              <a:gd name="connsiteX22" fmla="*/ 18288000 w 18288000"/>
              <a:gd name="connsiteY22" fmla="*/ 0 h 6970107"/>
              <a:gd name="connsiteX23" fmla="*/ 0 w 18288000"/>
              <a:gd name="connsiteY23" fmla="*/ 0 h 6970107"/>
              <a:gd name="connsiteX24" fmla="*/ 0 w 18288000"/>
              <a:gd name="connsiteY24" fmla="*/ 5955552 h 6970107"/>
              <a:gd name="connsiteX25" fmla="*/ 636466 w 18288000"/>
              <a:gd name="connsiteY25" fmla="*/ 6121036 h 6970107"/>
              <a:gd name="connsiteX26" fmla="*/ 1259637 w 18288000"/>
              <a:gd name="connsiteY26" fmla="*/ 6274147 h 6970107"/>
              <a:gd name="connsiteX27" fmla="*/ 1869514 w 18288000"/>
              <a:gd name="connsiteY27" fmla="*/ 6414886 h 6970107"/>
              <a:gd name="connsiteX28" fmla="*/ 2467758 w 18288000"/>
              <a:gd name="connsiteY28" fmla="*/ 6540158 h 6970107"/>
              <a:gd name="connsiteX29" fmla="*/ 3056032 w 18288000"/>
              <a:gd name="connsiteY29" fmla="*/ 6651512 h 6970107"/>
              <a:gd name="connsiteX30" fmla="*/ 3632673 w 18288000"/>
              <a:gd name="connsiteY30" fmla="*/ 6747400 h 6970107"/>
              <a:gd name="connsiteX31" fmla="*/ 4199344 w 18288000"/>
              <a:gd name="connsiteY31" fmla="*/ 6827822 h 6970107"/>
              <a:gd name="connsiteX32" fmla="*/ 4759367 w 18288000"/>
              <a:gd name="connsiteY32" fmla="*/ 6892778 h 6970107"/>
              <a:gd name="connsiteX33" fmla="*/ 5314405 w 18288000"/>
              <a:gd name="connsiteY33" fmla="*/ 6937629 h 6970107"/>
              <a:gd name="connsiteX34" fmla="*/ 5861134 w 18288000"/>
              <a:gd name="connsiteY34" fmla="*/ 6963920 h 6970107"/>
              <a:gd name="connsiteX35" fmla="*/ 6401216 w 18288000"/>
              <a:gd name="connsiteY35" fmla="*/ 6970107 h 697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288000" h="6970107">
                <a:moveTo>
                  <a:pt x="6401216" y="6970107"/>
                </a:moveTo>
                <a:lnTo>
                  <a:pt x="6939636" y="6957734"/>
                </a:lnTo>
                <a:lnTo>
                  <a:pt x="7473070" y="6923709"/>
                </a:lnTo>
                <a:lnTo>
                  <a:pt x="8004843" y="6868033"/>
                </a:lnTo>
                <a:lnTo>
                  <a:pt x="8536616" y="6789157"/>
                </a:lnTo>
                <a:lnTo>
                  <a:pt x="9066727" y="6687083"/>
                </a:lnTo>
                <a:lnTo>
                  <a:pt x="9595176" y="6560264"/>
                </a:lnTo>
                <a:lnTo>
                  <a:pt x="10130272" y="6408699"/>
                </a:lnTo>
                <a:lnTo>
                  <a:pt x="10663707" y="6232390"/>
                </a:lnTo>
                <a:lnTo>
                  <a:pt x="11202127" y="6029788"/>
                </a:lnTo>
                <a:lnTo>
                  <a:pt x="11745532" y="5797802"/>
                </a:lnTo>
                <a:lnTo>
                  <a:pt x="12292261" y="5539523"/>
                </a:lnTo>
                <a:lnTo>
                  <a:pt x="12847299" y="5251860"/>
                </a:lnTo>
                <a:lnTo>
                  <a:pt x="13410646" y="4933265"/>
                </a:lnTo>
                <a:lnTo>
                  <a:pt x="13980640" y="4582192"/>
                </a:lnTo>
                <a:lnTo>
                  <a:pt x="14560605" y="4203281"/>
                </a:lnTo>
                <a:lnTo>
                  <a:pt x="15150540" y="3790345"/>
                </a:lnTo>
                <a:lnTo>
                  <a:pt x="15750447" y="3344931"/>
                </a:lnTo>
                <a:lnTo>
                  <a:pt x="16365309" y="2865492"/>
                </a:lnTo>
                <a:lnTo>
                  <a:pt x="16990142" y="2353575"/>
                </a:lnTo>
                <a:lnTo>
                  <a:pt x="17631592" y="1801447"/>
                </a:lnTo>
                <a:lnTo>
                  <a:pt x="18288000" y="1218388"/>
                </a:lnTo>
                <a:lnTo>
                  <a:pt x="18288000" y="0"/>
                </a:lnTo>
                <a:lnTo>
                  <a:pt x="0" y="0"/>
                </a:lnTo>
                <a:lnTo>
                  <a:pt x="0" y="5955552"/>
                </a:lnTo>
                <a:lnTo>
                  <a:pt x="636466" y="6121036"/>
                </a:lnTo>
                <a:lnTo>
                  <a:pt x="1259637" y="6274147"/>
                </a:lnTo>
                <a:lnTo>
                  <a:pt x="1869514" y="6414886"/>
                </a:lnTo>
                <a:lnTo>
                  <a:pt x="2467758" y="6540158"/>
                </a:lnTo>
                <a:lnTo>
                  <a:pt x="3056032" y="6651512"/>
                </a:lnTo>
                <a:lnTo>
                  <a:pt x="3632673" y="6747400"/>
                </a:lnTo>
                <a:lnTo>
                  <a:pt x="4199344" y="6827822"/>
                </a:lnTo>
                <a:lnTo>
                  <a:pt x="4759367" y="6892778"/>
                </a:lnTo>
                <a:lnTo>
                  <a:pt x="5314405" y="6937629"/>
                </a:lnTo>
                <a:lnTo>
                  <a:pt x="5861134" y="6963920"/>
                </a:lnTo>
                <a:lnTo>
                  <a:pt x="6401216" y="6970107"/>
                </a:ln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pt-BR" noProof="0" dirty="0"/>
          </a:p>
        </p:txBody>
      </p:sp>
      <p:sp>
        <p:nvSpPr>
          <p:cNvPr id="51" name="Freeform 23">
            <a:extLst>
              <a:ext uri="{FF2B5EF4-FFF2-40B4-BE49-F238E27FC236}">
                <a16:creationId xmlns:a16="http://schemas.microsoft.com/office/drawing/2014/main" id="{CDE0E687-B230-4321-85FE-8526B2B7EC50}"/>
              </a:ext>
            </a:extLst>
          </p:cNvPr>
          <p:cNvSpPr>
            <a:spLocks/>
          </p:cNvSpPr>
          <p:nvPr/>
        </p:nvSpPr>
        <p:spPr bwMode="auto">
          <a:xfrm flipV="1">
            <a:off x="0" y="3015352"/>
            <a:ext cx="18288000" cy="6054848"/>
          </a:xfrm>
          <a:custGeom>
            <a:avLst/>
            <a:gdLst>
              <a:gd name="T0" fmla="*/ 11005 w 11005"/>
              <a:gd name="T1" fmla="*/ 393 h 3915"/>
              <a:gd name="T2" fmla="*/ 10228 w 11005"/>
              <a:gd name="T3" fmla="*/ 1108 h 3915"/>
              <a:gd name="T4" fmla="*/ 9484 w 11005"/>
              <a:gd name="T5" fmla="*/ 1733 h 3915"/>
              <a:gd name="T6" fmla="*/ 8768 w 11005"/>
              <a:gd name="T7" fmla="*/ 2269 h 3915"/>
              <a:gd name="T8" fmla="*/ 8076 w 11005"/>
              <a:gd name="T9" fmla="*/ 2722 h 3915"/>
              <a:gd name="T10" fmla="*/ 7402 w 11005"/>
              <a:gd name="T11" fmla="*/ 3095 h 3915"/>
              <a:gd name="T12" fmla="*/ 6744 w 11005"/>
              <a:gd name="T13" fmla="*/ 3392 h 3915"/>
              <a:gd name="T14" fmla="*/ 6096 w 11005"/>
              <a:gd name="T15" fmla="*/ 3620 h 3915"/>
              <a:gd name="T16" fmla="*/ 5455 w 11005"/>
              <a:gd name="T17" fmla="*/ 3780 h 3915"/>
              <a:gd name="T18" fmla="*/ 4814 w 11005"/>
              <a:gd name="T19" fmla="*/ 3876 h 3915"/>
              <a:gd name="T20" fmla="*/ 4170 w 11005"/>
              <a:gd name="T21" fmla="*/ 3915 h 3915"/>
              <a:gd name="T22" fmla="*/ 3519 w 11005"/>
              <a:gd name="T23" fmla="*/ 3899 h 3915"/>
              <a:gd name="T24" fmla="*/ 2857 w 11005"/>
              <a:gd name="T25" fmla="*/ 3833 h 3915"/>
              <a:gd name="T26" fmla="*/ 2177 w 11005"/>
              <a:gd name="T27" fmla="*/ 3719 h 3915"/>
              <a:gd name="T28" fmla="*/ 1479 w 11005"/>
              <a:gd name="T29" fmla="*/ 3565 h 3915"/>
              <a:gd name="T30" fmla="*/ 755 w 11005"/>
              <a:gd name="T31" fmla="*/ 3372 h 3915"/>
              <a:gd name="T32" fmla="*/ 0 w 11005"/>
              <a:gd name="T33" fmla="*/ 3145 h 3915"/>
              <a:gd name="T34" fmla="*/ 383 w 11005"/>
              <a:gd name="T35" fmla="*/ 3170 h 3915"/>
              <a:gd name="T36" fmla="*/ 1125 w 11005"/>
              <a:gd name="T37" fmla="*/ 3360 h 3915"/>
              <a:gd name="T38" fmla="*/ 1839 w 11005"/>
              <a:gd name="T39" fmla="*/ 3513 h 3915"/>
              <a:gd name="T40" fmla="*/ 2527 w 11005"/>
              <a:gd name="T41" fmla="*/ 3627 h 3915"/>
              <a:gd name="T42" fmla="*/ 3198 w 11005"/>
              <a:gd name="T43" fmla="*/ 3698 h 3915"/>
              <a:gd name="T44" fmla="*/ 3852 w 11005"/>
              <a:gd name="T45" fmla="*/ 3719 h 3915"/>
              <a:gd name="T46" fmla="*/ 4497 w 11005"/>
              <a:gd name="T47" fmla="*/ 3689 h 3915"/>
              <a:gd name="T48" fmla="*/ 5137 w 11005"/>
              <a:gd name="T49" fmla="*/ 3602 h 3915"/>
              <a:gd name="T50" fmla="*/ 5774 w 11005"/>
              <a:gd name="T51" fmla="*/ 3454 h 3915"/>
              <a:gd name="T52" fmla="*/ 6417 w 11005"/>
              <a:gd name="T53" fmla="*/ 3242 h 3915"/>
              <a:gd name="T54" fmla="*/ 7068 w 11005"/>
              <a:gd name="T55" fmla="*/ 2961 h 3915"/>
              <a:gd name="T56" fmla="*/ 7731 w 11005"/>
              <a:gd name="T57" fmla="*/ 2608 h 3915"/>
              <a:gd name="T58" fmla="*/ 8413 w 11005"/>
              <a:gd name="T59" fmla="*/ 2175 h 3915"/>
              <a:gd name="T60" fmla="*/ 9117 w 11005"/>
              <a:gd name="T61" fmla="*/ 1663 h 3915"/>
              <a:gd name="T62" fmla="*/ 9848 w 11005"/>
              <a:gd name="T63" fmla="*/ 1065 h 3915"/>
              <a:gd name="T64" fmla="*/ 10610 w 11005"/>
              <a:gd name="T65" fmla="*/ 377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05" h="3915">
                <a:moveTo>
                  <a:pt x="11005" y="0"/>
                </a:moveTo>
                <a:lnTo>
                  <a:pt x="11005" y="393"/>
                </a:lnTo>
                <a:lnTo>
                  <a:pt x="10611" y="762"/>
                </a:lnTo>
                <a:lnTo>
                  <a:pt x="10228" y="1108"/>
                </a:lnTo>
                <a:lnTo>
                  <a:pt x="9853" y="1431"/>
                </a:lnTo>
                <a:lnTo>
                  <a:pt x="9484" y="1733"/>
                </a:lnTo>
                <a:lnTo>
                  <a:pt x="9122" y="2011"/>
                </a:lnTo>
                <a:lnTo>
                  <a:pt x="8768" y="2269"/>
                </a:lnTo>
                <a:lnTo>
                  <a:pt x="8418" y="2505"/>
                </a:lnTo>
                <a:lnTo>
                  <a:pt x="8076" y="2722"/>
                </a:lnTo>
                <a:lnTo>
                  <a:pt x="7737" y="2918"/>
                </a:lnTo>
                <a:lnTo>
                  <a:pt x="7402" y="3095"/>
                </a:lnTo>
                <a:lnTo>
                  <a:pt x="7072" y="3252"/>
                </a:lnTo>
                <a:lnTo>
                  <a:pt x="6744" y="3392"/>
                </a:lnTo>
                <a:lnTo>
                  <a:pt x="6420" y="3515"/>
                </a:lnTo>
                <a:lnTo>
                  <a:pt x="6096" y="3620"/>
                </a:lnTo>
                <a:lnTo>
                  <a:pt x="5774" y="3708"/>
                </a:lnTo>
                <a:lnTo>
                  <a:pt x="5455" y="3780"/>
                </a:lnTo>
                <a:lnTo>
                  <a:pt x="5134" y="3836"/>
                </a:lnTo>
                <a:lnTo>
                  <a:pt x="4814" y="3876"/>
                </a:lnTo>
                <a:lnTo>
                  <a:pt x="4493" y="3904"/>
                </a:lnTo>
                <a:lnTo>
                  <a:pt x="4170" y="3915"/>
                </a:lnTo>
                <a:lnTo>
                  <a:pt x="3846" y="3914"/>
                </a:lnTo>
                <a:lnTo>
                  <a:pt x="3519" y="3899"/>
                </a:lnTo>
                <a:lnTo>
                  <a:pt x="3190" y="3872"/>
                </a:lnTo>
                <a:lnTo>
                  <a:pt x="2857" y="3833"/>
                </a:lnTo>
                <a:lnTo>
                  <a:pt x="2520" y="3781"/>
                </a:lnTo>
                <a:lnTo>
                  <a:pt x="2177" y="3719"/>
                </a:lnTo>
                <a:lnTo>
                  <a:pt x="1832" y="3647"/>
                </a:lnTo>
                <a:lnTo>
                  <a:pt x="1479" y="3565"/>
                </a:lnTo>
                <a:lnTo>
                  <a:pt x="1120" y="3473"/>
                </a:lnTo>
                <a:lnTo>
                  <a:pt x="755" y="3372"/>
                </a:lnTo>
                <a:lnTo>
                  <a:pt x="382" y="3262"/>
                </a:lnTo>
                <a:lnTo>
                  <a:pt x="0" y="3145"/>
                </a:lnTo>
                <a:lnTo>
                  <a:pt x="0" y="3063"/>
                </a:lnTo>
                <a:lnTo>
                  <a:pt x="383" y="3170"/>
                </a:lnTo>
                <a:lnTo>
                  <a:pt x="758" y="3269"/>
                </a:lnTo>
                <a:lnTo>
                  <a:pt x="1125" y="3360"/>
                </a:lnTo>
                <a:lnTo>
                  <a:pt x="1485" y="3441"/>
                </a:lnTo>
                <a:lnTo>
                  <a:pt x="1839" y="3513"/>
                </a:lnTo>
                <a:lnTo>
                  <a:pt x="2186" y="3575"/>
                </a:lnTo>
                <a:lnTo>
                  <a:pt x="2527" y="3627"/>
                </a:lnTo>
                <a:lnTo>
                  <a:pt x="2864" y="3669"/>
                </a:lnTo>
                <a:lnTo>
                  <a:pt x="3198" y="3698"/>
                </a:lnTo>
                <a:lnTo>
                  <a:pt x="3527" y="3715"/>
                </a:lnTo>
                <a:lnTo>
                  <a:pt x="3852" y="3719"/>
                </a:lnTo>
                <a:lnTo>
                  <a:pt x="4176" y="3711"/>
                </a:lnTo>
                <a:lnTo>
                  <a:pt x="4497" y="3689"/>
                </a:lnTo>
                <a:lnTo>
                  <a:pt x="4817" y="3653"/>
                </a:lnTo>
                <a:lnTo>
                  <a:pt x="5137" y="3602"/>
                </a:lnTo>
                <a:lnTo>
                  <a:pt x="5456" y="3536"/>
                </a:lnTo>
                <a:lnTo>
                  <a:pt x="5774" y="3454"/>
                </a:lnTo>
                <a:lnTo>
                  <a:pt x="6096" y="3356"/>
                </a:lnTo>
                <a:lnTo>
                  <a:pt x="6417" y="3242"/>
                </a:lnTo>
                <a:lnTo>
                  <a:pt x="6741" y="3111"/>
                </a:lnTo>
                <a:lnTo>
                  <a:pt x="7068" y="2961"/>
                </a:lnTo>
                <a:lnTo>
                  <a:pt x="7397" y="2794"/>
                </a:lnTo>
                <a:lnTo>
                  <a:pt x="7731" y="2608"/>
                </a:lnTo>
                <a:lnTo>
                  <a:pt x="8070" y="2402"/>
                </a:lnTo>
                <a:lnTo>
                  <a:pt x="8413" y="2175"/>
                </a:lnTo>
                <a:lnTo>
                  <a:pt x="8762" y="1930"/>
                </a:lnTo>
                <a:lnTo>
                  <a:pt x="9117" y="1663"/>
                </a:lnTo>
                <a:lnTo>
                  <a:pt x="9478" y="1375"/>
                </a:lnTo>
                <a:lnTo>
                  <a:pt x="9848" y="1065"/>
                </a:lnTo>
                <a:lnTo>
                  <a:pt x="10224" y="734"/>
                </a:lnTo>
                <a:lnTo>
                  <a:pt x="10610" y="377"/>
                </a:lnTo>
                <a:lnTo>
                  <a:pt x="110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683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0C3730-1AC3-4823-A1E6-F6B78DB69115}"/>
              </a:ext>
            </a:extLst>
          </p:cNvPr>
          <p:cNvSpPr txBox="1"/>
          <p:nvPr/>
        </p:nvSpPr>
        <p:spPr>
          <a:xfrm>
            <a:off x="1443067" y="4801370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AD40F-29C0-4AA6-B69C-24A38B65F5D7}"/>
              </a:ext>
            </a:extLst>
          </p:cNvPr>
          <p:cNvSpPr txBox="1"/>
          <p:nvPr/>
        </p:nvSpPr>
        <p:spPr>
          <a:xfrm>
            <a:off x="1655791" y="4370517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CEC70-1902-4A57-8E53-3C96FD64668D}"/>
              </a:ext>
            </a:extLst>
          </p:cNvPr>
          <p:cNvSpPr txBox="1"/>
          <p:nvPr/>
        </p:nvSpPr>
        <p:spPr>
          <a:xfrm>
            <a:off x="4760816" y="4476802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DFD169-71B5-462C-9A7F-B4767B10604E}"/>
              </a:ext>
            </a:extLst>
          </p:cNvPr>
          <p:cNvSpPr txBox="1"/>
          <p:nvPr/>
        </p:nvSpPr>
        <p:spPr>
          <a:xfrm>
            <a:off x="4973540" y="404594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9B997A-D54F-4071-8CE1-9570C7E2CABF}"/>
              </a:ext>
            </a:extLst>
          </p:cNvPr>
          <p:cNvSpPr txBox="1"/>
          <p:nvPr/>
        </p:nvSpPr>
        <p:spPr>
          <a:xfrm>
            <a:off x="8078563" y="4741691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E8CD74-08A4-4032-881A-C9D727DA002C}"/>
              </a:ext>
            </a:extLst>
          </p:cNvPr>
          <p:cNvSpPr txBox="1"/>
          <p:nvPr/>
        </p:nvSpPr>
        <p:spPr>
          <a:xfrm>
            <a:off x="8291287" y="4310838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EFADA6-73A4-429D-8079-1271A5A0A670}"/>
              </a:ext>
            </a:extLst>
          </p:cNvPr>
          <p:cNvSpPr txBox="1"/>
          <p:nvPr/>
        </p:nvSpPr>
        <p:spPr>
          <a:xfrm>
            <a:off x="11396312" y="5915718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E3D9D0-EDA5-456D-B033-5AB543CC6A6A}"/>
              </a:ext>
            </a:extLst>
          </p:cNvPr>
          <p:cNvSpPr txBox="1"/>
          <p:nvPr/>
        </p:nvSpPr>
        <p:spPr>
          <a:xfrm>
            <a:off x="11609036" y="5484865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5C3EC1-FFC5-4EA9-84A2-68D3C8ABD786}"/>
              </a:ext>
            </a:extLst>
          </p:cNvPr>
          <p:cNvSpPr txBox="1"/>
          <p:nvPr/>
        </p:nvSpPr>
        <p:spPr>
          <a:xfrm>
            <a:off x="14714060" y="8084361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757DFE-303B-4D03-A113-CBE0E601B9E5}"/>
              </a:ext>
            </a:extLst>
          </p:cNvPr>
          <p:cNvSpPr txBox="1"/>
          <p:nvPr/>
        </p:nvSpPr>
        <p:spPr>
          <a:xfrm>
            <a:off x="14926784" y="7653508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64AF5A-5D0D-40B6-925C-30DB8F36400F}"/>
              </a:ext>
            </a:extLst>
          </p:cNvPr>
          <p:cNvSpPr txBox="1"/>
          <p:nvPr/>
        </p:nvSpPr>
        <p:spPr>
          <a:xfrm>
            <a:off x="920369" y="7896481"/>
            <a:ext cx="6737731" cy="1890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2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dirty="0">
              <a:solidFill>
                <a:schemeClr val="bg2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5" name="Полилиния: фигура 64">
            <a:extLst>
              <a:ext uri="{FF2B5EF4-FFF2-40B4-BE49-F238E27FC236}">
                <a16:creationId xmlns:a16="http://schemas.microsoft.com/office/drawing/2014/main" id="{C0492E59-585F-4F20-AC84-14E3E7F5632E}"/>
              </a:ext>
            </a:extLst>
          </p:cNvPr>
          <p:cNvSpPr/>
          <p:nvPr/>
        </p:nvSpPr>
        <p:spPr>
          <a:xfrm>
            <a:off x="1946200" y="2627058"/>
            <a:ext cx="14570252" cy="4812809"/>
          </a:xfrm>
          <a:custGeom>
            <a:avLst/>
            <a:gdLst>
              <a:gd name="connsiteX0" fmla="*/ 13833296 w 14570252"/>
              <a:gd name="connsiteY0" fmla="*/ 3338899 h 4812809"/>
              <a:gd name="connsiteX1" fmla="*/ 14570252 w 14570252"/>
              <a:gd name="connsiteY1" fmla="*/ 4075854 h 4812809"/>
              <a:gd name="connsiteX2" fmla="*/ 13833296 w 14570252"/>
              <a:gd name="connsiteY2" fmla="*/ 4812809 h 4812809"/>
              <a:gd name="connsiteX3" fmla="*/ 13096340 w 14570252"/>
              <a:gd name="connsiteY3" fmla="*/ 4075854 h 4812809"/>
              <a:gd name="connsiteX4" fmla="*/ 13833296 w 14570252"/>
              <a:gd name="connsiteY4" fmla="*/ 3338899 h 4812809"/>
              <a:gd name="connsiteX5" fmla="*/ 10515548 w 14570252"/>
              <a:gd name="connsiteY5" fmla="*/ 1249749 h 4812809"/>
              <a:gd name="connsiteX6" fmla="*/ 11211337 w 14570252"/>
              <a:gd name="connsiteY6" fmla="*/ 1945537 h 4812809"/>
              <a:gd name="connsiteX7" fmla="*/ 10515548 w 14570252"/>
              <a:gd name="connsiteY7" fmla="*/ 2641325 h 4812809"/>
              <a:gd name="connsiteX8" fmla="*/ 9819759 w 14570252"/>
              <a:gd name="connsiteY8" fmla="*/ 1945537 h 4812809"/>
              <a:gd name="connsiteX9" fmla="*/ 10515548 w 14570252"/>
              <a:gd name="connsiteY9" fmla="*/ 1249749 h 4812809"/>
              <a:gd name="connsiteX10" fmla="*/ 562306 w 14570252"/>
              <a:gd name="connsiteY10" fmla="*/ 400535 h 4812809"/>
              <a:gd name="connsiteX11" fmla="*/ 1124612 w 14570252"/>
              <a:gd name="connsiteY11" fmla="*/ 962840 h 4812809"/>
              <a:gd name="connsiteX12" fmla="*/ 562306 w 14570252"/>
              <a:gd name="connsiteY12" fmla="*/ 1525145 h 4812809"/>
              <a:gd name="connsiteX13" fmla="*/ 0 w 14570252"/>
              <a:gd name="connsiteY13" fmla="*/ 962840 h 4812809"/>
              <a:gd name="connsiteX14" fmla="*/ 562306 w 14570252"/>
              <a:gd name="connsiteY14" fmla="*/ 400535 h 4812809"/>
              <a:gd name="connsiteX15" fmla="*/ 7197799 w 14570252"/>
              <a:gd name="connsiteY15" fmla="*/ 163899 h 4812809"/>
              <a:gd name="connsiteX16" fmla="*/ 7848500 w 14570252"/>
              <a:gd name="connsiteY16" fmla="*/ 814599 h 4812809"/>
              <a:gd name="connsiteX17" fmla="*/ 7197799 w 14570252"/>
              <a:gd name="connsiteY17" fmla="*/ 1465299 h 4812809"/>
              <a:gd name="connsiteX18" fmla="*/ 6547098 w 14570252"/>
              <a:gd name="connsiteY18" fmla="*/ 814599 h 4812809"/>
              <a:gd name="connsiteX19" fmla="*/ 7197799 w 14570252"/>
              <a:gd name="connsiteY19" fmla="*/ 163899 h 4812809"/>
              <a:gd name="connsiteX20" fmla="*/ 3880056 w 14570252"/>
              <a:gd name="connsiteY20" fmla="*/ 0 h 4812809"/>
              <a:gd name="connsiteX21" fmla="*/ 4480001 w 14570252"/>
              <a:gd name="connsiteY21" fmla="*/ 599944 h 4812809"/>
              <a:gd name="connsiteX22" fmla="*/ 3880056 w 14570252"/>
              <a:gd name="connsiteY22" fmla="*/ 1199888 h 4812809"/>
              <a:gd name="connsiteX23" fmla="*/ 3280109 w 14570252"/>
              <a:gd name="connsiteY23" fmla="*/ 599944 h 4812809"/>
              <a:gd name="connsiteX24" fmla="*/ 3880056 w 14570252"/>
              <a:gd name="connsiteY24" fmla="*/ 0 h 481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570252" h="4812809">
                <a:moveTo>
                  <a:pt x="13833296" y="3338899"/>
                </a:moveTo>
                <a:cubicBezTo>
                  <a:pt x="14240306" y="3338899"/>
                  <a:pt x="14570252" y="3668846"/>
                  <a:pt x="14570252" y="4075854"/>
                </a:cubicBezTo>
                <a:cubicBezTo>
                  <a:pt x="14570252" y="4482863"/>
                  <a:pt x="14240306" y="4812809"/>
                  <a:pt x="13833296" y="4812809"/>
                </a:cubicBezTo>
                <a:cubicBezTo>
                  <a:pt x="13426286" y="4812809"/>
                  <a:pt x="13096340" y="4482863"/>
                  <a:pt x="13096340" y="4075854"/>
                </a:cubicBezTo>
                <a:cubicBezTo>
                  <a:pt x="13096340" y="3668846"/>
                  <a:pt x="13426286" y="3338899"/>
                  <a:pt x="13833296" y="3338899"/>
                </a:cubicBezTo>
                <a:close/>
                <a:moveTo>
                  <a:pt x="10515548" y="1249749"/>
                </a:moveTo>
                <a:cubicBezTo>
                  <a:pt x="10899822" y="1249749"/>
                  <a:pt x="11211337" y="1561265"/>
                  <a:pt x="11211337" y="1945537"/>
                </a:cubicBezTo>
                <a:cubicBezTo>
                  <a:pt x="11211337" y="2329810"/>
                  <a:pt x="10899822" y="2641325"/>
                  <a:pt x="10515548" y="2641325"/>
                </a:cubicBezTo>
                <a:cubicBezTo>
                  <a:pt x="10131274" y="2641325"/>
                  <a:pt x="9819759" y="2329810"/>
                  <a:pt x="9819759" y="1945537"/>
                </a:cubicBezTo>
                <a:cubicBezTo>
                  <a:pt x="9819759" y="1561265"/>
                  <a:pt x="10131274" y="1249749"/>
                  <a:pt x="10515548" y="1249749"/>
                </a:cubicBezTo>
                <a:close/>
                <a:moveTo>
                  <a:pt x="562306" y="400535"/>
                </a:moveTo>
                <a:cubicBezTo>
                  <a:pt x="872859" y="400535"/>
                  <a:pt x="1124612" y="652288"/>
                  <a:pt x="1124612" y="962840"/>
                </a:cubicBezTo>
                <a:cubicBezTo>
                  <a:pt x="1124612" y="1273392"/>
                  <a:pt x="872859" y="1525145"/>
                  <a:pt x="562306" y="1525145"/>
                </a:cubicBezTo>
                <a:cubicBezTo>
                  <a:pt x="251753" y="1525145"/>
                  <a:pt x="0" y="1273392"/>
                  <a:pt x="0" y="962840"/>
                </a:cubicBezTo>
                <a:cubicBezTo>
                  <a:pt x="0" y="652288"/>
                  <a:pt x="251753" y="400535"/>
                  <a:pt x="562306" y="400535"/>
                </a:cubicBezTo>
                <a:close/>
                <a:moveTo>
                  <a:pt x="7197799" y="163899"/>
                </a:moveTo>
                <a:cubicBezTo>
                  <a:pt x="7557171" y="163899"/>
                  <a:pt x="7848500" y="455228"/>
                  <a:pt x="7848500" y="814599"/>
                </a:cubicBezTo>
                <a:cubicBezTo>
                  <a:pt x="7848500" y="1173970"/>
                  <a:pt x="7557171" y="1465299"/>
                  <a:pt x="7197799" y="1465299"/>
                </a:cubicBezTo>
                <a:cubicBezTo>
                  <a:pt x="6838427" y="1465299"/>
                  <a:pt x="6547098" y="1173970"/>
                  <a:pt x="6547098" y="814599"/>
                </a:cubicBezTo>
                <a:cubicBezTo>
                  <a:pt x="6547098" y="455228"/>
                  <a:pt x="6838427" y="163899"/>
                  <a:pt x="7197799" y="163899"/>
                </a:cubicBezTo>
                <a:close/>
                <a:moveTo>
                  <a:pt x="3880056" y="0"/>
                </a:moveTo>
                <a:cubicBezTo>
                  <a:pt x="4211396" y="0"/>
                  <a:pt x="4480001" y="268604"/>
                  <a:pt x="4480001" y="599944"/>
                </a:cubicBezTo>
                <a:cubicBezTo>
                  <a:pt x="4480001" y="931284"/>
                  <a:pt x="4211396" y="1199888"/>
                  <a:pt x="3880056" y="1199888"/>
                </a:cubicBezTo>
                <a:cubicBezTo>
                  <a:pt x="3548715" y="1199888"/>
                  <a:pt x="3280109" y="931284"/>
                  <a:pt x="3280109" y="599944"/>
                </a:cubicBezTo>
                <a:cubicBezTo>
                  <a:pt x="3280109" y="268604"/>
                  <a:pt x="3548715" y="0"/>
                  <a:pt x="388005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68300" sx="102000" sy="102000" algn="ctr" rotWithShape="0">
              <a:prstClr val="black">
                <a:alpha val="2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66" name="Полилиния: фигура 65">
            <a:extLst>
              <a:ext uri="{FF2B5EF4-FFF2-40B4-BE49-F238E27FC236}">
                <a16:creationId xmlns:a16="http://schemas.microsoft.com/office/drawing/2014/main" id="{B096A421-3A8D-447C-A2C0-FB9931AE2059}"/>
              </a:ext>
            </a:extLst>
          </p:cNvPr>
          <p:cNvSpPr/>
          <p:nvPr/>
        </p:nvSpPr>
        <p:spPr>
          <a:xfrm>
            <a:off x="2140207" y="2834049"/>
            <a:ext cx="14121983" cy="4351554"/>
          </a:xfrm>
          <a:custGeom>
            <a:avLst/>
            <a:gdLst>
              <a:gd name="connsiteX0" fmla="*/ 13639290 w 14121983"/>
              <a:gd name="connsiteY0" fmla="*/ 3386170 h 4351554"/>
              <a:gd name="connsiteX1" fmla="*/ 14121983 w 14121983"/>
              <a:gd name="connsiteY1" fmla="*/ 3868862 h 4351554"/>
              <a:gd name="connsiteX2" fmla="*/ 13639290 w 14121983"/>
              <a:gd name="connsiteY2" fmla="*/ 4351554 h 4351554"/>
              <a:gd name="connsiteX3" fmla="*/ 13156597 w 14121983"/>
              <a:gd name="connsiteY3" fmla="*/ 3868862 h 4351554"/>
              <a:gd name="connsiteX4" fmla="*/ 13639290 w 14121983"/>
              <a:gd name="connsiteY4" fmla="*/ 3386170 h 4351554"/>
              <a:gd name="connsiteX5" fmla="*/ 10321542 w 14121983"/>
              <a:gd name="connsiteY5" fmla="*/ 1282817 h 4351554"/>
              <a:gd name="connsiteX6" fmla="*/ 10777271 w 14121983"/>
              <a:gd name="connsiteY6" fmla="*/ 1738545 h 4351554"/>
              <a:gd name="connsiteX7" fmla="*/ 10321542 w 14121983"/>
              <a:gd name="connsiteY7" fmla="*/ 2194273 h 4351554"/>
              <a:gd name="connsiteX8" fmla="*/ 9865813 w 14121983"/>
              <a:gd name="connsiteY8" fmla="*/ 1738545 h 4351554"/>
              <a:gd name="connsiteX9" fmla="*/ 10321542 w 14121983"/>
              <a:gd name="connsiteY9" fmla="*/ 1282817 h 4351554"/>
              <a:gd name="connsiteX10" fmla="*/ 368301 w 14121983"/>
              <a:gd name="connsiteY10" fmla="*/ 387549 h 4351554"/>
              <a:gd name="connsiteX11" fmla="*/ 736601 w 14121983"/>
              <a:gd name="connsiteY11" fmla="*/ 755848 h 4351554"/>
              <a:gd name="connsiteX12" fmla="*/ 368301 w 14121983"/>
              <a:gd name="connsiteY12" fmla="*/ 1124147 h 4351554"/>
              <a:gd name="connsiteX13" fmla="*/ 0 w 14121983"/>
              <a:gd name="connsiteY13" fmla="*/ 755848 h 4351554"/>
              <a:gd name="connsiteX14" fmla="*/ 368301 w 14121983"/>
              <a:gd name="connsiteY14" fmla="*/ 387549 h 4351554"/>
              <a:gd name="connsiteX15" fmla="*/ 7003793 w 14121983"/>
              <a:gd name="connsiteY15" fmla="*/ 181411 h 4351554"/>
              <a:gd name="connsiteX16" fmla="*/ 7429990 w 14121983"/>
              <a:gd name="connsiteY16" fmla="*/ 607607 h 4351554"/>
              <a:gd name="connsiteX17" fmla="*/ 7003793 w 14121983"/>
              <a:gd name="connsiteY17" fmla="*/ 1033803 h 4351554"/>
              <a:gd name="connsiteX18" fmla="*/ 6577596 w 14121983"/>
              <a:gd name="connsiteY18" fmla="*/ 607607 h 4351554"/>
              <a:gd name="connsiteX19" fmla="*/ 7003793 w 14121983"/>
              <a:gd name="connsiteY19" fmla="*/ 181411 h 4351554"/>
              <a:gd name="connsiteX20" fmla="*/ 3686050 w 14121983"/>
              <a:gd name="connsiteY20" fmla="*/ 0 h 4351554"/>
              <a:gd name="connsiteX21" fmla="*/ 4079002 w 14121983"/>
              <a:gd name="connsiteY21" fmla="*/ 392952 h 4351554"/>
              <a:gd name="connsiteX22" fmla="*/ 3686050 w 14121983"/>
              <a:gd name="connsiteY22" fmla="*/ 785904 h 4351554"/>
              <a:gd name="connsiteX23" fmla="*/ 3293096 w 14121983"/>
              <a:gd name="connsiteY23" fmla="*/ 392952 h 4351554"/>
              <a:gd name="connsiteX24" fmla="*/ 3686050 w 14121983"/>
              <a:gd name="connsiteY24" fmla="*/ 0 h 435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21983" h="4351554">
                <a:moveTo>
                  <a:pt x="13639290" y="3386170"/>
                </a:moveTo>
                <a:cubicBezTo>
                  <a:pt x="13905873" y="3386170"/>
                  <a:pt x="14121983" y="3602280"/>
                  <a:pt x="14121983" y="3868862"/>
                </a:cubicBezTo>
                <a:cubicBezTo>
                  <a:pt x="14121983" y="4135446"/>
                  <a:pt x="13905873" y="4351554"/>
                  <a:pt x="13639290" y="4351554"/>
                </a:cubicBezTo>
                <a:cubicBezTo>
                  <a:pt x="13372707" y="4351554"/>
                  <a:pt x="13156597" y="4135446"/>
                  <a:pt x="13156597" y="3868862"/>
                </a:cubicBezTo>
                <a:cubicBezTo>
                  <a:pt x="13156597" y="3602280"/>
                  <a:pt x="13372707" y="3386170"/>
                  <a:pt x="13639290" y="3386170"/>
                </a:cubicBezTo>
                <a:close/>
                <a:moveTo>
                  <a:pt x="10321542" y="1282817"/>
                </a:moveTo>
                <a:cubicBezTo>
                  <a:pt x="10573234" y="1282817"/>
                  <a:pt x="10777271" y="1486855"/>
                  <a:pt x="10777271" y="1738545"/>
                </a:cubicBezTo>
                <a:cubicBezTo>
                  <a:pt x="10777271" y="1990237"/>
                  <a:pt x="10573234" y="2194273"/>
                  <a:pt x="10321542" y="2194273"/>
                </a:cubicBezTo>
                <a:cubicBezTo>
                  <a:pt x="10069850" y="2194273"/>
                  <a:pt x="9865813" y="1990237"/>
                  <a:pt x="9865813" y="1738545"/>
                </a:cubicBezTo>
                <a:cubicBezTo>
                  <a:pt x="9865813" y="1486855"/>
                  <a:pt x="10069850" y="1282817"/>
                  <a:pt x="10321542" y="1282817"/>
                </a:cubicBezTo>
                <a:close/>
                <a:moveTo>
                  <a:pt x="368301" y="387549"/>
                </a:moveTo>
                <a:cubicBezTo>
                  <a:pt x="571707" y="387549"/>
                  <a:pt x="736601" y="552443"/>
                  <a:pt x="736601" y="755848"/>
                </a:cubicBezTo>
                <a:cubicBezTo>
                  <a:pt x="736601" y="959254"/>
                  <a:pt x="571707" y="1124147"/>
                  <a:pt x="368301" y="1124147"/>
                </a:cubicBezTo>
                <a:cubicBezTo>
                  <a:pt x="164894" y="1124147"/>
                  <a:pt x="0" y="959254"/>
                  <a:pt x="0" y="755848"/>
                </a:cubicBezTo>
                <a:cubicBezTo>
                  <a:pt x="0" y="552443"/>
                  <a:pt x="164894" y="387549"/>
                  <a:pt x="368301" y="387549"/>
                </a:cubicBezTo>
                <a:close/>
                <a:moveTo>
                  <a:pt x="7003793" y="181411"/>
                </a:moveTo>
                <a:cubicBezTo>
                  <a:pt x="7239175" y="181411"/>
                  <a:pt x="7429990" y="372226"/>
                  <a:pt x="7429990" y="607607"/>
                </a:cubicBezTo>
                <a:cubicBezTo>
                  <a:pt x="7429990" y="842989"/>
                  <a:pt x="7239175" y="1033803"/>
                  <a:pt x="7003793" y="1033803"/>
                </a:cubicBezTo>
                <a:cubicBezTo>
                  <a:pt x="6768411" y="1033803"/>
                  <a:pt x="6577596" y="842989"/>
                  <a:pt x="6577596" y="607607"/>
                </a:cubicBezTo>
                <a:cubicBezTo>
                  <a:pt x="6577596" y="372226"/>
                  <a:pt x="6768411" y="181411"/>
                  <a:pt x="7003793" y="181411"/>
                </a:cubicBezTo>
                <a:close/>
                <a:moveTo>
                  <a:pt x="3686050" y="0"/>
                </a:moveTo>
                <a:cubicBezTo>
                  <a:pt x="3903071" y="0"/>
                  <a:pt x="4079002" y="175930"/>
                  <a:pt x="4079002" y="392952"/>
                </a:cubicBezTo>
                <a:cubicBezTo>
                  <a:pt x="4079002" y="609974"/>
                  <a:pt x="3903071" y="785904"/>
                  <a:pt x="3686050" y="785904"/>
                </a:cubicBezTo>
                <a:cubicBezTo>
                  <a:pt x="3469027" y="785904"/>
                  <a:pt x="3293096" y="609974"/>
                  <a:pt x="3293096" y="392952"/>
                </a:cubicBezTo>
                <a:cubicBezTo>
                  <a:pt x="3293096" y="175930"/>
                  <a:pt x="3469027" y="0"/>
                  <a:pt x="3686050" y="0"/>
                </a:cubicBez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3E7885-3CB7-457D-91F6-A4DD2BB19A44}"/>
              </a:ext>
            </a:extLst>
          </p:cNvPr>
          <p:cNvSpPr txBox="1"/>
          <p:nvPr/>
        </p:nvSpPr>
        <p:spPr>
          <a:xfrm>
            <a:off x="11776440" y="4295598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A924379-46D7-444E-ABF0-D327EA6D98E7}"/>
              </a:ext>
            </a:extLst>
          </p:cNvPr>
          <p:cNvSpPr txBox="1"/>
          <p:nvPr/>
        </p:nvSpPr>
        <p:spPr>
          <a:xfrm>
            <a:off x="15094188" y="6425915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C1B2FA-9E69-4C39-975C-79B0A40031B9}"/>
              </a:ext>
            </a:extLst>
          </p:cNvPr>
          <p:cNvSpPr txBox="1"/>
          <p:nvPr/>
        </p:nvSpPr>
        <p:spPr>
          <a:xfrm>
            <a:off x="5140944" y="2950005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3C503D-7B71-47AC-8946-1905C587F05A}"/>
              </a:ext>
            </a:extLst>
          </p:cNvPr>
          <p:cNvSpPr txBox="1"/>
          <p:nvPr/>
        </p:nvSpPr>
        <p:spPr>
          <a:xfrm>
            <a:off x="8458691" y="3164660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131901-66F6-4A76-BB98-ADD0B4A18E36}"/>
              </a:ext>
            </a:extLst>
          </p:cNvPr>
          <p:cNvSpPr txBox="1"/>
          <p:nvPr/>
        </p:nvSpPr>
        <p:spPr>
          <a:xfrm>
            <a:off x="1823195" y="3312901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7BDD0AA-98C4-1153-1643-EE79824A4C8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D9122D12-7481-CDDF-A151-1E8E4A90406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13F18BC8-2893-9BBD-C805-BEF549C0F0D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DA2481E3-E4FA-562C-4DDD-099107AE7399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7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5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52" grpId="0"/>
      <p:bldP spid="65" grpId="0" animBg="1"/>
      <p:bldP spid="65" grpId="1" animBg="1"/>
      <p:bldP spid="66" grpId="0" animBg="1"/>
      <p:bldP spid="66" grpId="1" animBg="1"/>
      <p:bldP spid="44" grpId="0"/>
      <p:bldP spid="45" grpId="0"/>
      <p:bldP spid="46" grpId="0"/>
      <p:bldP spid="47" grpId="0"/>
      <p:bldP spid="4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734F8E08-406C-4EFE-BBEB-C2F8AA3559B5}"/>
              </a:ext>
            </a:extLst>
          </p:cNvPr>
          <p:cNvSpPr/>
          <p:nvPr/>
        </p:nvSpPr>
        <p:spPr>
          <a:xfrm>
            <a:off x="0" y="3461954"/>
            <a:ext cx="18288000" cy="6826634"/>
          </a:xfrm>
          <a:custGeom>
            <a:avLst/>
            <a:gdLst>
              <a:gd name="connsiteX0" fmla="*/ 15692284 w 18288000"/>
              <a:gd name="connsiteY0" fmla="*/ 0 h 6826634"/>
              <a:gd name="connsiteX1" fmla="*/ 18288000 w 18288000"/>
              <a:gd name="connsiteY1" fmla="*/ 911096 h 6826634"/>
              <a:gd name="connsiteX2" fmla="*/ 18288000 w 18288000"/>
              <a:gd name="connsiteY2" fmla="*/ 6826634 h 6826634"/>
              <a:gd name="connsiteX3" fmla="*/ 0 w 18288000"/>
              <a:gd name="connsiteY3" fmla="*/ 6826634 h 6826634"/>
              <a:gd name="connsiteX4" fmla="*/ 0 w 18288000"/>
              <a:gd name="connsiteY4" fmla="*/ 2039991 h 6826634"/>
              <a:gd name="connsiteX5" fmla="*/ 2599040 w 18288000"/>
              <a:gd name="connsiteY5" fmla="*/ 1963512 h 6826634"/>
              <a:gd name="connsiteX6" fmla="*/ 5871105 w 18288000"/>
              <a:gd name="connsiteY6" fmla="*/ 3780716 h 6826634"/>
              <a:gd name="connsiteX7" fmla="*/ 9144831 w 18288000"/>
              <a:gd name="connsiteY7" fmla="*/ 1088992 h 6826634"/>
              <a:gd name="connsiteX8" fmla="*/ 12418557 w 18288000"/>
              <a:gd name="connsiteY8" fmla="*/ 2887908 h 6826634"/>
              <a:gd name="connsiteX9" fmla="*/ 15692284 w 18288000"/>
              <a:gd name="connsiteY9" fmla="*/ 0 h 682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88000" h="6826634">
                <a:moveTo>
                  <a:pt x="15692284" y="0"/>
                </a:moveTo>
                <a:lnTo>
                  <a:pt x="18288000" y="911096"/>
                </a:lnTo>
                <a:lnTo>
                  <a:pt x="18288000" y="6826634"/>
                </a:lnTo>
                <a:lnTo>
                  <a:pt x="0" y="6826634"/>
                </a:lnTo>
                <a:lnTo>
                  <a:pt x="0" y="2039991"/>
                </a:lnTo>
                <a:lnTo>
                  <a:pt x="2599040" y="1963512"/>
                </a:lnTo>
                <a:lnTo>
                  <a:pt x="5871105" y="3780716"/>
                </a:lnTo>
                <a:lnTo>
                  <a:pt x="9144831" y="1088992"/>
                </a:lnTo>
                <a:lnTo>
                  <a:pt x="12418557" y="2887908"/>
                </a:lnTo>
                <a:lnTo>
                  <a:pt x="15692284" y="0"/>
                </a:ln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Freeform 6">
            <a:extLst>
              <a:ext uri="{FF2B5EF4-FFF2-40B4-BE49-F238E27FC236}">
                <a16:creationId xmlns:a16="http://schemas.microsoft.com/office/drawing/2014/main" id="{5FD54A1A-6DBE-40C2-B7A3-B3F9C5592851}"/>
              </a:ext>
            </a:extLst>
          </p:cNvPr>
          <p:cNvSpPr>
            <a:spLocks/>
          </p:cNvSpPr>
          <p:nvPr/>
        </p:nvSpPr>
        <p:spPr bwMode="auto">
          <a:xfrm>
            <a:off x="0" y="2944890"/>
            <a:ext cx="18288000" cy="4297780"/>
          </a:xfrm>
          <a:custGeom>
            <a:avLst/>
            <a:gdLst>
              <a:gd name="T0" fmla="*/ 11005 w 11005"/>
              <a:gd name="T1" fmla="*/ 509 h 2585"/>
              <a:gd name="T2" fmla="*/ 11005 w 11005"/>
              <a:gd name="T3" fmla="*/ 859 h 2585"/>
              <a:gd name="T4" fmla="*/ 9443 w 11005"/>
              <a:gd name="T5" fmla="*/ 311 h 2585"/>
              <a:gd name="T6" fmla="*/ 7473 w 11005"/>
              <a:gd name="T7" fmla="*/ 2048 h 2585"/>
              <a:gd name="T8" fmla="*/ 5503 w 11005"/>
              <a:gd name="T9" fmla="*/ 966 h 2585"/>
              <a:gd name="T10" fmla="*/ 3533 w 11005"/>
              <a:gd name="T11" fmla="*/ 2585 h 2585"/>
              <a:gd name="T12" fmla="*/ 1564 w 11005"/>
              <a:gd name="T13" fmla="*/ 1492 h 2585"/>
              <a:gd name="T14" fmla="*/ 0 w 11005"/>
              <a:gd name="T15" fmla="*/ 1538 h 2585"/>
              <a:gd name="T16" fmla="*/ 0 w 11005"/>
              <a:gd name="T17" fmla="*/ 1465 h 2585"/>
              <a:gd name="T18" fmla="*/ 1563 w 11005"/>
              <a:gd name="T19" fmla="*/ 1380 h 2585"/>
              <a:gd name="T20" fmla="*/ 3534 w 11005"/>
              <a:gd name="T21" fmla="*/ 2422 h 2585"/>
              <a:gd name="T22" fmla="*/ 5503 w 11005"/>
              <a:gd name="T23" fmla="*/ 754 h 2585"/>
              <a:gd name="T24" fmla="*/ 7473 w 11005"/>
              <a:gd name="T25" fmla="*/ 1788 h 2585"/>
              <a:gd name="T26" fmla="*/ 9443 w 11005"/>
              <a:gd name="T27" fmla="*/ 0 h 2585"/>
              <a:gd name="T28" fmla="*/ 11005 w 11005"/>
              <a:gd name="T29" fmla="*/ 509 h 2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1005" h="2585">
                <a:moveTo>
                  <a:pt x="11005" y="509"/>
                </a:moveTo>
                <a:lnTo>
                  <a:pt x="11005" y="859"/>
                </a:lnTo>
                <a:lnTo>
                  <a:pt x="9443" y="311"/>
                </a:lnTo>
                <a:lnTo>
                  <a:pt x="7473" y="2048"/>
                </a:lnTo>
                <a:lnTo>
                  <a:pt x="5503" y="966"/>
                </a:lnTo>
                <a:lnTo>
                  <a:pt x="3533" y="2585"/>
                </a:lnTo>
                <a:lnTo>
                  <a:pt x="1564" y="1492"/>
                </a:lnTo>
                <a:lnTo>
                  <a:pt x="0" y="1538"/>
                </a:lnTo>
                <a:lnTo>
                  <a:pt x="0" y="1465"/>
                </a:lnTo>
                <a:lnTo>
                  <a:pt x="1563" y="1380"/>
                </a:lnTo>
                <a:lnTo>
                  <a:pt x="3534" y="2422"/>
                </a:lnTo>
                <a:lnTo>
                  <a:pt x="5503" y="754"/>
                </a:lnTo>
                <a:lnTo>
                  <a:pt x="7473" y="1788"/>
                </a:lnTo>
                <a:lnTo>
                  <a:pt x="9443" y="0"/>
                </a:lnTo>
                <a:lnTo>
                  <a:pt x="11005" y="5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683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90" name="Полилиния: фигура 89">
            <a:extLst>
              <a:ext uri="{FF2B5EF4-FFF2-40B4-BE49-F238E27FC236}">
                <a16:creationId xmlns:a16="http://schemas.microsoft.com/office/drawing/2014/main" id="{20042471-E9D3-4916-8C6E-BAF297AB776B}"/>
              </a:ext>
            </a:extLst>
          </p:cNvPr>
          <p:cNvSpPr/>
          <p:nvPr/>
        </p:nvSpPr>
        <p:spPr>
          <a:xfrm>
            <a:off x="1946200" y="2559158"/>
            <a:ext cx="14570252" cy="4952149"/>
          </a:xfrm>
          <a:custGeom>
            <a:avLst/>
            <a:gdLst>
              <a:gd name="connsiteX0" fmla="*/ 3880056 w 14570252"/>
              <a:gd name="connsiteY0" fmla="*/ 3752261 h 4952149"/>
              <a:gd name="connsiteX1" fmla="*/ 4480001 w 14570252"/>
              <a:gd name="connsiteY1" fmla="*/ 4352205 h 4952149"/>
              <a:gd name="connsiteX2" fmla="*/ 3880056 w 14570252"/>
              <a:gd name="connsiteY2" fmla="*/ 4952149 h 4952149"/>
              <a:gd name="connsiteX3" fmla="*/ 3280109 w 14570252"/>
              <a:gd name="connsiteY3" fmla="*/ 4352205 h 4952149"/>
              <a:gd name="connsiteX4" fmla="*/ 3880056 w 14570252"/>
              <a:gd name="connsiteY4" fmla="*/ 3752261 h 4952149"/>
              <a:gd name="connsiteX5" fmla="*/ 10515548 w 14570252"/>
              <a:gd name="connsiteY5" fmla="*/ 2704043 h 4952149"/>
              <a:gd name="connsiteX6" fmla="*/ 11211337 w 14570252"/>
              <a:gd name="connsiteY6" fmla="*/ 3399831 h 4952149"/>
              <a:gd name="connsiteX7" fmla="*/ 10515548 w 14570252"/>
              <a:gd name="connsiteY7" fmla="*/ 4095619 h 4952149"/>
              <a:gd name="connsiteX8" fmla="*/ 9819759 w 14570252"/>
              <a:gd name="connsiteY8" fmla="*/ 3399831 h 4952149"/>
              <a:gd name="connsiteX9" fmla="*/ 10515548 w 14570252"/>
              <a:gd name="connsiteY9" fmla="*/ 2704043 h 4952149"/>
              <a:gd name="connsiteX10" fmla="*/ 562306 w 14570252"/>
              <a:gd name="connsiteY10" fmla="*/ 2262520 h 4952149"/>
              <a:gd name="connsiteX11" fmla="*/ 1124613 w 14570252"/>
              <a:gd name="connsiteY11" fmla="*/ 2824825 h 4952149"/>
              <a:gd name="connsiteX12" fmla="*/ 562306 w 14570252"/>
              <a:gd name="connsiteY12" fmla="*/ 3387130 h 4952149"/>
              <a:gd name="connsiteX13" fmla="*/ 0 w 14570252"/>
              <a:gd name="connsiteY13" fmla="*/ 2824825 h 4952149"/>
              <a:gd name="connsiteX14" fmla="*/ 562306 w 14570252"/>
              <a:gd name="connsiteY14" fmla="*/ 2262520 h 4952149"/>
              <a:gd name="connsiteX15" fmla="*/ 7197799 w 14570252"/>
              <a:gd name="connsiteY15" fmla="*/ 1270109 h 4952149"/>
              <a:gd name="connsiteX16" fmla="*/ 7848500 w 14570252"/>
              <a:gd name="connsiteY16" fmla="*/ 1920809 h 4952149"/>
              <a:gd name="connsiteX17" fmla="*/ 7197799 w 14570252"/>
              <a:gd name="connsiteY17" fmla="*/ 2571509 h 4952149"/>
              <a:gd name="connsiteX18" fmla="*/ 6547098 w 14570252"/>
              <a:gd name="connsiteY18" fmla="*/ 1920809 h 4952149"/>
              <a:gd name="connsiteX19" fmla="*/ 7197799 w 14570252"/>
              <a:gd name="connsiteY19" fmla="*/ 1270109 h 4952149"/>
              <a:gd name="connsiteX20" fmla="*/ 13833296 w 14570252"/>
              <a:gd name="connsiteY20" fmla="*/ 0 h 4952149"/>
              <a:gd name="connsiteX21" fmla="*/ 14570252 w 14570252"/>
              <a:gd name="connsiteY21" fmla="*/ 736955 h 4952149"/>
              <a:gd name="connsiteX22" fmla="*/ 13833296 w 14570252"/>
              <a:gd name="connsiteY22" fmla="*/ 1473910 h 4952149"/>
              <a:gd name="connsiteX23" fmla="*/ 13096340 w 14570252"/>
              <a:gd name="connsiteY23" fmla="*/ 736955 h 4952149"/>
              <a:gd name="connsiteX24" fmla="*/ 13833296 w 14570252"/>
              <a:gd name="connsiteY24" fmla="*/ 0 h 495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570252" h="4952149">
                <a:moveTo>
                  <a:pt x="3880056" y="3752261"/>
                </a:moveTo>
                <a:cubicBezTo>
                  <a:pt x="4211396" y="3752261"/>
                  <a:pt x="4480001" y="4020865"/>
                  <a:pt x="4480001" y="4352205"/>
                </a:cubicBezTo>
                <a:cubicBezTo>
                  <a:pt x="4480001" y="4683545"/>
                  <a:pt x="4211396" y="4952149"/>
                  <a:pt x="3880056" y="4952149"/>
                </a:cubicBezTo>
                <a:cubicBezTo>
                  <a:pt x="3548715" y="4952149"/>
                  <a:pt x="3280109" y="4683545"/>
                  <a:pt x="3280109" y="4352205"/>
                </a:cubicBezTo>
                <a:cubicBezTo>
                  <a:pt x="3280109" y="4020865"/>
                  <a:pt x="3548715" y="3752261"/>
                  <a:pt x="3880056" y="3752261"/>
                </a:cubicBezTo>
                <a:close/>
                <a:moveTo>
                  <a:pt x="10515548" y="2704043"/>
                </a:moveTo>
                <a:cubicBezTo>
                  <a:pt x="10899822" y="2704043"/>
                  <a:pt x="11211337" y="3015559"/>
                  <a:pt x="11211337" y="3399831"/>
                </a:cubicBezTo>
                <a:cubicBezTo>
                  <a:pt x="11211337" y="3784104"/>
                  <a:pt x="10899822" y="4095619"/>
                  <a:pt x="10515548" y="4095619"/>
                </a:cubicBezTo>
                <a:cubicBezTo>
                  <a:pt x="10131274" y="4095619"/>
                  <a:pt x="9819759" y="3784104"/>
                  <a:pt x="9819759" y="3399831"/>
                </a:cubicBezTo>
                <a:cubicBezTo>
                  <a:pt x="9819759" y="3015559"/>
                  <a:pt x="10131274" y="2704043"/>
                  <a:pt x="10515548" y="2704043"/>
                </a:cubicBezTo>
                <a:close/>
                <a:moveTo>
                  <a:pt x="562306" y="2262520"/>
                </a:moveTo>
                <a:cubicBezTo>
                  <a:pt x="872859" y="2262520"/>
                  <a:pt x="1124613" y="2514273"/>
                  <a:pt x="1124613" y="2824825"/>
                </a:cubicBezTo>
                <a:cubicBezTo>
                  <a:pt x="1124613" y="3135377"/>
                  <a:pt x="872859" y="3387130"/>
                  <a:pt x="562306" y="3387130"/>
                </a:cubicBezTo>
                <a:cubicBezTo>
                  <a:pt x="251754" y="3387130"/>
                  <a:pt x="0" y="3135377"/>
                  <a:pt x="0" y="2824825"/>
                </a:cubicBezTo>
                <a:cubicBezTo>
                  <a:pt x="0" y="2514273"/>
                  <a:pt x="251754" y="2262520"/>
                  <a:pt x="562306" y="2262520"/>
                </a:cubicBezTo>
                <a:close/>
                <a:moveTo>
                  <a:pt x="7197799" y="1270109"/>
                </a:moveTo>
                <a:cubicBezTo>
                  <a:pt x="7557171" y="1270109"/>
                  <a:pt x="7848500" y="1561438"/>
                  <a:pt x="7848500" y="1920809"/>
                </a:cubicBezTo>
                <a:cubicBezTo>
                  <a:pt x="7848500" y="2280180"/>
                  <a:pt x="7557171" y="2571509"/>
                  <a:pt x="7197799" y="2571509"/>
                </a:cubicBezTo>
                <a:cubicBezTo>
                  <a:pt x="6838427" y="2571509"/>
                  <a:pt x="6547098" y="2280180"/>
                  <a:pt x="6547098" y="1920809"/>
                </a:cubicBezTo>
                <a:cubicBezTo>
                  <a:pt x="6547098" y="1561438"/>
                  <a:pt x="6838427" y="1270109"/>
                  <a:pt x="7197799" y="1270109"/>
                </a:cubicBezTo>
                <a:close/>
                <a:moveTo>
                  <a:pt x="13833296" y="0"/>
                </a:moveTo>
                <a:cubicBezTo>
                  <a:pt x="14240306" y="0"/>
                  <a:pt x="14570252" y="329947"/>
                  <a:pt x="14570252" y="736955"/>
                </a:cubicBezTo>
                <a:cubicBezTo>
                  <a:pt x="14570252" y="1143964"/>
                  <a:pt x="14240306" y="1473910"/>
                  <a:pt x="13833296" y="1473910"/>
                </a:cubicBezTo>
                <a:cubicBezTo>
                  <a:pt x="13426286" y="1473910"/>
                  <a:pt x="13096340" y="1143964"/>
                  <a:pt x="13096340" y="736955"/>
                </a:cubicBezTo>
                <a:cubicBezTo>
                  <a:pt x="13096340" y="329947"/>
                  <a:pt x="13426286" y="0"/>
                  <a:pt x="138332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68300" sx="102000" sy="102000" algn="ctr" rotWithShape="0">
              <a:prstClr val="black">
                <a:alpha val="2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4200E5-DE5C-4197-BF1F-DB24B4862CF2}"/>
              </a:ext>
            </a:extLst>
          </p:cNvPr>
          <p:cNvSpPr txBox="1"/>
          <p:nvPr/>
        </p:nvSpPr>
        <p:spPr>
          <a:xfrm>
            <a:off x="1204860" y="6595455"/>
            <a:ext cx="2607286" cy="14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1F6B30-5DA4-4B09-BC46-DE0D454A2EBF}"/>
              </a:ext>
            </a:extLst>
          </p:cNvPr>
          <p:cNvSpPr txBox="1"/>
          <p:nvPr/>
        </p:nvSpPr>
        <p:spPr>
          <a:xfrm>
            <a:off x="1655791" y="6164602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EA95CB-87CB-4945-B75F-6D62EC94E462}"/>
              </a:ext>
            </a:extLst>
          </p:cNvPr>
          <p:cNvSpPr txBox="1"/>
          <p:nvPr/>
        </p:nvSpPr>
        <p:spPr>
          <a:xfrm>
            <a:off x="4530487" y="8161163"/>
            <a:ext cx="2591530" cy="14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1178B5-EEF0-44DC-AB66-BE5FB216C144}"/>
              </a:ext>
            </a:extLst>
          </p:cNvPr>
          <p:cNvSpPr txBox="1"/>
          <p:nvPr/>
        </p:nvSpPr>
        <p:spPr>
          <a:xfrm>
            <a:off x="4973540" y="7730310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A444C8-A962-4EA0-B59E-59B954186311}"/>
              </a:ext>
            </a:extLst>
          </p:cNvPr>
          <p:cNvSpPr txBox="1"/>
          <p:nvPr/>
        </p:nvSpPr>
        <p:spPr>
          <a:xfrm>
            <a:off x="7843232" y="5780001"/>
            <a:ext cx="2601534" cy="14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483CC8-59F0-4002-A60A-B5021F919397}"/>
              </a:ext>
            </a:extLst>
          </p:cNvPr>
          <p:cNvSpPr txBox="1"/>
          <p:nvPr/>
        </p:nvSpPr>
        <p:spPr>
          <a:xfrm>
            <a:off x="8291287" y="5349148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385279-5FC2-4737-915A-862634CDABDE}"/>
              </a:ext>
            </a:extLst>
          </p:cNvPr>
          <p:cNvSpPr txBox="1"/>
          <p:nvPr/>
        </p:nvSpPr>
        <p:spPr>
          <a:xfrm>
            <a:off x="11194617" y="7302112"/>
            <a:ext cx="253426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9E665A-4C28-4F8B-BDAC-1D0C1A241273}"/>
              </a:ext>
            </a:extLst>
          </p:cNvPr>
          <p:cNvSpPr txBox="1"/>
          <p:nvPr/>
        </p:nvSpPr>
        <p:spPr>
          <a:xfrm>
            <a:off x="11609036" y="687125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617099-2124-4A20-BFB1-76DBA1B49A13}"/>
              </a:ext>
            </a:extLst>
          </p:cNvPr>
          <p:cNvSpPr txBox="1"/>
          <p:nvPr/>
        </p:nvSpPr>
        <p:spPr>
          <a:xfrm>
            <a:off x="14481606" y="4677562"/>
            <a:ext cx="2595780" cy="1427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ED89E3-43B3-4F3C-B559-48649D73DB6A}"/>
              </a:ext>
            </a:extLst>
          </p:cNvPr>
          <p:cNvSpPr txBox="1"/>
          <p:nvPr/>
        </p:nvSpPr>
        <p:spPr>
          <a:xfrm>
            <a:off x="14926784" y="424670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2025</a:t>
            </a:r>
          </a:p>
        </p:txBody>
      </p:sp>
      <p:sp>
        <p:nvSpPr>
          <p:cNvPr id="91" name="Полилиния: фигура 90">
            <a:extLst>
              <a:ext uri="{FF2B5EF4-FFF2-40B4-BE49-F238E27FC236}">
                <a16:creationId xmlns:a16="http://schemas.microsoft.com/office/drawing/2014/main" id="{551C1A36-C34E-40A2-844B-800B262E8668}"/>
              </a:ext>
            </a:extLst>
          </p:cNvPr>
          <p:cNvSpPr/>
          <p:nvPr/>
        </p:nvSpPr>
        <p:spPr>
          <a:xfrm>
            <a:off x="2140207" y="2813420"/>
            <a:ext cx="14121982" cy="4490894"/>
          </a:xfrm>
          <a:custGeom>
            <a:avLst/>
            <a:gdLst>
              <a:gd name="connsiteX0" fmla="*/ 3686049 w 14121982"/>
              <a:gd name="connsiteY0" fmla="*/ 3704990 h 4490894"/>
              <a:gd name="connsiteX1" fmla="*/ 4079002 w 14121982"/>
              <a:gd name="connsiteY1" fmla="*/ 4097942 h 4490894"/>
              <a:gd name="connsiteX2" fmla="*/ 3686049 w 14121982"/>
              <a:gd name="connsiteY2" fmla="*/ 4490894 h 4490894"/>
              <a:gd name="connsiteX3" fmla="*/ 3293095 w 14121982"/>
              <a:gd name="connsiteY3" fmla="*/ 4097942 h 4490894"/>
              <a:gd name="connsiteX4" fmla="*/ 3686049 w 14121982"/>
              <a:gd name="connsiteY4" fmla="*/ 3704990 h 4490894"/>
              <a:gd name="connsiteX5" fmla="*/ 10321541 w 14121982"/>
              <a:gd name="connsiteY5" fmla="*/ 2689840 h 4490894"/>
              <a:gd name="connsiteX6" fmla="*/ 10777270 w 14121982"/>
              <a:gd name="connsiteY6" fmla="*/ 3145568 h 4490894"/>
              <a:gd name="connsiteX7" fmla="*/ 10321541 w 14121982"/>
              <a:gd name="connsiteY7" fmla="*/ 3601296 h 4490894"/>
              <a:gd name="connsiteX8" fmla="*/ 9865812 w 14121982"/>
              <a:gd name="connsiteY8" fmla="*/ 3145568 h 4490894"/>
              <a:gd name="connsiteX9" fmla="*/ 10321541 w 14121982"/>
              <a:gd name="connsiteY9" fmla="*/ 2689840 h 4490894"/>
              <a:gd name="connsiteX10" fmla="*/ 368302 w 14121982"/>
              <a:gd name="connsiteY10" fmla="*/ 2202263 h 4490894"/>
              <a:gd name="connsiteX11" fmla="*/ 736602 w 14121982"/>
              <a:gd name="connsiteY11" fmla="*/ 2570562 h 4490894"/>
              <a:gd name="connsiteX12" fmla="*/ 368302 w 14121982"/>
              <a:gd name="connsiteY12" fmla="*/ 2938861 h 4490894"/>
              <a:gd name="connsiteX13" fmla="*/ 0 w 14121982"/>
              <a:gd name="connsiteY13" fmla="*/ 2570562 h 4490894"/>
              <a:gd name="connsiteX14" fmla="*/ 368302 w 14121982"/>
              <a:gd name="connsiteY14" fmla="*/ 2202263 h 4490894"/>
              <a:gd name="connsiteX15" fmla="*/ 7003792 w 14121982"/>
              <a:gd name="connsiteY15" fmla="*/ 1240350 h 4490894"/>
              <a:gd name="connsiteX16" fmla="*/ 7429989 w 14121982"/>
              <a:gd name="connsiteY16" fmla="*/ 1666546 h 4490894"/>
              <a:gd name="connsiteX17" fmla="*/ 7003792 w 14121982"/>
              <a:gd name="connsiteY17" fmla="*/ 2092742 h 4490894"/>
              <a:gd name="connsiteX18" fmla="*/ 6577595 w 14121982"/>
              <a:gd name="connsiteY18" fmla="*/ 1666546 h 4490894"/>
              <a:gd name="connsiteX19" fmla="*/ 7003792 w 14121982"/>
              <a:gd name="connsiteY19" fmla="*/ 1240350 h 4490894"/>
              <a:gd name="connsiteX20" fmla="*/ 13639289 w 14121982"/>
              <a:gd name="connsiteY20" fmla="*/ 0 h 4490894"/>
              <a:gd name="connsiteX21" fmla="*/ 14121982 w 14121982"/>
              <a:gd name="connsiteY21" fmla="*/ 482692 h 4490894"/>
              <a:gd name="connsiteX22" fmla="*/ 13639289 w 14121982"/>
              <a:gd name="connsiteY22" fmla="*/ 965384 h 4490894"/>
              <a:gd name="connsiteX23" fmla="*/ 13156596 w 14121982"/>
              <a:gd name="connsiteY23" fmla="*/ 482692 h 4490894"/>
              <a:gd name="connsiteX24" fmla="*/ 13639289 w 14121982"/>
              <a:gd name="connsiteY24" fmla="*/ 0 h 44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21982" h="4490894">
                <a:moveTo>
                  <a:pt x="3686049" y="3704990"/>
                </a:moveTo>
                <a:cubicBezTo>
                  <a:pt x="3903070" y="3704990"/>
                  <a:pt x="4079002" y="3880920"/>
                  <a:pt x="4079002" y="4097942"/>
                </a:cubicBezTo>
                <a:cubicBezTo>
                  <a:pt x="4079002" y="4314964"/>
                  <a:pt x="3903070" y="4490894"/>
                  <a:pt x="3686049" y="4490894"/>
                </a:cubicBezTo>
                <a:cubicBezTo>
                  <a:pt x="3469026" y="4490894"/>
                  <a:pt x="3293095" y="4314964"/>
                  <a:pt x="3293095" y="4097942"/>
                </a:cubicBezTo>
                <a:cubicBezTo>
                  <a:pt x="3293095" y="3880920"/>
                  <a:pt x="3469026" y="3704990"/>
                  <a:pt x="3686049" y="3704990"/>
                </a:cubicBezTo>
                <a:close/>
                <a:moveTo>
                  <a:pt x="10321541" y="2689840"/>
                </a:moveTo>
                <a:cubicBezTo>
                  <a:pt x="10573233" y="2689840"/>
                  <a:pt x="10777270" y="2893878"/>
                  <a:pt x="10777270" y="3145568"/>
                </a:cubicBezTo>
                <a:cubicBezTo>
                  <a:pt x="10777270" y="3397260"/>
                  <a:pt x="10573233" y="3601296"/>
                  <a:pt x="10321541" y="3601296"/>
                </a:cubicBezTo>
                <a:cubicBezTo>
                  <a:pt x="10069849" y="3601296"/>
                  <a:pt x="9865812" y="3397260"/>
                  <a:pt x="9865812" y="3145568"/>
                </a:cubicBezTo>
                <a:cubicBezTo>
                  <a:pt x="9865812" y="2893878"/>
                  <a:pt x="10069849" y="2689840"/>
                  <a:pt x="10321541" y="2689840"/>
                </a:cubicBezTo>
                <a:close/>
                <a:moveTo>
                  <a:pt x="368302" y="2202263"/>
                </a:moveTo>
                <a:cubicBezTo>
                  <a:pt x="571708" y="2202263"/>
                  <a:pt x="736602" y="2367157"/>
                  <a:pt x="736602" y="2570562"/>
                </a:cubicBezTo>
                <a:cubicBezTo>
                  <a:pt x="736602" y="2773968"/>
                  <a:pt x="571708" y="2938861"/>
                  <a:pt x="368302" y="2938861"/>
                </a:cubicBezTo>
                <a:cubicBezTo>
                  <a:pt x="164895" y="2938861"/>
                  <a:pt x="0" y="2773968"/>
                  <a:pt x="0" y="2570562"/>
                </a:cubicBezTo>
                <a:cubicBezTo>
                  <a:pt x="0" y="2367157"/>
                  <a:pt x="164895" y="2202263"/>
                  <a:pt x="368302" y="2202263"/>
                </a:cubicBezTo>
                <a:close/>
                <a:moveTo>
                  <a:pt x="7003792" y="1240350"/>
                </a:moveTo>
                <a:cubicBezTo>
                  <a:pt x="7239174" y="1240350"/>
                  <a:pt x="7429989" y="1431165"/>
                  <a:pt x="7429989" y="1666546"/>
                </a:cubicBezTo>
                <a:cubicBezTo>
                  <a:pt x="7429989" y="1901928"/>
                  <a:pt x="7239174" y="2092742"/>
                  <a:pt x="7003792" y="2092742"/>
                </a:cubicBezTo>
                <a:cubicBezTo>
                  <a:pt x="6768410" y="2092742"/>
                  <a:pt x="6577595" y="1901928"/>
                  <a:pt x="6577595" y="1666546"/>
                </a:cubicBezTo>
                <a:cubicBezTo>
                  <a:pt x="6577595" y="1431165"/>
                  <a:pt x="6768410" y="1240350"/>
                  <a:pt x="7003792" y="1240350"/>
                </a:cubicBezTo>
                <a:close/>
                <a:moveTo>
                  <a:pt x="13639289" y="0"/>
                </a:moveTo>
                <a:cubicBezTo>
                  <a:pt x="13905872" y="0"/>
                  <a:pt x="14121982" y="216110"/>
                  <a:pt x="14121982" y="482692"/>
                </a:cubicBezTo>
                <a:cubicBezTo>
                  <a:pt x="14121982" y="749276"/>
                  <a:pt x="13905872" y="965384"/>
                  <a:pt x="13639289" y="965384"/>
                </a:cubicBezTo>
                <a:cubicBezTo>
                  <a:pt x="13372706" y="965384"/>
                  <a:pt x="13156596" y="749276"/>
                  <a:pt x="13156596" y="482692"/>
                </a:cubicBezTo>
                <a:cubicBezTo>
                  <a:pt x="13156596" y="216110"/>
                  <a:pt x="13372706" y="0"/>
                  <a:pt x="13639289" y="0"/>
                </a:cubicBez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53E7BE-2A43-4454-998A-4861ED320899}"/>
              </a:ext>
            </a:extLst>
          </p:cNvPr>
          <p:cNvSpPr txBox="1"/>
          <p:nvPr/>
        </p:nvSpPr>
        <p:spPr>
          <a:xfrm>
            <a:off x="11776440" y="5681992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09FF4F-3254-45A4-BFED-92EDD5488AEA}"/>
              </a:ext>
            </a:extLst>
          </p:cNvPr>
          <p:cNvSpPr txBox="1"/>
          <p:nvPr/>
        </p:nvSpPr>
        <p:spPr>
          <a:xfrm>
            <a:off x="15094188" y="301911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741F31-2985-45ED-AC37-0227FAB90586}"/>
              </a:ext>
            </a:extLst>
          </p:cNvPr>
          <p:cNvSpPr txBox="1"/>
          <p:nvPr/>
        </p:nvSpPr>
        <p:spPr>
          <a:xfrm>
            <a:off x="5140944" y="663436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F3E6B62-4471-40C7-AA6B-87A782FB7670}"/>
              </a:ext>
            </a:extLst>
          </p:cNvPr>
          <p:cNvSpPr txBox="1"/>
          <p:nvPr/>
        </p:nvSpPr>
        <p:spPr>
          <a:xfrm>
            <a:off x="8458691" y="4202970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A901852-96A8-44C7-B32B-754DB3A0CD9D}"/>
              </a:ext>
            </a:extLst>
          </p:cNvPr>
          <p:cNvSpPr txBox="1"/>
          <p:nvPr/>
        </p:nvSpPr>
        <p:spPr>
          <a:xfrm>
            <a:off x="1823195" y="510698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083A0BE-68AD-C355-2432-C2B73E15C43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D1D70D5F-7047-6B8B-3D08-C54D6E6261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B683DC22-9F09-6EDB-371C-5F0CEB0D499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908A4CA8-31E9-2CAD-85D0-EE3CA8A0274B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0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90" grpId="0" animBg="1"/>
      <p:bldP spid="90" grpId="1" animBg="1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91" grpId="0" animBg="1"/>
      <p:bldP spid="91" grpId="1" animBg="1"/>
      <p:bldP spid="80" grpId="0"/>
      <p:bldP spid="81" grpId="0"/>
      <p:bldP spid="82" grpId="0"/>
      <p:bldP spid="83" grpId="0"/>
      <p:bldP spid="8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06FC6778-2670-4817-A964-C53D3EDC497C}"/>
              </a:ext>
            </a:extLst>
          </p:cNvPr>
          <p:cNvSpPr/>
          <p:nvPr/>
        </p:nvSpPr>
        <p:spPr>
          <a:xfrm>
            <a:off x="0" y="1637170"/>
            <a:ext cx="18288000" cy="8651419"/>
          </a:xfrm>
          <a:custGeom>
            <a:avLst/>
            <a:gdLst>
              <a:gd name="connsiteX0" fmla="*/ 18288000 w 18288000"/>
              <a:gd name="connsiteY0" fmla="*/ 0 h 8651419"/>
              <a:gd name="connsiteX1" fmla="*/ 18288000 w 18288000"/>
              <a:gd name="connsiteY1" fmla="*/ 8651419 h 8651419"/>
              <a:gd name="connsiteX2" fmla="*/ 0 w 18288000"/>
              <a:gd name="connsiteY2" fmla="*/ 8651419 h 8651419"/>
              <a:gd name="connsiteX3" fmla="*/ 0 w 18288000"/>
              <a:gd name="connsiteY3" fmla="*/ 4248122 h 8651419"/>
              <a:gd name="connsiteX4" fmla="*/ 634804 w 18288000"/>
              <a:gd name="connsiteY4" fmla="*/ 4428729 h 8651419"/>
              <a:gd name="connsiteX5" fmla="*/ 1254652 w 18288000"/>
              <a:gd name="connsiteY5" fmla="*/ 4598530 h 8651419"/>
              <a:gd name="connsiteX6" fmla="*/ 1861205 w 18288000"/>
              <a:gd name="connsiteY6" fmla="*/ 4754438 h 8651419"/>
              <a:gd name="connsiteX7" fmla="*/ 2457788 w 18288000"/>
              <a:gd name="connsiteY7" fmla="*/ 4896454 h 8651419"/>
              <a:gd name="connsiteX8" fmla="*/ 3044400 w 18288000"/>
              <a:gd name="connsiteY8" fmla="*/ 5023033 h 8651419"/>
              <a:gd name="connsiteX9" fmla="*/ 3617717 w 18288000"/>
              <a:gd name="connsiteY9" fmla="*/ 5134176 h 8651419"/>
              <a:gd name="connsiteX10" fmla="*/ 4187711 w 18288000"/>
              <a:gd name="connsiteY10" fmla="*/ 5229882 h 8651419"/>
              <a:gd name="connsiteX11" fmla="*/ 4747735 w 18288000"/>
              <a:gd name="connsiteY11" fmla="*/ 5310152 h 8651419"/>
              <a:gd name="connsiteX12" fmla="*/ 5301111 w 18288000"/>
              <a:gd name="connsiteY12" fmla="*/ 5370354 h 8651419"/>
              <a:gd name="connsiteX13" fmla="*/ 5847840 w 18288000"/>
              <a:gd name="connsiteY13" fmla="*/ 5412033 h 8651419"/>
              <a:gd name="connsiteX14" fmla="*/ 6391245 w 18288000"/>
              <a:gd name="connsiteY14" fmla="*/ 5435188 h 8651419"/>
              <a:gd name="connsiteX15" fmla="*/ 6929665 w 18288000"/>
              <a:gd name="connsiteY15" fmla="*/ 5436731 h 8651419"/>
              <a:gd name="connsiteX16" fmla="*/ 7466423 w 18288000"/>
              <a:gd name="connsiteY16" fmla="*/ 5419751 h 8651419"/>
              <a:gd name="connsiteX17" fmla="*/ 7999858 w 18288000"/>
              <a:gd name="connsiteY17" fmla="*/ 5376529 h 8651419"/>
              <a:gd name="connsiteX18" fmla="*/ 8531630 w 18288000"/>
              <a:gd name="connsiteY18" fmla="*/ 5314783 h 8651419"/>
              <a:gd name="connsiteX19" fmla="*/ 9065065 w 18288000"/>
              <a:gd name="connsiteY19" fmla="*/ 5228339 h 8651419"/>
              <a:gd name="connsiteX20" fmla="*/ 9595176 w 18288000"/>
              <a:gd name="connsiteY20" fmla="*/ 5117196 h 8651419"/>
              <a:gd name="connsiteX21" fmla="*/ 10130272 w 18288000"/>
              <a:gd name="connsiteY21" fmla="*/ 4981355 h 8651419"/>
              <a:gd name="connsiteX22" fmla="*/ 10668692 w 18288000"/>
              <a:gd name="connsiteY22" fmla="*/ 4819272 h 8651419"/>
              <a:gd name="connsiteX23" fmla="*/ 11207112 w 18288000"/>
              <a:gd name="connsiteY23" fmla="*/ 4629403 h 8651419"/>
              <a:gd name="connsiteX24" fmla="*/ 11752180 w 18288000"/>
              <a:gd name="connsiteY24" fmla="*/ 4413292 h 8651419"/>
              <a:gd name="connsiteX25" fmla="*/ 12300570 w 18288000"/>
              <a:gd name="connsiteY25" fmla="*/ 4170939 h 8651419"/>
              <a:gd name="connsiteX26" fmla="*/ 12857270 w 18288000"/>
              <a:gd name="connsiteY26" fmla="*/ 3897713 h 8651419"/>
              <a:gd name="connsiteX27" fmla="*/ 13420617 w 18288000"/>
              <a:gd name="connsiteY27" fmla="*/ 3595158 h 8651419"/>
              <a:gd name="connsiteX28" fmla="*/ 13988949 w 18288000"/>
              <a:gd name="connsiteY28" fmla="*/ 3260186 h 8651419"/>
              <a:gd name="connsiteX29" fmla="*/ 14570576 w 18288000"/>
              <a:gd name="connsiteY29" fmla="*/ 2895885 h 8651419"/>
              <a:gd name="connsiteX30" fmla="*/ 15158849 w 18288000"/>
              <a:gd name="connsiteY30" fmla="*/ 2497624 h 8651419"/>
              <a:gd name="connsiteX31" fmla="*/ 15760417 w 18288000"/>
              <a:gd name="connsiteY31" fmla="*/ 2068489 h 8651419"/>
              <a:gd name="connsiteX32" fmla="*/ 16373618 w 18288000"/>
              <a:gd name="connsiteY32" fmla="*/ 1602308 h 8651419"/>
              <a:gd name="connsiteX33" fmla="*/ 16996790 w 18288000"/>
              <a:gd name="connsiteY33" fmla="*/ 1103709 h 8651419"/>
              <a:gd name="connsiteX34" fmla="*/ 17633254 w 18288000"/>
              <a:gd name="connsiteY34" fmla="*/ 569607 h 8651419"/>
              <a:gd name="connsiteX35" fmla="*/ 18288000 w 18288000"/>
              <a:gd name="connsiteY35" fmla="*/ 0 h 865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8288000" h="8651419">
                <a:moveTo>
                  <a:pt x="18288000" y="0"/>
                </a:moveTo>
                <a:lnTo>
                  <a:pt x="18288000" y="8651419"/>
                </a:lnTo>
                <a:lnTo>
                  <a:pt x="0" y="8651419"/>
                </a:lnTo>
                <a:lnTo>
                  <a:pt x="0" y="4248122"/>
                </a:lnTo>
                <a:lnTo>
                  <a:pt x="634804" y="4428729"/>
                </a:lnTo>
                <a:lnTo>
                  <a:pt x="1254652" y="4598530"/>
                </a:lnTo>
                <a:lnTo>
                  <a:pt x="1861205" y="4754438"/>
                </a:lnTo>
                <a:lnTo>
                  <a:pt x="2457788" y="4896454"/>
                </a:lnTo>
                <a:lnTo>
                  <a:pt x="3044400" y="5023033"/>
                </a:lnTo>
                <a:lnTo>
                  <a:pt x="3617717" y="5134176"/>
                </a:lnTo>
                <a:lnTo>
                  <a:pt x="4187711" y="5229882"/>
                </a:lnTo>
                <a:lnTo>
                  <a:pt x="4747735" y="5310152"/>
                </a:lnTo>
                <a:lnTo>
                  <a:pt x="5301111" y="5370354"/>
                </a:lnTo>
                <a:lnTo>
                  <a:pt x="5847840" y="5412033"/>
                </a:lnTo>
                <a:lnTo>
                  <a:pt x="6391245" y="5435188"/>
                </a:lnTo>
                <a:lnTo>
                  <a:pt x="6929665" y="5436731"/>
                </a:lnTo>
                <a:lnTo>
                  <a:pt x="7466423" y="5419751"/>
                </a:lnTo>
                <a:lnTo>
                  <a:pt x="7999858" y="5376529"/>
                </a:lnTo>
                <a:lnTo>
                  <a:pt x="8531630" y="5314783"/>
                </a:lnTo>
                <a:lnTo>
                  <a:pt x="9065065" y="5228339"/>
                </a:lnTo>
                <a:lnTo>
                  <a:pt x="9595176" y="5117196"/>
                </a:lnTo>
                <a:lnTo>
                  <a:pt x="10130272" y="4981355"/>
                </a:lnTo>
                <a:lnTo>
                  <a:pt x="10668692" y="4819272"/>
                </a:lnTo>
                <a:lnTo>
                  <a:pt x="11207112" y="4629403"/>
                </a:lnTo>
                <a:lnTo>
                  <a:pt x="11752180" y="4413292"/>
                </a:lnTo>
                <a:lnTo>
                  <a:pt x="12300570" y="4170939"/>
                </a:lnTo>
                <a:lnTo>
                  <a:pt x="12857270" y="3897713"/>
                </a:lnTo>
                <a:lnTo>
                  <a:pt x="13420617" y="3595158"/>
                </a:lnTo>
                <a:lnTo>
                  <a:pt x="13988949" y="3260186"/>
                </a:lnTo>
                <a:lnTo>
                  <a:pt x="14570576" y="2895885"/>
                </a:lnTo>
                <a:lnTo>
                  <a:pt x="15158849" y="2497624"/>
                </a:lnTo>
                <a:lnTo>
                  <a:pt x="15760417" y="2068489"/>
                </a:lnTo>
                <a:lnTo>
                  <a:pt x="16373618" y="1602308"/>
                </a:lnTo>
                <a:lnTo>
                  <a:pt x="16996790" y="1103709"/>
                </a:lnTo>
                <a:lnTo>
                  <a:pt x="17633254" y="569607"/>
                </a:lnTo>
                <a:lnTo>
                  <a:pt x="18288000" y="0"/>
                </a:ln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Freeform 23">
            <a:extLst>
              <a:ext uri="{FF2B5EF4-FFF2-40B4-BE49-F238E27FC236}">
                <a16:creationId xmlns:a16="http://schemas.microsoft.com/office/drawing/2014/main" id="{4DC7E10B-ED9C-41F4-AC71-FA569E5F5198}"/>
              </a:ext>
            </a:extLst>
          </p:cNvPr>
          <p:cNvSpPr>
            <a:spLocks/>
          </p:cNvSpPr>
          <p:nvPr/>
        </p:nvSpPr>
        <p:spPr bwMode="auto">
          <a:xfrm>
            <a:off x="0" y="1030515"/>
            <a:ext cx="18288000" cy="6043385"/>
          </a:xfrm>
          <a:custGeom>
            <a:avLst/>
            <a:gdLst>
              <a:gd name="T0" fmla="*/ 11005 w 11005"/>
              <a:gd name="T1" fmla="*/ 393 h 3915"/>
              <a:gd name="T2" fmla="*/ 10228 w 11005"/>
              <a:gd name="T3" fmla="*/ 1108 h 3915"/>
              <a:gd name="T4" fmla="*/ 9484 w 11005"/>
              <a:gd name="T5" fmla="*/ 1733 h 3915"/>
              <a:gd name="T6" fmla="*/ 8768 w 11005"/>
              <a:gd name="T7" fmla="*/ 2269 h 3915"/>
              <a:gd name="T8" fmla="*/ 8076 w 11005"/>
              <a:gd name="T9" fmla="*/ 2722 h 3915"/>
              <a:gd name="T10" fmla="*/ 7402 w 11005"/>
              <a:gd name="T11" fmla="*/ 3095 h 3915"/>
              <a:gd name="T12" fmla="*/ 6744 w 11005"/>
              <a:gd name="T13" fmla="*/ 3392 h 3915"/>
              <a:gd name="T14" fmla="*/ 6096 w 11005"/>
              <a:gd name="T15" fmla="*/ 3620 h 3915"/>
              <a:gd name="T16" fmla="*/ 5455 w 11005"/>
              <a:gd name="T17" fmla="*/ 3780 h 3915"/>
              <a:gd name="T18" fmla="*/ 4814 w 11005"/>
              <a:gd name="T19" fmla="*/ 3876 h 3915"/>
              <a:gd name="T20" fmla="*/ 4170 w 11005"/>
              <a:gd name="T21" fmla="*/ 3915 h 3915"/>
              <a:gd name="T22" fmla="*/ 3519 w 11005"/>
              <a:gd name="T23" fmla="*/ 3899 h 3915"/>
              <a:gd name="T24" fmla="*/ 2857 w 11005"/>
              <a:gd name="T25" fmla="*/ 3833 h 3915"/>
              <a:gd name="T26" fmla="*/ 2177 w 11005"/>
              <a:gd name="T27" fmla="*/ 3719 h 3915"/>
              <a:gd name="T28" fmla="*/ 1479 w 11005"/>
              <a:gd name="T29" fmla="*/ 3565 h 3915"/>
              <a:gd name="T30" fmla="*/ 755 w 11005"/>
              <a:gd name="T31" fmla="*/ 3372 h 3915"/>
              <a:gd name="T32" fmla="*/ 0 w 11005"/>
              <a:gd name="T33" fmla="*/ 3145 h 3915"/>
              <a:gd name="T34" fmla="*/ 383 w 11005"/>
              <a:gd name="T35" fmla="*/ 3170 h 3915"/>
              <a:gd name="T36" fmla="*/ 1125 w 11005"/>
              <a:gd name="T37" fmla="*/ 3360 h 3915"/>
              <a:gd name="T38" fmla="*/ 1839 w 11005"/>
              <a:gd name="T39" fmla="*/ 3513 h 3915"/>
              <a:gd name="T40" fmla="*/ 2527 w 11005"/>
              <a:gd name="T41" fmla="*/ 3627 h 3915"/>
              <a:gd name="T42" fmla="*/ 3198 w 11005"/>
              <a:gd name="T43" fmla="*/ 3698 h 3915"/>
              <a:gd name="T44" fmla="*/ 3852 w 11005"/>
              <a:gd name="T45" fmla="*/ 3719 h 3915"/>
              <a:gd name="T46" fmla="*/ 4497 w 11005"/>
              <a:gd name="T47" fmla="*/ 3689 h 3915"/>
              <a:gd name="T48" fmla="*/ 5137 w 11005"/>
              <a:gd name="T49" fmla="*/ 3602 h 3915"/>
              <a:gd name="T50" fmla="*/ 5774 w 11005"/>
              <a:gd name="T51" fmla="*/ 3454 h 3915"/>
              <a:gd name="T52" fmla="*/ 6417 w 11005"/>
              <a:gd name="T53" fmla="*/ 3242 h 3915"/>
              <a:gd name="T54" fmla="*/ 7068 w 11005"/>
              <a:gd name="T55" fmla="*/ 2961 h 3915"/>
              <a:gd name="T56" fmla="*/ 7731 w 11005"/>
              <a:gd name="T57" fmla="*/ 2608 h 3915"/>
              <a:gd name="T58" fmla="*/ 8413 w 11005"/>
              <a:gd name="T59" fmla="*/ 2175 h 3915"/>
              <a:gd name="T60" fmla="*/ 9117 w 11005"/>
              <a:gd name="T61" fmla="*/ 1663 h 3915"/>
              <a:gd name="T62" fmla="*/ 9848 w 11005"/>
              <a:gd name="T63" fmla="*/ 1065 h 3915"/>
              <a:gd name="T64" fmla="*/ 10610 w 11005"/>
              <a:gd name="T65" fmla="*/ 377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005" h="3915">
                <a:moveTo>
                  <a:pt x="11005" y="0"/>
                </a:moveTo>
                <a:lnTo>
                  <a:pt x="11005" y="393"/>
                </a:lnTo>
                <a:lnTo>
                  <a:pt x="10611" y="762"/>
                </a:lnTo>
                <a:lnTo>
                  <a:pt x="10228" y="1108"/>
                </a:lnTo>
                <a:lnTo>
                  <a:pt x="9853" y="1431"/>
                </a:lnTo>
                <a:lnTo>
                  <a:pt x="9484" y="1733"/>
                </a:lnTo>
                <a:lnTo>
                  <a:pt x="9122" y="2011"/>
                </a:lnTo>
                <a:lnTo>
                  <a:pt x="8768" y="2269"/>
                </a:lnTo>
                <a:lnTo>
                  <a:pt x="8418" y="2505"/>
                </a:lnTo>
                <a:lnTo>
                  <a:pt x="8076" y="2722"/>
                </a:lnTo>
                <a:lnTo>
                  <a:pt x="7737" y="2918"/>
                </a:lnTo>
                <a:lnTo>
                  <a:pt x="7402" y="3095"/>
                </a:lnTo>
                <a:lnTo>
                  <a:pt x="7072" y="3252"/>
                </a:lnTo>
                <a:lnTo>
                  <a:pt x="6744" y="3392"/>
                </a:lnTo>
                <a:lnTo>
                  <a:pt x="6420" y="3515"/>
                </a:lnTo>
                <a:lnTo>
                  <a:pt x="6096" y="3620"/>
                </a:lnTo>
                <a:lnTo>
                  <a:pt x="5774" y="3708"/>
                </a:lnTo>
                <a:lnTo>
                  <a:pt x="5455" y="3780"/>
                </a:lnTo>
                <a:lnTo>
                  <a:pt x="5134" y="3836"/>
                </a:lnTo>
                <a:lnTo>
                  <a:pt x="4814" y="3876"/>
                </a:lnTo>
                <a:lnTo>
                  <a:pt x="4493" y="3904"/>
                </a:lnTo>
                <a:lnTo>
                  <a:pt x="4170" y="3915"/>
                </a:lnTo>
                <a:lnTo>
                  <a:pt x="3846" y="3914"/>
                </a:lnTo>
                <a:lnTo>
                  <a:pt x="3519" y="3899"/>
                </a:lnTo>
                <a:lnTo>
                  <a:pt x="3190" y="3872"/>
                </a:lnTo>
                <a:lnTo>
                  <a:pt x="2857" y="3833"/>
                </a:lnTo>
                <a:lnTo>
                  <a:pt x="2520" y="3781"/>
                </a:lnTo>
                <a:lnTo>
                  <a:pt x="2177" y="3719"/>
                </a:lnTo>
                <a:lnTo>
                  <a:pt x="1832" y="3647"/>
                </a:lnTo>
                <a:lnTo>
                  <a:pt x="1479" y="3565"/>
                </a:lnTo>
                <a:lnTo>
                  <a:pt x="1120" y="3473"/>
                </a:lnTo>
                <a:lnTo>
                  <a:pt x="755" y="3372"/>
                </a:lnTo>
                <a:lnTo>
                  <a:pt x="382" y="3262"/>
                </a:lnTo>
                <a:lnTo>
                  <a:pt x="0" y="3145"/>
                </a:lnTo>
                <a:lnTo>
                  <a:pt x="0" y="3063"/>
                </a:lnTo>
                <a:lnTo>
                  <a:pt x="383" y="3170"/>
                </a:lnTo>
                <a:lnTo>
                  <a:pt x="758" y="3269"/>
                </a:lnTo>
                <a:lnTo>
                  <a:pt x="1125" y="3360"/>
                </a:lnTo>
                <a:lnTo>
                  <a:pt x="1485" y="3441"/>
                </a:lnTo>
                <a:lnTo>
                  <a:pt x="1839" y="3513"/>
                </a:lnTo>
                <a:lnTo>
                  <a:pt x="2186" y="3575"/>
                </a:lnTo>
                <a:lnTo>
                  <a:pt x="2527" y="3627"/>
                </a:lnTo>
                <a:lnTo>
                  <a:pt x="2864" y="3669"/>
                </a:lnTo>
                <a:lnTo>
                  <a:pt x="3198" y="3698"/>
                </a:lnTo>
                <a:lnTo>
                  <a:pt x="3527" y="3715"/>
                </a:lnTo>
                <a:lnTo>
                  <a:pt x="3852" y="3719"/>
                </a:lnTo>
                <a:lnTo>
                  <a:pt x="4176" y="3711"/>
                </a:lnTo>
                <a:lnTo>
                  <a:pt x="4497" y="3689"/>
                </a:lnTo>
                <a:lnTo>
                  <a:pt x="4817" y="3653"/>
                </a:lnTo>
                <a:lnTo>
                  <a:pt x="5137" y="3602"/>
                </a:lnTo>
                <a:lnTo>
                  <a:pt x="5456" y="3536"/>
                </a:lnTo>
                <a:lnTo>
                  <a:pt x="5774" y="3454"/>
                </a:lnTo>
                <a:lnTo>
                  <a:pt x="6096" y="3356"/>
                </a:lnTo>
                <a:lnTo>
                  <a:pt x="6417" y="3242"/>
                </a:lnTo>
                <a:lnTo>
                  <a:pt x="6741" y="3111"/>
                </a:lnTo>
                <a:lnTo>
                  <a:pt x="7068" y="2961"/>
                </a:lnTo>
                <a:lnTo>
                  <a:pt x="7397" y="2794"/>
                </a:lnTo>
                <a:lnTo>
                  <a:pt x="7731" y="2608"/>
                </a:lnTo>
                <a:lnTo>
                  <a:pt x="8070" y="2402"/>
                </a:lnTo>
                <a:lnTo>
                  <a:pt x="8413" y="2175"/>
                </a:lnTo>
                <a:lnTo>
                  <a:pt x="8762" y="1930"/>
                </a:lnTo>
                <a:lnTo>
                  <a:pt x="9117" y="1663"/>
                </a:lnTo>
                <a:lnTo>
                  <a:pt x="9478" y="1375"/>
                </a:lnTo>
                <a:lnTo>
                  <a:pt x="9848" y="1065"/>
                </a:lnTo>
                <a:lnTo>
                  <a:pt x="10224" y="734"/>
                </a:lnTo>
                <a:lnTo>
                  <a:pt x="10610" y="377"/>
                </a:lnTo>
                <a:lnTo>
                  <a:pt x="11005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68300" sx="102000" sy="102000" algn="ctr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D47F8-CD9F-4376-AAAE-04347718589A}"/>
              </a:ext>
            </a:extLst>
          </p:cNvPr>
          <p:cNvSpPr txBox="1"/>
          <p:nvPr/>
        </p:nvSpPr>
        <p:spPr>
          <a:xfrm>
            <a:off x="920369" y="2645536"/>
            <a:ext cx="6737731" cy="235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dirty="0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defTabSz="360000">
              <a:lnSpc>
                <a:spcPct val="150000"/>
              </a:lnSpc>
            </a:pP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F33DFEE8-658A-4EF1-B2BE-B66F1A5763D8}"/>
              </a:ext>
            </a:extLst>
          </p:cNvPr>
          <p:cNvSpPr/>
          <p:nvPr/>
        </p:nvSpPr>
        <p:spPr>
          <a:xfrm>
            <a:off x="1946200" y="2736958"/>
            <a:ext cx="14570252" cy="4698149"/>
          </a:xfrm>
          <a:custGeom>
            <a:avLst/>
            <a:gdLst>
              <a:gd name="connsiteX0" fmla="*/ 3880056 w 14570252"/>
              <a:gd name="connsiteY0" fmla="*/ 3498261 h 4698149"/>
              <a:gd name="connsiteX1" fmla="*/ 4480001 w 14570252"/>
              <a:gd name="connsiteY1" fmla="*/ 4098205 h 4698149"/>
              <a:gd name="connsiteX2" fmla="*/ 3880056 w 14570252"/>
              <a:gd name="connsiteY2" fmla="*/ 4698149 h 4698149"/>
              <a:gd name="connsiteX3" fmla="*/ 3280109 w 14570252"/>
              <a:gd name="connsiteY3" fmla="*/ 4098205 h 4698149"/>
              <a:gd name="connsiteX4" fmla="*/ 3880056 w 14570252"/>
              <a:gd name="connsiteY4" fmla="*/ 3498261 h 4698149"/>
              <a:gd name="connsiteX5" fmla="*/ 7197799 w 14570252"/>
              <a:gd name="connsiteY5" fmla="*/ 3262915 h 4698149"/>
              <a:gd name="connsiteX6" fmla="*/ 7848500 w 14570252"/>
              <a:gd name="connsiteY6" fmla="*/ 3913615 h 4698149"/>
              <a:gd name="connsiteX7" fmla="*/ 7197799 w 14570252"/>
              <a:gd name="connsiteY7" fmla="*/ 4564315 h 4698149"/>
              <a:gd name="connsiteX8" fmla="*/ 6547098 w 14570252"/>
              <a:gd name="connsiteY8" fmla="*/ 3913615 h 4698149"/>
              <a:gd name="connsiteX9" fmla="*/ 7197799 w 14570252"/>
              <a:gd name="connsiteY9" fmla="*/ 3262915 h 4698149"/>
              <a:gd name="connsiteX10" fmla="*/ 562306 w 14570252"/>
              <a:gd name="connsiteY10" fmla="*/ 3064939 h 4698149"/>
              <a:gd name="connsiteX11" fmla="*/ 1124613 w 14570252"/>
              <a:gd name="connsiteY11" fmla="*/ 3627244 h 4698149"/>
              <a:gd name="connsiteX12" fmla="*/ 562306 w 14570252"/>
              <a:gd name="connsiteY12" fmla="*/ 4189549 h 4698149"/>
              <a:gd name="connsiteX13" fmla="*/ 0 w 14570252"/>
              <a:gd name="connsiteY13" fmla="*/ 3627244 h 4698149"/>
              <a:gd name="connsiteX14" fmla="*/ 562306 w 14570252"/>
              <a:gd name="connsiteY14" fmla="*/ 3064939 h 4698149"/>
              <a:gd name="connsiteX15" fmla="*/ 10515548 w 14570252"/>
              <a:gd name="connsiteY15" fmla="*/ 2076766 h 4698149"/>
              <a:gd name="connsiteX16" fmla="*/ 11211337 w 14570252"/>
              <a:gd name="connsiteY16" fmla="*/ 2772554 h 4698149"/>
              <a:gd name="connsiteX17" fmla="*/ 10515548 w 14570252"/>
              <a:gd name="connsiteY17" fmla="*/ 3468342 h 4698149"/>
              <a:gd name="connsiteX18" fmla="*/ 9819759 w 14570252"/>
              <a:gd name="connsiteY18" fmla="*/ 2772554 h 4698149"/>
              <a:gd name="connsiteX19" fmla="*/ 10515548 w 14570252"/>
              <a:gd name="connsiteY19" fmla="*/ 2076766 h 4698149"/>
              <a:gd name="connsiteX20" fmla="*/ 13833296 w 14570252"/>
              <a:gd name="connsiteY20" fmla="*/ 0 h 4698149"/>
              <a:gd name="connsiteX21" fmla="*/ 14570252 w 14570252"/>
              <a:gd name="connsiteY21" fmla="*/ 736955 h 4698149"/>
              <a:gd name="connsiteX22" fmla="*/ 13833296 w 14570252"/>
              <a:gd name="connsiteY22" fmla="*/ 1473910 h 4698149"/>
              <a:gd name="connsiteX23" fmla="*/ 13096340 w 14570252"/>
              <a:gd name="connsiteY23" fmla="*/ 736955 h 4698149"/>
              <a:gd name="connsiteX24" fmla="*/ 13833296 w 14570252"/>
              <a:gd name="connsiteY24" fmla="*/ 0 h 469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570252" h="4698149">
                <a:moveTo>
                  <a:pt x="3880056" y="3498261"/>
                </a:moveTo>
                <a:cubicBezTo>
                  <a:pt x="4211396" y="3498261"/>
                  <a:pt x="4480001" y="3766865"/>
                  <a:pt x="4480001" y="4098205"/>
                </a:cubicBezTo>
                <a:cubicBezTo>
                  <a:pt x="4480001" y="4429545"/>
                  <a:pt x="4211396" y="4698149"/>
                  <a:pt x="3880056" y="4698149"/>
                </a:cubicBezTo>
                <a:cubicBezTo>
                  <a:pt x="3548715" y="4698149"/>
                  <a:pt x="3280109" y="4429545"/>
                  <a:pt x="3280109" y="4098205"/>
                </a:cubicBezTo>
                <a:cubicBezTo>
                  <a:pt x="3280109" y="3766865"/>
                  <a:pt x="3548715" y="3498261"/>
                  <a:pt x="3880056" y="3498261"/>
                </a:cubicBezTo>
                <a:close/>
                <a:moveTo>
                  <a:pt x="7197799" y="3262915"/>
                </a:moveTo>
                <a:cubicBezTo>
                  <a:pt x="7557171" y="3262915"/>
                  <a:pt x="7848500" y="3554244"/>
                  <a:pt x="7848500" y="3913615"/>
                </a:cubicBezTo>
                <a:cubicBezTo>
                  <a:pt x="7848500" y="4272986"/>
                  <a:pt x="7557171" y="4564315"/>
                  <a:pt x="7197799" y="4564315"/>
                </a:cubicBezTo>
                <a:cubicBezTo>
                  <a:pt x="6838427" y="4564315"/>
                  <a:pt x="6547098" y="4272986"/>
                  <a:pt x="6547098" y="3913615"/>
                </a:cubicBezTo>
                <a:cubicBezTo>
                  <a:pt x="6547098" y="3554244"/>
                  <a:pt x="6838427" y="3262915"/>
                  <a:pt x="7197799" y="3262915"/>
                </a:cubicBezTo>
                <a:close/>
                <a:moveTo>
                  <a:pt x="562306" y="3064939"/>
                </a:moveTo>
                <a:cubicBezTo>
                  <a:pt x="872859" y="3064939"/>
                  <a:pt x="1124613" y="3316692"/>
                  <a:pt x="1124613" y="3627244"/>
                </a:cubicBezTo>
                <a:cubicBezTo>
                  <a:pt x="1124613" y="3937796"/>
                  <a:pt x="872859" y="4189549"/>
                  <a:pt x="562306" y="4189549"/>
                </a:cubicBezTo>
                <a:cubicBezTo>
                  <a:pt x="251754" y="4189549"/>
                  <a:pt x="0" y="3937796"/>
                  <a:pt x="0" y="3627244"/>
                </a:cubicBezTo>
                <a:cubicBezTo>
                  <a:pt x="0" y="3316692"/>
                  <a:pt x="251754" y="3064939"/>
                  <a:pt x="562306" y="3064939"/>
                </a:cubicBezTo>
                <a:close/>
                <a:moveTo>
                  <a:pt x="10515548" y="2076766"/>
                </a:moveTo>
                <a:cubicBezTo>
                  <a:pt x="10899822" y="2076766"/>
                  <a:pt x="11211337" y="2388282"/>
                  <a:pt x="11211337" y="2772554"/>
                </a:cubicBezTo>
                <a:cubicBezTo>
                  <a:pt x="11211337" y="3156827"/>
                  <a:pt x="10899822" y="3468342"/>
                  <a:pt x="10515548" y="3468342"/>
                </a:cubicBezTo>
                <a:cubicBezTo>
                  <a:pt x="10131274" y="3468342"/>
                  <a:pt x="9819759" y="3156827"/>
                  <a:pt x="9819759" y="2772554"/>
                </a:cubicBezTo>
                <a:cubicBezTo>
                  <a:pt x="9819759" y="2388282"/>
                  <a:pt x="10131274" y="2076766"/>
                  <a:pt x="10515548" y="2076766"/>
                </a:cubicBezTo>
                <a:close/>
                <a:moveTo>
                  <a:pt x="13833296" y="0"/>
                </a:moveTo>
                <a:cubicBezTo>
                  <a:pt x="14240306" y="0"/>
                  <a:pt x="14570252" y="329947"/>
                  <a:pt x="14570252" y="736955"/>
                </a:cubicBezTo>
                <a:cubicBezTo>
                  <a:pt x="14570252" y="1143964"/>
                  <a:pt x="14240306" y="1473910"/>
                  <a:pt x="13833296" y="1473910"/>
                </a:cubicBezTo>
                <a:cubicBezTo>
                  <a:pt x="13426286" y="1473910"/>
                  <a:pt x="13096340" y="1143964"/>
                  <a:pt x="13096340" y="736955"/>
                </a:cubicBezTo>
                <a:cubicBezTo>
                  <a:pt x="13096340" y="329947"/>
                  <a:pt x="13426286" y="0"/>
                  <a:pt x="1383329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68300" sx="102000" sy="102000" algn="ctr" rotWithShape="0">
              <a:prstClr val="black">
                <a:alpha val="21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941086-0CAE-4F0E-8878-DB98E885E028}"/>
              </a:ext>
            </a:extLst>
          </p:cNvPr>
          <p:cNvSpPr txBox="1"/>
          <p:nvPr/>
        </p:nvSpPr>
        <p:spPr>
          <a:xfrm>
            <a:off x="1443067" y="7575674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F18770-4C93-4186-ABA5-5AD225508FF4}"/>
              </a:ext>
            </a:extLst>
          </p:cNvPr>
          <p:cNvSpPr txBox="1"/>
          <p:nvPr/>
        </p:nvSpPr>
        <p:spPr>
          <a:xfrm>
            <a:off x="1655791" y="7144821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529DDD-597A-4ABD-B4BA-AD73C140733A}"/>
              </a:ext>
            </a:extLst>
          </p:cNvPr>
          <p:cNvSpPr txBox="1"/>
          <p:nvPr/>
        </p:nvSpPr>
        <p:spPr>
          <a:xfrm>
            <a:off x="4760816" y="8084963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43E4F9-8BD3-4871-822D-BADA582AA9AB}"/>
              </a:ext>
            </a:extLst>
          </p:cNvPr>
          <p:cNvSpPr txBox="1"/>
          <p:nvPr/>
        </p:nvSpPr>
        <p:spPr>
          <a:xfrm>
            <a:off x="4973540" y="7654110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6E453D-F1FB-4AB0-BEA0-28E833CE14C3}"/>
              </a:ext>
            </a:extLst>
          </p:cNvPr>
          <p:cNvSpPr txBox="1"/>
          <p:nvPr/>
        </p:nvSpPr>
        <p:spPr>
          <a:xfrm>
            <a:off x="8078563" y="7950607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B69D53-E4F9-4DA4-B97C-EC702DBD5578}"/>
              </a:ext>
            </a:extLst>
          </p:cNvPr>
          <p:cNvSpPr txBox="1"/>
          <p:nvPr/>
        </p:nvSpPr>
        <p:spPr>
          <a:xfrm>
            <a:off x="8291287" y="7519754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08C720-058B-41FE-98BB-C7A46C81D864}"/>
              </a:ext>
            </a:extLst>
          </p:cNvPr>
          <p:cNvSpPr txBox="1"/>
          <p:nvPr/>
        </p:nvSpPr>
        <p:spPr>
          <a:xfrm>
            <a:off x="11396312" y="6852635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58776C-79AC-4353-A51B-DA1D8CF1CF7B}"/>
              </a:ext>
            </a:extLst>
          </p:cNvPr>
          <p:cNvSpPr txBox="1"/>
          <p:nvPr/>
        </p:nvSpPr>
        <p:spPr>
          <a:xfrm>
            <a:off x="11609036" y="6421782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F22F26-B609-4028-880B-8011F70C94AB}"/>
              </a:ext>
            </a:extLst>
          </p:cNvPr>
          <p:cNvSpPr txBox="1"/>
          <p:nvPr/>
        </p:nvSpPr>
        <p:spPr>
          <a:xfrm>
            <a:off x="14714060" y="4855362"/>
            <a:ext cx="2130872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endParaRPr lang="pt-BR" sz="2000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F90CBC-63CD-46BC-B8F9-3AEB8839E28A}"/>
              </a:ext>
            </a:extLst>
          </p:cNvPr>
          <p:cNvSpPr txBox="1"/>
          <p:nvPr/>
        </p:nvSpPr>
        <p:spPr>
          <a:xfrm>
            <a:off x="14926784" y="4424509"/>
            <a:ext cx="17054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2025</a:t>
            </a:r>
          </a:p>
        </p:txBody>
      </p:sp>
      <p:sp>
        <p:nvSpPr>
          <p:cNvPr id="58" name="Полилиния: фигура 57">
            <a:extLst>
              <a:ext uri="{FF2B5EF4-FFF2-40B4-BE49-F238E27FC236}">
                <a16:creationId xmlns:a16="http://schemas.microsoft.com/office/drawing/2014/main" id="{E31F96F7-E5A1-43FA-9C75-042BE2382AB7}"/>
              </a:ext>
            </a:extLst>
          </p:cNvPr>
          <p:cNvSpPr/>
          <p:nvPr/>
        </p:nvSpPr>
        <p:spPr>
          <a:xfrm>
            <a:off x="2140207" y="2991220"/>
            <a:ext cx="14121982" cy="4236894"/>
          </a:xfrm>
          <a:custGeom>
            <a:avLst/>
            <a:gdLst>
              <a:gd name="connsiteX0" fmla="*/ 3686049 w 14121982"/>
              <a:gd name="connsiteY0" fmla="*/ 3450990 h 4236894"/>
              <a:gd name="connsiteX1" fmla="*/ 4079002 w 14121982"/>
              <a:gd name="connsiteY1" fmla="*/ 3843942 h 4236894"/>
              <a:gd name="connsiteX2" fmla="*/ 3686049 w 14121982"/>
              <a:gd name="connsiteY2" fmla="*/ 4236894 h 4236894"/>
              <a:gd name="connsiteX3" fmla="*/ 3293095 w 14121982"/>
              <a:gd name="connsiteY3" fmla="*/ 3843942 h 4236894"/>
              <a:gd name="connsiteX4" fmla="*/ 3686049 w 14121982"/>
              <a:gd name="connsiteY4" fmla="*/ 3450990 h 4236894"/>
              <a:gd name="connsiteX5" fmla="*/ 7003792 w 14121982"/>
              <a:gd name="connsiteY5" fmla="*/ 3233156 h 4236894"/>
              <a:gd name="connsiteX6" fmla="*/ 7429989 w 14121982"/>
              <a:gd name="connsiteY6" fmla="*/ 3659352 h 4236894"/>
              <a:gd name="connsiteX7" fmla="*/ 7003792 w 14121982"/>
              <a:gd name="connsiteY7" fmla="*/ 4085548 h 4236894"/>
              <a:gd name="connsiteX8" fmla="*/ 6577595 w 14121982"/>
              <a:gd name="connsiteY8" fmla="*/ 3659352 h 4236894"/>
              <a:gd name="connsiteX9" fmla="*/ 7003792 w 14121982"/>
              <a:gd name="connsiteY9" fmla="*/ 3233156 h 4236894"/>
              <a:gd name="connsiteX10" fmla="*/ 368302 w 14121982"/>
              <a:gd name="connsiteY10" fmla="*/ 3004682 h 4236894"/>
              <a:gd name="connsiteX11" fmla="*/ 736602 w 14121982"/>
              <a:gd name="connsiteY11" fmla="*/ 3372981 h 4236894"/>
              <a:gd name="connsiteX12" fmla="*/ 368302 w 14121982"/>
              <a:gd name="connsiteY12" fmla="*/ 3741280 h 4236894"/>
              <a:gd name="connsiteX13" fmla="*/ 0 w 14121982"/>
              <a:gd name="connsiteY13" fmla="*/ 3372981 h 4236894"/>
              <a:gd name="connsiteX14" fmla="*/ 368302 w 14121982"/>
              <a:gd name="connsiteY14" fmla="*/ 3004682 h 4236894"/>
              <a:gd name="connsiteX15" fmla="*/ 10321541 w 14121982"/>
              <a:gd name="connsiteY15" fmla="*/ 2062563 h 4236894"/>
              <a:gd name="connsiteX16" fmla="*/ 10777270 w 14121982"/>
              <a:gd name="connsiteY16" fmla="*/ 2518291 h 4236894"/>
              <a:gd name="connsiteX17" fmla="*/ 10321541 w 14121982"/>
              <a:gd name="connsiteY17" fmla="*/ 2974019 h 4236894"/>
              <a:gd name="connsiteX18" fmla="*/ 9865812 w 14121982"/>
              <a:gd name="connsiteY18" fmla="*/ 2518291 h 4236894"/>
              <a:gd name="connsiteX19" fmla="*/ 10321541 w 14121982"/>
              <a:gd name="connsiteY19" fmla="*/ 2062563 h 4236894"/>
              <a:gd name="connsiteX20" fmla="*/ 13639289 w 14121982"/>
              <a:gd name="connsiteY20" fmla="*/ 0 h 4236894"/>
              <a:gd name="connsiteX21" fmla="*/ 14121982 w 14121982"/>
              <a:gd name="connsiteY21" fmla="*/ 482692 h 4236894"/>
              <a:gd name="connsiteX22" fmla="*/ 13639289 w 14121982"/>
              <a:gd name="connsiteY22" fmla="*/ 965384 h 4236894"/>
              <a:gd name="connsiteX23" fmla="*/ 13156596 w 14121982"/>
              <a:gd name="connsiteY23" fmla="*/ 482692 h 4236894"/>
              <a:gd name="connsiteX24" fmla="*/ 13639289 w 14121982"/>
              <a:gd name="connsiteY24" fmla="*/ 0 h 423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121982" h="4236894">
                <a:moveTo>
                  <a:pt x="3686049" y="3450990"/>
                </a:moveTo>
                <a:cubicBezTo>
                  <a:pt x="3903070" y="3450990"/>
                  <a:pt x="4079002" y="3626920"/>
                  <a:pt x="4079002" y="3843942"/>
                </a:cubicBezTo>
                <a:cubicBezTo>
                  <a:pt x="4079002" y="4060964"/>
                  <a:pt x="3903070" y="4236894"/>
                  <a:pt x="3686049" y="4236894"/>
                </a:cubicBezTo>
                <a:cubicBezTo>
                  <a:pt x="3469026" y="4236894"/>
                  <a:pt x="3293095" y="4060964"/>
                  <a:pt x="3293095" y="3843942"/>
                </a:cubicBezTo>
                <a:cubicBezTo>
                  <a:pt x="3293095" y="3626920"/>
                  <a:pt x="3469026" y="3450990"/>
                  <a:pt x="3686049" y="3450990"/>
                </a:cubicBezTo>
                <a:close/>
                <a:moveTo>
                  <a:pt x="7003792" y="3233156"/>
                </a:moveTo>
                <a:cubicBezTo>
                  <a:pt x="7239174" y="3233156"/>
                  <a:pt x="7429989" y="3423971"/>
                  <a:pt x="7429989" y="3659352"/>
                </a:cubicBezTo>
                <a:cubicBezTo>
                  <a:pt x="7429989" y="3894734"/>
                  <a:pt x="7239174" y="4085548"/>
                  <a:pt x="7003792" y="4085548"/>
                </a:cubicBezTo>
                <a:cubicBezTo>
                  <a:pt x="6768410" y="4085548"/>
                  <a:pt x="6577595" y="3894734"/>
                  <a:pt x="6577595" y="3659352"/>
                </a:cubicBezTo>
                <a:cubicBezTo>
                  <a:pt x="6577595" y="3423971"/>
                  <a:pt x="6768410" y="3233156"/>
                  <a:pt x="7003792" y="3233156"/>
                </a:cubicBezTo>
                <a:close/>
                <a:moveTo>
                  <a:pt x="368302" y="3004682"/>
                </a:moveTo>
                <a:cubicBezTo>
                  <a:pt x="571708" y="3004682"/>
                  <a:pt x="736602" y="3169576"/>
                  <a:pt x="736602" y="3372981"/>
                </a:cubicBezTo>
                <a:cubicBezTo>
                  <a:pt x="736602" y="3576387"/>
                  <a:pt x="571708" y="3741280"/>
                  <a:pt x="368302" y="3741280"/>
                </a:cubicBezTo>
                <a:cubicBezTo>
                  <a:pt x="164895" y="3741280"/>
                  <a:pt x="0" y="3576387"/>
                  <a:pt x="0" y="3372981"/>
                </a:cubicBezTo>
                <a:cubicBezTo>
                  <a:pt x="0" y="3169576"/>
                  <a:pt x="164895" y="3004682"/>
                  <a:pt x="368302" y="3004682"/>
                </a:cubicBezTo>
                <a:close/>
                <a:moveTo>
                  <a:pt x="10321541" y="2062563"/>
                </a:moveTo>
                <a:cubicBezTo>
                  <a:pt x="10573233" y="2062563"/>
                  <a:pt x="10777270" y="2266601"/>
                  <a:pt x="10777270" y="2518291"/>
                </a:cubicBezTo>
                <a:cubicBezTo>
                  <a:pt x="10777270" y="2769983"/>
                  <a:pt x="10573233" y="2974019"/>
                  <a:pt x="10321541" y="2974019"/>
                </a:cubicBezTo>
                <a:cubicBezTo>
                  <a:pt x="10069849" y="2974019"/>
                  <a:pt x="9865812" y="2769983"/>
                  <a:pt x="9865812" y="2518291"/>
                </a:cubicBezTo>
                <a:cubicBezTo>
                  <a:pt x="9865812" y="2266601"/>
                  <a:pt x="10069849" y="2062563"/>
                  <a:pt x="10321541" y="2062563"/>
                </a:cubicBezTo>
                <a:close/>
                <a:moveTo>
                  <a:pt x="13639289" y="0"/>
                </a:moveTo>
                <a:cubicBezTo>
                  <a:pt x="13905872" y="0"/>
                  <a:pt x="14121982" y="216110"/>
                  <a:pt x="14121982" y="482692"/>
                </a:cubicBezTo>
                <a:cubicBezTo>
                  <a:pt x="14121982" y="749276"/>
                  <a:pt x="13905872" y="965384"/>
                  <a:pt x="13639289" y="965384"/>
                </a:cubicBezTo>
                <a:cubicBezTo>
                  <a:pt x="13372706" y="965384"/>
                  <a:pt x="13156596" y="749276"/>
                  <a:pt x="13156596" y="482692"/>
                </a:cubicBezTo>
                <a:cubicBezTo>
                  <a:pt x="13156596" y="216110"/>
                  <a:pt x="13372706" y="0"/>
                  <a:pt x="13639289" y="0"/>
                </a:cubicBezTo>
                <a:close/>
              </a:path>
            </a:pathLst>
          </a:custGeom>
          <a:gradFill>
            <a:gsLst>
              <a:gs pos="10000">
                <a:schemeClr val="accent1"/>
              </a:gs>
              <a:gs pos="51000">
                <a:schemeClr val="accent5"/>
              </a:gs>
              <a:gs pos="90000">
                <a:schemeClr val="accent4"/>
              </a:gs>
            </a:gsLst>
            <a:lin ang="108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AFA5C1-BCEF-4F41-B02C-AC61E5AD75F5}"/>
              </a:ext>
            </a:extLst>
          </p:cNvPr>
          <p:cNvSpPr txBox="1"/>
          <p:nvPr/>
        </p:nvSpPr>
        <p:spPr>
          <a:xfrm>
            <a:off x="11776440" y="5232515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C8B235-B466-44A3-8CDF-FF3CA19D9512}"/>
              </a:ext>
            </a:extLst>
          </p:cNvPr>
          <p:cNvSpPr txBox="1"/>
          <p:nvPr/>
        </p:nvSpPr>
        <p:spPr>
          <a:xfrm>
            <a:off x="15094188" y="319691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980F9AD-A73B-49DB-AADF-894779978CDC}"/>
              </a:ext>
            </a:extLst>
          </p:cNvPr>
          <p:cNvSpPr txBox="1"/>
          <p:nvPr/>
        </p:nvSpPr>
        <p:spPr>
          <a:xfrm>
            <a:off x="5140944" y="655816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FBB18B-BBBE-49E7-AEF0-2455C0EFB483}"/>
              </a:ext>
            </a:extLst>
          </p:cNvPr>
          <p:cNvSpPr txBox="1"/>
          <p:nvPr/>
        </p:nvSpPr>
        <p:spPr>
          <a:xfrm>
            <a:off x="8458691" y="6373576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62CB3E-2C48-4F5D-8949-C5F3CFA03F4C}"/>
              </a:ext>
            </a:extLst>
          </p:cNvPr>
          <p:cNvSpPr txBox="1"/>
          <p:nvPr/>
        </p:nvSpPr>
        <p:spPr>
          <a:xfrm>
            <a:off x="1823195" y="6087205"/>
            <a:ext cx="13706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2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9D07E1C-7B85-BB89-4DE9-2D0C77EC1C88}"/>
              </a:ext>
            </a:extLst>
          </p:cNvPr>
          <p:cNvGrpSpPr/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3" name="Triângulo isósceles 2">
              <a:extLst>
                <a:ext uri="{FF2B5EF4-FFF2-40B4-BE49-F238E27FC236}">
                  <a16:creationId xmlns:a16="http://schemas.microsoft.com/office/drawing/2014/main" id="{BEB824D1-0EFF-8948-BF6B-4E948AB06D1C}"/>
                </a:ext>
              </a:extLst>
            </p:cNvPr>
            <p:cNvSpPr/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" name="Imagem 3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073C8154-D50B-55EB-3398-0D54578CDD7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5" name="TextBox 11">
            <a:extLst>
              <a:ext uri="{FF2B5EF4-FFF2-40B4-BE49-F238E27FC236}">
                <a16:creationId xmlns:a16="http://schemas.microsoft.com/office/drawing/2014/main" id="{7F343877-7E7A-12CD-DDF7-ABC26DCC38D1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30556E-6 1.84694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017 0.11788 L -4.16667E-7 -8.96467E-7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" y="-5894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/>
      <p:bldP spid="57" grpId="0" animBg="1"/>
      <p:bldP spid="57" grpId="1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8" grpId="0" animBg="1"/>
      <p:bldP spid="58" grpId="1" animBg="1"/>
      <p:bldP spid="47" grpId="0"/>
      <p:bldP spid="48" grpId="0"/>
      <p:bldP spid="49" grpId="0"/>
      <p:bldP spid="50" grpId="0"/>
      <p:bldP spid="5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V="1">
            <a:off x="7994310" y="5221977"/>
            <a:ext cx="0" cy="195772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7816170" y="7001563"/>
            <a:ext cx="356280" cy="356280"/>
          </a:xfrm>
          <a:prstGeom prst="ellipse">
            <a:avLst/>
          </a:prstGeom>
          <a:solidFill>
            <a:schemeClr val="bg2"/>
          </a:solidFill>
          <a:ln w="190500">
            <a:solidFill>
              <a:schemeClr val="bg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7199929" y="3966488"/>
            <a:ext cx="1588762" cy="1588762"/>
          </a:xfrm>
          <a:prstGeom prst="ellipse">
            <a:avLst/>
          </a:prstGeom>
          <a:solidFill>
            <a:schemeClr val="bg2"/>
          </a:solidFill>
          <a:ln w="508000">
            <a:solidFill>
              <a:schemeClr val="bg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336620" y="8037281"/>
            <a:ext cx="3315380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 rot="10800000" flipV="1">
            <a:off x="12075961" y="5264738"/>
            <a:ext cx="0" cy="195772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 rot="10800000">
            <a:off x="11897821" y="5086598"/>
            <a:ext cx="356280" cy="356280"/>
          </a:xfrm>
          <a:prstGeom prst="ellipse">
            <a:avLst/>
          </a:prstGeom>
          <a:solidFill>
            <a:schemeClr val="bg2"/>
          </a:solidFill>
          <a:ln w="190500">
            <a:solidFill>
              <a:schemeClr val="bg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Овал 37"/>
          <p:cNvSpPr/>
          <p:nvPr/>
        </p:nvSpPr>
        <p:spPr>
          <a:xfrm rot="10800000">
            <a:off x="11281580" y="6889191"/>
            <a:ext cx="1588762" cy="1588762"/>
          </a:xfrm>
          <a:prstGeom prst="ellipse">
            <a:avLst/>
          </a:prstGeom>
          <a:solidFill>
            <a:schemeClr val="bg2"/>
          </a:solidFill>
          <a:ln w="508000">
            <a:solidFill>
              <a:schemeClr val="bg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41" name="TextBox 40"/>
          <p:cNvSpPr txBox="1"/>
          <p:nvPr/>
        </p:nvSpPr>
        <p:spPr>
          <a:xfrm>
            <a:off x="10415134" y="2842572"/>
            <a:ext cx="3315380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1F9F0C1-9790-4CFD-9F22-71D2F819D880}"/>
              </a:ext>
            </a:extLst>
          </p:cNvPr>
          <p:cNvGrpSpPr/>
          <p:nvPr/>
        </p:nvGrpSpPr>
        <p:grpSpPr>
          <a:xfrm>
            <a:off x="1616248" y="3580006"/>
            <a:ext cx="2784302" cy="2863156"/>
            <a:chOff x="1616248" y="3580006"/>
            <a:chExt cx="2784302" cy="2863156"/>
          </a:xfrm>
        </p:grpSpPr>
        <p:sp>
          <p:nvSpPr>
            <p:cNvPr id="32" name="Freeform: Shape 111">
              <a:extLst>
                <a:ext uri="{FF2B5EF4-FFF2-40B4-BE49-F238E27FC236}">
                  <a16:creationId xmlns:a16="http://schemas.microsoft.com/office/drawing/2014/main" id="{E5FFD3E0-95FA-4ED0-AD1F-DDDF9C2C144F}"/>
                </a:ext>
              </a:extLst>
            </p:cNvPr>
            <p:cNvSpPr/>
            <p:nvPr/>
          </p:nvSpPr>
          <p:spPr>
            <a:xfrm>
              <a:off x="1616248" y="3580006"/>
              <a:ext cx="2784302" cy="2863156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bg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1" name="Freeform: Shape 111">
              <a:extLst>
                <a:ext uri="{FF2B5EF4-FFF2-40B4-BE49-F238E27FC236}">
                  <a16:creationId xmlns:a16="http://schemas.microsoft.com/office/drawing/2014/main" id="{0249280E-DA4E-4F9A-B8B4-2602FA6E8114}"/>
                </a:ext>
              </a:extLst>
            </p:cNvPr>
            <p:cNvSpPr/>
            <p:nvPr/>
          </p:nvSpPr>
          <p:spPr>
            <a:xfrm>
              <a:off x="1978848" y="3952875"/>
              <a:ext cx="2059102" cy="2117418"/>
            </a:xfrm>
            <a:custGeom>
              <a:avLst/>
              <a:gdLst/>
              <a:ahLst/>
              <a:cxnLst/>
              <a:rect l="l" t="t" r="r" b="b"/>
              <a:pathLst>
                <a:path w="195927" h="195927">
                  <a:moveTo>
                    <a:pt x="97964" y="0"/>
                  </a:moveTo>
                  <a:cubicBezTo>
                    <a:pt x="116200" y="208"/>
                    <a:pt x="132679" y="4667"/>
                    <a:pt x="147399" y="13379"/>
                  </a:cubicBezTo>
                  <a:cubicBezTo>
                    <a:pt x="162120" y="22090"/>
                    <a:pt x="173837" y="33807"/>
                    <a:pt x="182548" y="48528"/>
                  </a:cubicBezTo>
                  <a:cubicBezTo>
                    <a:pt x="191260" y="63248"/>
                    <a:pt x="195719" y="79727"/>
                    <a:pt x="195927" y="97963"/>
                  </a:cubicBezTo>
                  <a:cubicBezTo>
                    <a:pt x="195719" y="116199"/>
                    <a:pt x="191260" y="132677"/>
                    <a:pt x="182548" y="147398"/>
                  </a:cubicBezTo>
                  <a:cubicBezTo>
                    <a:pt x="173837" y="162119"/>
                    <a:pt x="162120" y="173836"/>
                    <a:pt x="147399" y="182547"/>
                  </a:cubicBezTo>
                  <a:cubicBezTo>
                    <a:pt x="132679" y="191259"/>
                    <a:pt x="116200" y="195719"/>
                    <a:pt x="97964" y="195927"/>
                  </a:cubicBezTo>
                  <a:cubicBezTo>
                    <a:pt x="79728" y="195719"/>
                    <a:pt x="63250" y="191259"/>
                    <a:pt x="48529" y="182547"/>
                  </a:cubicBezTo>
                  <a:cubicBezTo>
                    <a:pt x="33808" y="173836"/>
                    <a:pt x="22091" y="162119"/>
                    <a:pt x="13380" y="147398"/>
                  </a:cubicBezTo>
                  <a:cubicBezTo>
                    <a:pt x="4668" y="132677"/>
                    <a:pt x="208" y="116199"/>
                    <a:pt x="0" y="97963"/>
                  </a:cubicBezTo>
                  <a:cubicBezTo>
                    <a:pt x="208" y="79727"/>
                    <a:pt x="4668" y="63248"/>
                    <a:pt x="13380" y="48528"/>
                  </a:cubicBezTo>
                  <a:cubicBezTo>
                    <a:pt x="22091" y="33807"/>
                    <a:pt x="33808" y="22090"/>
                    <a:pt x="48529" y="13379"/>
                  </a:cubicBezTo>
                  <a:cubicBezTo>
                    <a:pt x="63250" y="4667"/>
                    <a:pt x="79728" y="208"/>
                    <a:pt x="979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 noProof="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68016" y="4811529"/>
            <a:ext cx="14807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/>
            <a:r>
              <a:rPr lang="pt-BR" sz="2000" b="1" noProof="0" dirty="0" err="1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2000" b="1" noProof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</a:t>
            </a:r>
            <a:endParaRPr lang="pt-BR" sz="2000" b="1" spc="-150" noProof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6BFAA5-A627-46BF-8CDE-3ABD902C79B2}"/>
              </a:ext>
            </a:extLst>
          </p:cNvPr>
          <p:cNvSpPr txBox="1"/>
          <p:nvPr/>
        </p:nvSpPr>
        <p:spPr>
          <a:xfrm>
            <a:off x="7399474" y="4483870"/>
            <a:ext cx="118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EC64EF-E205-42FE-88B0-E4EC9965DA9A}"/>
              </a:ext>
            </a:extLst>
          </p:cNvPr>
          <p:cNvSpPr txBox="1"/>
          <p:nvPr/>
        </p:nvSpPr>
        <p:spPr>
          <a:xfrm>
            <a:off x="11481124" y="7406573"/>
            <a:ext cx="118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2021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689C6C69-E869-DA1E-9A6C-D3B9F4DBFBC9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CF92811-90F4-0758-CA45-BD7BF6D675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5" name="Triângulo isósceles 4">
              <a:extLst>
                <a:ext uri="{FF2B5EF4-FFF2-40B4-BE49-F238E27FC236}">
                  <a16:creationId xmlns:a16="http://schemas.microsoft.com/office/drawing/2014/main" id="{2F86E3EF-3100-610E-974B-1C74199238F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87DC5CD0-5FA0-7B52-2476-7468C583989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1206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29" grpId="0"/>
      <p:bldP spid="37" grpId="0" animBg="1"/>
      <p:bldP spid="38" grpId="0" animBg="1"/>
      <p:bldP spid="41" grpId="0"/>
      <p:bldP spid="20" grpId="0"/>
      <p:bldP spid="33" grpId="0"/>
      <p:bldP spid="3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/>
          <p:cNvCxnSpPr/>
          <p:nvPr/>
        </p:nvCxnSpPr>
        <p:spPr>
          <a:xfrm flipV="1">
            <a:off x="6063910" y="5221977"/>
            <a:ext cx="0" cy="195772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885770" y="7001563"/>
            <a:ext cx="356280" cy="356280"/>
          </a:xfrm>
          <a:prstGeom prst="ellipse">
            <a:avLst/>
          </a:prstGeom>
          <a:solidFill>
            <a:schemeClr val="bg2"/>
          </a:solidFill>
          <a:ln w="190500">
            <a:solidFill>
              <a:schemeClr val="bg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269529" y="3966488"/>
            <a:ext cx="1588762" cy="1588762"/>
          </a:xfrm>
          <a:prstGeom prst="ellipse">
            <a:avLst/>
          </a:prstGeom>
          <a:solidFill>
            <a:schemeClr val="bg2"/>
          </a:solidFill>
          <a:ln w="508000">
            <a:solidFill>
              <a:schemeClr val="bg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17" name="TextBox 16"/>
          <p:cNvSpPr txBox="1"/>
          <p:nvPr/>
        </p:nvSpPr>
        <p:spPr>
          <a:xfrm>
            <a:off x="4406220" y="8037281"/>
            <a:ext cx="3315380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 rot="10800000" flipV="1">
            <a:off x="10145561" y="5264738"/>
            <a:ext cx="0" cy="195772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 rot="10800000">
            <a:off x="9967421" y="5086598"/>
            <a:ext cx="356280" cy="356280"/>
          </a:xfrm>
          <a:prstGeom prst="ellipse">
            <a:avLst/>
          </a:prstGeom>
          <a:solidFill>
            <a:schemeClr val="bg2"/>
          </a:solidFill>
          <a:ln w="190500">
            <a:solidFill>
              <a:schemeClr val="bg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 rot="10800000">
            <a:off x="9351180" y="6889191"/>
            <a:ext cx="1588762" cy="1588762"/>
          </a:xfrm>
          <a:prstGeom prst="ellipse">
            <a:avLst/>
          </a:prstGeom>
          <a:solidFill>
            <a:schemeClr val="bg2"/>
          </a:solidFill>
          <a:ln w="508000">
            <a:solidFill>
              <a:schemeClr val="bg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27" name="TextBox 26"/>
          <p:cNvSpPr txBox="1"/>
          <p:nvPr/>
        </p:nvSpPr>
        <p:spPr>
          <a:xfrm>
            <a:off x="8484734" y="2842572"/>
            <a:ext cx="3315380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3395D7-F7A5-47F2-94C7-B0535CD9A8BE}"/>
              </a:ext>
            </a:extLst>
          </p:cNvPr>
          <p:cNvSpPr txBox="1"/>
          <p:nvPr/>
        </p:nvSpPr>
        <p:spPr>
          <a:xfrm>
            <a:off x="5469074" y="4483870"/>
            <a:ext cx="118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CBF527-0845-430B-9845-D77E4C40888A}"/>
              </a:ext>
            </a:extLst>
          </p:cNvPr>
          <p:cNvSpPr txBox="1"/>
          <p:nvPr/>
        </p:nvSpPr>
        <p:spPr>
          <a:xfrm>
            <a:off x="9550724" y="7406573"/>
            <a:ext cx="118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63249" y="8037281"/>
            <a:ext cx="3315380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60000">
              <a:lnSpc>
                <a:spcPct val="150000"/>
              </a:lnSpc>
            </a:pP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Lorem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ipsum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dolor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amet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adipiscing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elit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,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sed</a:t>
            </a:r>
            <a:r>
              <a:rPr lang="pt-BR" sz="2000" noProof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 do </a:t>
            </a:r>
            <a:r>
              <a:rPr lang="pt-BR" sz="2000" noProof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 Light" panose="020B0306030504020204" pitchFamily="34" charset="0"/>
              </a:rPr>
              <a:t>eiusmod</a:t>
            </a:r>
            <a:endParaRPr lang="pt-BR" sz="2000" spc="-150" noProof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14220939" y="5221977"/>
            <a:ext cx="0" cy="1957726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14042799" y="7001563"/>
            <a:ext cx="356280" cy="356280"/>
          </a:xfrm>
          <a:prstGeom prst="ellipse">
            <a:avLst/>
          </a:prstGeom>
          <a:solidFill>
            <a:schemeClr val="bg2"/>
          </a:solidFill>
          <a:ln w="190500">
            <a:solidFill>
              <a:schemeClr val="bg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13426558" y="3966488"/>
            <a:ext cx="1588762" cy="1588762"/>
          </a:xfrm>
          <a:prstGeom prst="ellipse">
            <a:avLst/>
          </a:prstGeom>
          <a:solidFill>
            <a:schemeClr val="bg2"/>
          </a:solidFill>
          <a:ln w="508000">
            <a:solidFill>
              <a:schemeClr val="bg2">
                <a:alpha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noProof="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6704A0-3BFB-463A-9A1B-CBE1EA296EFA}"/>
              </a:ext>
            </a:extLst>
          </p:cNvPr>
          <p:cNvSpPr txBox="1"/>
          <p:nvPr/>
        </p:nvSpPr>
        <p:spPr>
          <a:xfrm>
            <a:off x="13626103" y="4483870"/>
            <a:ext cx="1189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noProof="0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" panose="020B0606030504020204" pitchFamily="34" charset="0"/>
              </a:rPr>
              <a:t>2024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7B6C1647-E4D2-ECBD-9024-3EAAC47A725A}"/>
              </a:ext>
            </a:extLst>
          </p:cNvPr>
          <p:cNvSpPr txBox="1"/>
          <p:nvPr/>
        </p:nvSpPr>
        <p:spPr>
          <a:xfrm>
            <a:off x="882269" y="861371"/>
            <a:ext cx="461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noProof="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Título</a:t>
            </a:r>
            <a:endParaRPr lang="pt-BR" sz="66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F16C75F-4735-5A2F-8C70-75EB2E8AE2D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D34E6384-EBB9-37B5-9D10-8F4E72D24B2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C8A8154E-33FA-E2D9-7285-25C45315976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24885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/>
      <p:bldP spid="24" grpId="0" animBg="1"/>
      <p:bldP spid="25" grpId="0" animBg="1"/>
      <p:bldP spid="27" grpId="0"/>
      <p:bldP spid="31" grpId="0"/>
      <p:bldP spid="32" grpId="0"/>
      <p:bldP spid="22" grpId="0"/>
      <p:bldP spid="19" grpId="0" animBg="1"/>
      <p:bldP spid="20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565C5F6-9728-4B9A-BE81-03DF2758EB0E}"/>
              </a:ext>
            </a:extLst>
          </p:cNvPr>
          <p:cNvSpPr/>
          <p:nvPr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2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pt-BR" noProof="0" dirty="0"/>
          </a:p>
        </p:txBody>
      </p:sp>
      <p:sp>
        <p:nvSpPr>
          <p:cNvPr id="49" name="Полилиния 48"/>
          <p:cNvSpPr/>
          <p:nvPr/>
        </p:nvSpPr>
        <p:spPr>
          <a:xfrm rot="10800000">
            <a:off x="3271124" y="0"/>
            <a:ext cx="8561366" cy="8065305"/>
          </a:xfrm>
          <a:custGeom>
            <a:avLst/>
            <a:gdLst>
              <a:gd name="connsiteX0" fmla="*/ 8561366 w 8561366"/>
              <a:gd name="connsiteY0" fmla="*/ 8065305 h 8065305"/>
              <a:gd name="connsiteX1" fmla="*/ 0 w 8561366"/>
              <a:gd name="connsiteY1" fmla="*/ 8065305 h 8065305"/>
              <a:gd name="connsiteX2" fmla="*/ 0 w 8561366"/>
              <a:gd name="connsiteY2" fmla="*/ 4291409 h 8065305"/>
              <a:gd name="connsiteX3" fmla="*/ 4678 w 8561366"/>
              <a:gd name="connsiteY3" fmla="*/ 4071696 h 8065305"/>
              <a:gd name="connsiteX4" fmla="*/ 28069 w 8561366"/>
              <a:gd name="connsiteY4" fmla="*/ 3856656 h 8065305"/>
              <a:gd name="connsiteX5" fmla="*/ 56141 w 8561366"/>
              <a:gd name="connsiteY5" fmla="*/ 3641619 h 8065305"/>
              <a:gd name="connsiteX6" fmla="*/ 88888 w 8561366"/>
              <a:gd name="connsiteY6" fmla="*/ 3431256 h 8065305"/>
              <a:gd name="connsiteX7" fmla="*/ 140351 w 8561366"/>
              <a:gd name="connsiteY7" fmla="*/ 3220894 h 8065305"/>
              <a:gd name="connsiteX8" fmla="*/ 196491 w 8561366"/>
              <a:gd name="connsiteY8" fmla="*/ 3019878 h 8065305"/>
              <a:gd name="connsiteX9" fmla="*/ 266665 w 8561366"/>
              <a:gd name="connsiteY9" fmla="*/ 2818866 h 8065305"/>
              <a:gd name="connsiteX10" fmla="*/ 341520 w 8561366"/>
              <a:gd name="connsiteY10" fmla="*/ 2627202 h 8065305"/>
              <a:gd name="connsiteX11" fmla="*/ 425730 w 8561366"/>
              <a:gd name="connsiteY11" fmla="*/ 2435538 h 8065305"/>
              <a:gd name="connsiteX12" fmla="*/ 523975 w 8561366"/>
              <a:gd name="connsiteY12" fmla="*/ 2248549 h 8065305"/>
              <a:gd name="connsiteX13" fmla="*/ 622219 w 8561366"/>
              <a:gd name="connsiteY13" fmla="*/ 2070908 h 8065305"/>
              <a:gd name="connsiteX14" fmla="*/ 739178 w 8561366"/>
              <a:gd name="connsiteY14" fmla="*/ 1897943 h 8065305"/>
              <a:gd name="connsiteX15" fmla="*/ 856137 w 8561366"/>
              <a:gd name="connsiteY15" fmla="*/ 1729653 h 8065305"/>
              <a:gd name="connsiteX16" fmla="*/ 982452 w 8561366"/>
              <a:gd name="connsiteY16" fmla="*/ 1566037 h 8065305"/>
              <a:gd name="connsiteX17" fmla="*/ 1118125 w 8561366"/>
              <a:gd name="connsiteY17" fmla="*/ 1411771 h 8065305"/>
              <a:gd name="connsiteX18" fmla="*/ 1258473 w 8561366"/>
              <a:gd name="connsiteY18" fmla="*/ 1262179 h 8065305"/>
              <a:gd name="connsiteX19" fmla="*/ 1408182 w 8561366"/>
              <a:gd name="connsiteY19" fmla="*/ 1117262 h 8065305"/>
              <a:gd name="connsiteX20" fmla="*/ 1567246 w 8561366"/>
              <a:gd name="connsiteY20" fmla="*/ 981695 h 8065305"/>
              <a:gd name="connsiteX21" fmla="*/ 1721630 w 8561366"/>
              <a:gd name="connsiteY21" fmla="*/ 860151 h 8065305"/>
              <a:gd name="connsiteX22" fmla="*/ 1894730 w 8561366"/>
              <a:gd name="connsiteY22" fmla="*/ 738609 h 8065305"/>
              <a:gd name="connsiteX23" fmla="*/ 2067827 w 8561366"/>
              <a:gd name="connsiteY23" fmla="*/ 621741 h 8065305"/>
              <a:gd name="connsiteX24" fmla="*/ 2245605 w 8561366"/>
              <a:gd name="connsiteY24" fmla="*/ 523570 h 8065305"/>
              <a:gd name="connsiteX25" fmla="*/ 2432738 w 8561366"/>
              <a:gd name="connsiteY25" fmla="*/ 425401 h 8065305"/>
              <a:gd name="connsiteX26" fmla="*/ 2619872 w 8561366"/>
              <a:gd name="connsiteY26" fmla="*/ 341257 h 8065305"/>
              <a:gd name="connsiteX27" fmla="*/ 2811683 w 8561366"/>
              <a:gd name="connsiteY27" fmla="*/ 261785 h 8065305"/>
              <a:gd name="connsiteX28" fmla="*/ 3012852 w 8561366"/>
              <a:gd name="connsiteY28" fmla="*/ 196338 h 8065305"/>
              <a:gd name="connsiteX29" fmla="*/ 3214021 w 8561366"/>
              <a:gd name="connsiteY29" fmla="*/ 140243 h 8065305"/>
              <a:gd name="connsiteX30" fmla="*/ 3419868 w 8561366"/>
              <a:gd name="connsiteY30" fmla="*/ 88820 h 8065305"/>
              <a:gd name="connsiteX31" fmla="*/ 3630393 w 8561366"/>
              <a:gd name="connsiteY31" fmla="*/ 51422 h 8065305"/>
              <a:gd name="connsiteX32" fmla="*/ 3845598 w 8561366"/>
              <a:gd name="connsiteY32" fmla="*/ 23373 h 8065305"/>
              <a:gd name="connsiteX33" fmla="*/ 4060800 w 8561366"/>
              <a:gd name="connsiteY33" fmla="*/ 4676 h 8065305"/>
              <a:gd name="connsiteX34" fmla="*/ 4280682 w 8561366"/>
              <a:gd name="connsiteY34" fmla="*/ 0 h 8065305"/>
              <a:gd name="connsiteX35" fmla="*/ 4500565 w 8561366"/>
              <a:gd name="connsiteY35" fmla="*/ 4676 h 8065305"/>
              <a:gd name="connsiteX36" fmla="*/ 4715768 w 8561366"/>
              <a:gd name="connsiteY36" fmla="*/ 23373 h 8065305"/>
              <a:gd name="connsiteX37" fmla="*/ 4930972 w 8561366"/>
              <a:gd name="connsiteY37" fmla="*/ 51422 h 8065305"/>
              <a:gd name="connsiteX38" fmla="*/ 5141498 w 8561366"/>
              <a:gd name="connsiteY38" fmla="*/ 88820 h 8065305"/>
              <a:gd name="connsiteX39" fmla="*/ 5347345 w 8561366"/>
              <a:gd name="connsiteY39" fmla="*/ 140243 h 8065305"/>
              <a:gd name="connsiteX40" fmla="*/ 5548511 w 8561366"/>
              <a:gd name="connsiteY40" fmla="*/ 196338 h 8065305"/>
              <a:gd name="connsiteX41" fmla="*/ 5749683 w 8561366"/>
              <a:gd name="connsiteY41" fmla="*/ 261785 h 8065305"/>
              <a:gd name="connsiteX42" fmla="*/ 5941494 w 8561366"/>
              <a:gd name="connsiteY42" fmla="*/ 341257 h 8065305"/>
              <a:gd name="connsiteX43" fmla="*/ 6133305 w 8561366"/>
              <a:gd name="connsiteY43" fmla="*/ 425401 h 8065305"/>
              <a:gd name="connsiteX44" fmla="*/ 6315760 w 8561366"/>
              <a:gd name="connsiteY44" fmla="*/ 523570 h 8065305"/>
              <a:gd name="connsiteX45" fmla="*/ 6493536 w 8561366"/>
              <a:gd name="connsiteY45" fmla="*/ 621741 h 8065305"/>
              <a:gd name="connsiteX46" fmla="*/ 6666636 w 8561366"/>
              <a:gd name="connsiteY46" fmla="*/ 738609 h 8065305"/>
              <a:gd name="connsiteX47" fmla="*/ 6835056 w 8561366"/>
              <a:gd name="connsiteY47" fmla="*/ 860151 h 8065305"/>
              <a:gd name="connsiteX48" fmla="*/ 6994120 w 8561366"/>
              <a:gd name="connsiteY48" fmla="*/ 981695 h 8065305"/>
              <a:gd name="connsiteX49" fmla="*/ 7153184 w 8561366"/>
              <a:gd name="connsiteY49" fmla="*/ 1117262 h 8065305"/>
              <a:gd name="connsiteX50" fmla="*/ 7302892 w 8561366"/>
              <a:gd name="connsiteY50" fmla="*/ 1262179 h 8065305"/>
              <a:gd name="connsiteX51" fmla="*/ 7447921 w 8561366"/>
              <a:gd name="connsiteY51" fmla="*/ 1411771 h 8065305"/>
              <a:gd name="connsiteX52" fmla="*/ 7578913 w 8561366"/>
              <a:gd name="connsiteY52" fmla="*/ 1566037 h 8065305"/>
              <a:gd name="connsiteX53" fmla="*/ 7705230 w 8561366"/>
              <a:gd name="connsiteY53" fmla="*/ 1729653 h 8065305"/>
              <a:gd name="connsiteX54" fmla="*/ 7822187 w 8561366"/>
              <a:gd name="connsiteY54" fmla="*/ 1897943 h 8065305"/>
              <a:gd name="connsiteX55" fmla="*/ 7939144 w 8561366"/>
              <a:gd name="connsiteY55" fmla="*/ 2070908 h 8065305"/>
              <a:gd name="connsiteX56" fmla="*/ 8037390 w 8561366"/>
              <a:gd name="connsiteY56" fmla="*/ 2248549 h 8065305"/>
              <a:gd name="connsiteX57" fmla="*/ 8135636 w 8561366"/>
              <a:gd name="connsiteY57" fmla="*/ 2435538 h 8065305"/>
              <a:gd name="connsiteX58" fmla="*/ 8219846 w 8561366"/>
              <a:gd name="connsiteY58" fmla="*/ 2627202 h 8065305"/>
              <a:gd name="connsiteX59" fmla="*/ 8294700 w 8561366"/>
              <a:gd name="connsiteY59" fmla="*/ 2818866 h 8065305"/>
              <a:gd name="connsiteX60" fmla="*/ 8364875 w 8561366"/>
              <a:gd name="connsiteY60" fmla="*/ 3019878 h 8065305"/>
              <a:gd name="connsiteX61" fmla="*/ 8421017 w 8561366"/>
              <a:gd name="connsiteY61" fmla="*/ 3220894 h 8065305"/>
              <a:gd name="connsiteX62" fmla="*/ 8467800 w 8561366"/>
              <a:gd name="connsiteY62" fmla="*/ 3431256 h 8065305"/>
              <a:gd name="connsiteX63" fmla="*/ 8505227 w 8561366"/>
              <a:gd name="connsiteY63" fmla="*/ 3641619 h 8065305"/>
              <a:gd name="connsiteX64" fmla="*/ 8537974 w 8561366"/>
              <a:gd name="connsiteY64" fmla="*/ 3856656 h 8065305"/>
              <a:gd name="connsiteX65" fmla="*/ 8556686 w 8561366"/>
              <a:gd name="connsiteY65" fmla="*/ 4071696 h 8065305"/>
              <a:gd name="connsiteX66" fmla="*/ 8561366 w 8561366"/>
              <a:gd name="connsiteY66" fmla="*/ 4291409 h 806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8561366" h="8065305">
                <a:moveTo>
                  <a:pt x="8561366" y="8065305"/>
                </a:moveTo>
                <a:lnTo>
                  <a:pt x="0" y="8065305"/>
                </a:lnTo>
                <a:lnTo>
                  <a:pt x="0" y="4291409"/>
                </a:lnTo>
                <a:lnTo>
                  <a:pt x="4678" y="4071696"/>
                </a:lnTo>
                <a:lnTo>
                  <a:pt x="28069" y="3856656"/>
                </a:lnTo>
                <a:lnTo>
                  <a:pt x="56141" y="3641619"/>
                </a:lnTo>
                <a:lnTo>
                  <a:pt x="88888" y="3431256"/>
                </a:lnTo>
                <a:lnTo>
                  <a:pt x="140351" y="3220894"/>
                </a:lnTo>
                <a:lnTo>
                  <a:pt x="196491" y="3019878"/>
                </a:lnTo>
                <a:lnTo>
                  <a:pt x="266665" y="2818866"/>
                </a:lnTo>
                <a:lnTo>
                  <a:pt x="341520" y="2627202"/>
                </a:lnTo>
                <a:lnTo>
                  <a:pt x="425730" y="2435538"/>
                </a:lnTo>
                <a:lnTo>
                  <a:pt x="523975" y="2248549"/>
                </a:lnTo>
                <a:lnTo>
                  <a:pt x="622219" y="2070908"/>
                </a:lnTo>
                <a:lnTo>
                  <a:pt x="739178" y="1897943"/>
                </a:lnTo>
                <a:lnTo>
                  <a:pt x="856137" y="1729653"/>
                </a:lnTo>
                <a:lnTo>
                  <a:pt x="982452" y="1566037"/>
                </a:lnTo>
                <a:lnTo>
                  <a:pt x="1118125" y="1411771"/>
                </a:lnTo>
                <a:lnTo>
                  <a:pt x="1258473" y="1262179"/>
                </a:lnTo>
                <a:lnTo>
                  <a:pt x="1408182" y="1117262"/>
                </a:lnTo>
                <a:lnTo>
                  <a:pt x="1567246" y="981695"/>
                </a:lnTo>
                <a:lnTo>
                  <a:pt x="1721630" y="860151"/>
                </a:lnTo>
                <a:lnTo>
                  <a:pt x="1894730" y="738609"/>
                </a:lnTo>
                <a:lnTo>
                  <a:pt x="2067827" y="621741"/>
                </a:lnTo>
                <a:lnTo>
                  <a:pt x="2245605" y="523570"/>
                </a:lnTo>
                <a:lnTo>
                  <a:pt x="2432738" y="425401"/>
                </a:lnTo>
                <a:lnTo>
                  <a:pt x="2619872" y="341257"/>
                </a:lnTo>
                <a:lnTo>
                  <a:pt x="2811683" y="261785"/>
                </a:lnTo>
                <a:lnTo>
                  <a:pt x="3012852" y="196338"/>
                </a:lnTo>
                <a:lnTo>
                  <a:pt x="3214021" y="140243"/>
                </a:lnTo>
                <a:lnTo>
                  <a:pt x="3419868" y="88820"/>
                </a:lnTo>
                <a:lnTo>
                  <a:pt x="3630393" y="51422"/>
                </a:lnTo>
                <a:lnTo>
                  <a:pt x="3845598" y="23373"/>
                </a:lnTo>
                <a:lnTo>
                  <a:pt x="4060800" y="4676"/>
                </a:lnTo>
                <a:lnTo>
                  <a:pt x="4280682" y="0"/>
                </a:lnTo>
                <a:lnTo>
                  <a:pt x="4500565" y="4676"/>
                </a:lnTo>
                <a:lnTo>
                  <a:pt x="4715768" y="23373"/>
                </a:lnTo>
                <a:lnTo>
                  <a:pt x="4930972" y="51422"/>
                </a:lnTo>
                <a:lnTo>
                  <a:pt x="5141498" y="88820"/>
                </a:lnTo>
                <a:lnTo>
                  <a:pt x="5347345" y="140243"/>
                </a:lnTo>
                <a:lnTo>
                  <a:pt x="5548511" y="196338"/>
                </a:lnTo>
                <a:lnTo>
                  <a:pt x="5749683" y="261785"/>
                </a:lnTo>
                <a:lnTo>
                  <a:pt x="5941494" y="341257"/>
                </a:lnTo>
                <a:lnTo>
                  <a:pt x="6133305" y="425401"/>
                </a:lnTo>
                <a:lnTo>
                  <a:pt x="6315760" y="523570"/>
                </a:lnTo>
                <a:lnTo>
                  <a:pt x="6493536" y="621741"/>
                </a:lnTo>
                <a:lnTo>
                  <a:pt x="6666636" y="738609"/>
                </a:lnTo>
                <a:lnTo>
                  <a:pt x="6835056" y="860151"/>
                </a:lnTo>
                <a:lnTo>
                  <a:pt x="6994120" y="981695"/>
                </a:lnTo>
                <a:lnTo>
                  <a:pt x="7153184" y="1117262"/>
                </a:lnTo>
                <a:lnTo>
                  <a:pt x="7302892" y="1262179"/>
                </a:lnTo>
                <a:lnTo>
                  <a:pt x="7447921" y="1411771"/>
                </a:lnTo>
                <a:lnTo>
                  <a:pt x="7578913" y="1566037"/>
                </a:lnTo>
                <a:lnTo>
                  <a:pt x="7705230" y="1729653"/>
                </a:lnTo>
                <a:lnTo>
                  <a:pt x="7822187" y="1897943"/>
                </a:lnTo>
                <a:lnTo>
                  <a:pt x="7939144" y="2070908"/>
                </a:lnTo>
                <a:lnTo>
                  <a:pt x="8037390" y="2248549"/>
                </a:lnTo>
                <a:lnTo>
                  <a:pt x="8135636" y="2435538"/>
                </a:lnTo>
                <a:lnTo>
                  <a:pt x="8219846" y="2627202"/>
                </a:lnTo>
                <a:lnTo>
                  <a:pt x="8294700" y="2818866"/>
                </a:lnTo>
                <a:lnTo>
                  <a:pt x="8364875" y="3019878"/>
                </a:lnTo>
                <a:lnTo>
                  <a:pt x="8421017" y="3220894"/>
                </a:lnTo>
                <a:lnTo>
                  <a:pt x="8467800" y="3431256"/>
                </a:lnTo>
                <a:lnTo>
                  <a:pt x="8505227" y="3641619"/>
                </a:lnTo>
                <a:lnTo>
                  <a:pt x="8537974" y="3856656"/>
                </a:lnTo>
                <a:lnTo>
                  <a:pt x="8556686" y="4071696"/>
                </a:lnTo>
                <a:lnTo>
                  <a:pt x="8561366" y="4291409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45000"/>
                </a:schemeClr>
              </a:gs>
              <a:gs pos="10000">
                <a:schemeClr val="accent1">
                  <a:alpha val="45000"/>
                </a:schemeClr>
              </a:gs>
              <a:gs pos="90000">
                <a:schemeClr val="accent4">
                  <a:alpha val="4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47" name="Полилиния 46"/>
          <p:cNvSpPr/>
          <p:nvPr/>
        </p:nvSpPr>
        <p:spPr>
          <a:xfrm>
            <a:off x="11893141" y="5676830"/>
            <a:ext cx="6394859" cy="4611759"/>
          </a:xfrm>
          <a:custGeom>
            <a:avLst/>
            <a:gdLst>
              <a:gd name="connsiteX0" fmla="*/ 4280683 w 6394859"/>
              <a:gd name="connsiteY0" fmla="*/ 0 h 4611759"/>
              <a:gd name="connsiteX1" fmla="*/ 4500566 w 6394859"/>
              <a:gd name="connsiteY1" fmla="*/ 4676 h 4611759"/>
              <a:gd name="connsiteX2" fmla="*/ 4715770 w 6394859"/>
              <a:gd name="connsiteY2" fmla="*/ 23372 h 4611759"/>
              <a:gd name="connsiteX3" fmla="*/ 4930973 w 6394859"/>
              <a:gd name="connsiteY3" fmla="*/ 51421 h 4611759"/>
              <a:gd name="connsiteX4" fmla="*/ 5141499 w 6394859"/>
              <a:gd name="connsiteY4" fmla="*/ 88819 h 4611759"/>
              <a:gd name="connsiteX5" fmla="*/ 5347345 w 6394859"/>
              <a:gd name="connsiteY5" fmla="*/ 140243 h 4611759"/>
              <a:gd name="connsiteX6" fmla="*/ 5548511 w 6394859"/>
              <a:gd name="connsiteY6" fmla="*/ 196337 h 4611759"/>
              <a:gd name="connsiteX7" fmla="*/ 5749683 w 6394859"/>
              <a:gd name="connsiteY7" fmla="*/ 261785 h 4611759"/>
              <a:gd name="connsiteX8" fmla="*/ 5941495 w 6394859"/>
              <a:gd name="connsiteY8" fmla="*/ 341257 h 4611759"/>
              <a:gd name="connsiteX9" fmla="*/ 6133305 w 6394859"/>
              <a:gd name="connsiteY9" fmla="*/ 425400 h 4611759"/>
              <a:gd name="connsiteX10" fmla="*/ 6315761 w 6394859"/>
              <a:gd name="connsiteY10" fmla="*/ 523569 h 4611759"/>
              <a:gd name="connsiteX11" fmla="*/ 6394859 w 6394859"/>
              <a:gd name="connsiteY11" fmla="*/ 567249 h 4611759"/>
              <a:gd name="connsiteX12" fmla="*/ 6394859 w 6394859"/>
              <a:gd name="connsiteY12" fmla="*/ 4611759 h 4611759"/>
              <a:gd name="connsiteX13" fmla="*/ 0 w 6394859"/>
              <a:gd name="connsiteY13" fmla="*/ 4611759 h 4611759"/>
              <a:gd name="connsiteX14" fmla="*/ 0 w 6394859"/>
              <a:gd name="connsiteY14" fmla="*/ 4291408 h 4611759"/>
              <a:gd name="connsiteX15" fmla="*/ 4679 w 6394859"/>
              <a:gd name="connsiteY15" fmla="*/ 4071694 h 4611759"/>
              <a:gd name="connsiteX16" fmla="*/ 28069 w 6394859"/>
              <a:gd name="connsiteY16" fmla="*/ 3856655 h 4611759"/>
              <a:gd name="connsiteX17" fmla="*/ 56142 w 6394859"/>
              <a:gd name="connsiteY17" fmla="*/ 3641619 h 4611759"/>
              <a:gd name="connsiteX18" fmla="*/ 88889 w 6394859"/>
              <a:gd name="connsiteY18" fmla="*/ 3431255 h 4611759"/>
              <a:gd name="connsiteX19" fmla="*/ 140352 w 6394859"/>
              <a:gd name="connsiteY19" fmla="*/ 3220893 h 4611759"/>
              <a:gd name="connsiteX20" fmla="*/ 196492 w 6394859"/>
              <a:gd name="connsiteY20" fmla="*/ 3019877 h 4611759"/>
              <a:gd name="connsiteX21" fmla="*/ 266666 w 6394859"/>
              <a:gd name="connsiteY21" fmla="*/ 2818866 h 4611759"/>
              <a:gd name="connsiteX22" fmla="*/ 341521 w 6394859"/>
              <a:gd name="connsiteY22" fmla="*/ 2627202 h 4611759"/>
              <a:gd name="connsiteX23" fmla="*/ 425731 w 6394859"/>
              <a:gd name="connsiteY23" fmla="*/ 2435537 h 4611759"/>
              <a:gd name="connsiteX24" fmla="*/ 523976 w 6394859"/>
              <a:gd name="connsiteY24" fmla="*/ 2248549 h 4611759"/>
              <a:gd name="connsiteX25" fmla="*/ 622220 w 6394859"/>
              <a:gd name="connsiteY25" fmla="*/ 2070908 h 4611759"/>
              <a:gd name="connsiteX26" fmla="*/ 739179 w 6394859"/>
              <a:gd name="connsiteY26" fmla="*/ 1897942 h 4611759"/>
              <a:gd name="connsiteX27" fmla="*/ 856137 w 6394859"/>
              <a:gd name="connsiteY27" fmla="*/ 1729653 h 4611759"/>
              <a:gd name="connsiteX28" fmla="*/ 982453 w 6394859"/>
              <a:gd name="connsiteY28" fmla="*/ 1566037 h 4611759"/>
              <a:gd name="connsiteX29" fmla="*/ 1118126 w 6394859"/>
              <a:gd name="connsiteY29" fmla="*/ 1411771 h 4611759"/>
              <a:gd name="connsiteX30" fmla="*/ 1258474 w 6394859"/>
              <a:gd name="connsiteY30" fmla="*/ 1262178 h 4611759"/>
              <a:gd name="connsiteX31" fmla="*/ 1408182 w 6394859"/>
              <a:gd name="connsiteY31" fmla="*/ 1117262 h 4611759"/>
              <a:gd name="connsiteX32" fmla="*/ 1567247 w 6394859"/>
              <a:gd name="connsiteY32" fmla="*/ 981694 h 4611759"/>
              <a:gd name="connsiteX33" fmla="*/ 1721631 w 6394859"/>
              <a:gd name="connsiteY33" fmla="*/ 860150 h 4611759"/>
              <a:gd name="connsiteX34" fmla="*/ 1894730 w 6394859"/>
              <a:gd name="connsiteY34" fmla="*/ 738609 h 4611759"/>
              <a:gd name="connsiteX35" fmla="*/ 2067828 w 6394859"/>
              <a:gd name="connsiteY35" fmla="*/ 621741 h 4611759"/>
              <a:gd name="connsiteX36" fmla="*/ 2245606 w 6394859"/>
              <a:gd name="connsiteY36" fmla="*/ 523569 h 4611759"/>
              <a:gd name="connsiteX37" fmla="*/ 2432739 w 6394859"/>
              <a:gd name="connsiteY37" fmla="*/ 425400 h 4611759"/>
              <a:gd name="connsiteX38" fmla="*/ 2619873 w 6394859"/>
              <a:gd name="connsiteY38" fmla="*/ 341257 h 4611759"/>
              <a:gd name="connsiteX39" fmla="*/ 2811684 w 6394859"/>
              <a:gd name="connsiteY39" fmla="*/ 261785 h 4611759"/>
              <a:gd name="connsiteX40" fmla="*/ 3012853 w 6394859"/>
              <a:gd name="connsiteY40" fmla="*/ 196337 h 4611759"/>
              <a:gd name="connsiteX41" fmla="*/ 3214021 w 6394859"/>
              <a:gd name="connsiteY41" fmla="*/ 140243 h 4611759"/>
              <a:gd name="connsiteX42" fmla="*/ 3419869 w 6394859"/>
              <a:gd name="connsiteY42" fmla="*/ 88819 h 4611759"/>
              <a:gd name="connsiteX43" fmla="*/ 3630394 w 6394859"/>
              <a:gd name="connsiteY43" fmla="*/ 51421 h 4611759"/>
              <a:gd name="connsiteX44" fmla="*/ 3845599 w 6394859"/>
              <a:gd name="connsiteY44" fmla="*/ 23372 h 4611759"/>
              <a:gd name="connsiteX45" fmla="*/ 4060802 w 6394859"/>
              <a:gd name="connsiteY45" fmla="*/ 4676 h 461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94859" h="4611759">
                <a:moveTo>
                  <a:pt x="4280683" y="0"/>
                </a:moveTo>
                <a:lnTo>
                  <a:pt x="4500566" y="4676"/>
                </a:lnTo>
                <a:lnTo>
                  <a:pt x="4715770" y="23372"/>
                </a:lnTo>
                <a:lnTo>
                  <a:pt x="4930973" y="51421"/>
                </a:lnTo>
                <a:lnTo>
                  <a:pt x="5141499" y="88819"/>
                </a:lnTo>
                <a:lnTo>
                  <a:pt x="5347345" y="140243"/>
                </a:lnTo>
                <a:lnTo>
                  <a:pt x="5548511" y="196337"/>
                </a:lnTo>
                <a:lnTo>
                  <a:pt x="5749683" y="261785"/>
                </a:lnTo>
                <a:lnTo>
                  <a:pt x="5941495" y="341257"/>
                </a:lnTo>
                <a:lnTo>
                  <a:pt x="6133305" y="425400"/>
                </a:lnTo>
                <a:lnTo>
                  <a:pt x="6315761" y="523569"/>
                </a:lnTo>
                <a:lnTo>
                  <a:pt x="6394859" y="567249"/>
                </a:lnTo>
                <a:lnTo>
                  <a:pt x="6394859" y="4611759"/>
                </a:lnTo>
                <a:lnTo>
                  <a:pt x="0" y="4611759"/>
                </a:lnTo>
                <a:lnTo>
                  <a:pt x="0" y="4291408"/>
                </a:lnTo>
                <a:lnTo>
                  <a:pt x="4679" y="4071694"/>
                </a:lnTo>
                <a:lnTo>
                  <a:pt x="28069" y="3856655"/>
                </a:lnTo>
                <a:lnTo>
                  <a:pt x="56142" y="3641619"/>
                </a:lnTo>
                <a:lnTo>
                  <a:pt x="88889" y="3431255"/>
                </a:lnTo>
                <a:lnTo>
                  <a:pt x="140352" y="3220893"/>
                </a:lnTo>
                <a:lnTo>
                  <a:pt x="196492" y="3019877"/>
                </a:lnTo>
                <a:lnTo>
                  <a:pt x="266666" y="2818866"/>
                </a:lnTo>
                <a:lnTo>
                  <a:pt x="341521" y="2627202"/>
                </a:lnTo>
                <a:lnTo>
                  <a:pt x="425731" y="2435537"/>
                </a:lnTo>
                <a:lnTo>
                  <a:pt x="523976" y="2248549"/>
                </a:lnTo>
                <a:lnTo>
                  <a:pt x="622220" y="2070908"/>
                </a:lnTo>
                <a:lnTo>
                  <a:pt x="739179" y="1897942"/>
                </a:lnTo>
                <a:lnTo>
                  <a:pt x="856137" y="1729653"/>
                </a:lnTo>
                <a:lnTo>
                  <a:pt x="982453" y="1566037"/>
                </a:lnTo>
                <a:lnTo>
                  <a:pt x="1118126" y="1411771"/>
                </a:lnTo>
                <a:lnTo>
                  <a:pt x="1258474" y="1262178"/>
                </a:lnTo>
                <a:lnTo>
                  <a:pt x="1408182" y="1117262"/>
                </a:lnTo>
                <a:lnTo>
                  <a:pt x="1567247" y="981694"/>
                </a:lnTo>
                <a:lnTo>
                  <a:pt x="1721631" y="860150"/>
                </a:lnTo>
                <a:lnTo>
                  <a:pt x="1894730" y="738609"/>
                </a:lnTo>
                <a:lnTo>
                  <a:pt x="2067828" y="621741"/>
                </a:lnTo>
                <a:lnTo>
                  <a:pt x="2245606" y="523569"/>
                </a:lnTo>
                <a:lnTo>
                  <a:pt x="2432739" y="425400"/>
                </a:lnTo>
                <a:lnTo>
                  <a:pt x="2619873" y="341257"/>
                </a:lnTo>
                <a:lnTo>
                  <a:pt x="2811684" y="261785"/>
                </a:lnTo>
                <a:lnTo>
                  <a:pt x="3012853" y="196337"/>
                </a:lnTo>
                <a:lnTo>
                  <a:pt x="3214021" y="140243"/>
                </a:lnTo>
                <a:lnTo>
                  <a:pt x="3419869" y="88819"/>
                </a:lnTo>
                <a:lnTo>
                  <a:pt x="3630394" y="51421"/>
                </a:lnTo>
                <a:lnTo>
                  <a:pt x="3845599" y="23372"/>
                </a:lnTo>
                <a:lnTo>
                  <a:pt x="4060802" y="4676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90000"/>
                </a:schemeClr>
              </a:gs>
              <a:gs pos="10000">
                <a:schemeClr val="accent1">
                  <a:alpha val="90000"/>
                </a:schemeClr>
              </a:gs>
              <a:gs pos="90000">
                <a:schemeClr val="accent4">
                  <a:alpha val="90000"/>
                </a:schemeClr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2DC3422-2BEC-B346-C5EB-8AB5B6CD874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9EE3E32A-01F8-2DCC-4CF8-CC13FAE896B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B2393970-81B5-8332-1559-82317BA99F2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7" name="TextBox 21">
            <a:extLst>
              <a:ext uri="{FF2B5EF4-FFF2-40B4-BE49-F238E27FC236}">
                <a16:creationId xmlns:a16="http://schemas.microsoft.com/office/drawing/2014/main" id="{AB424A6D-8C1C-A8D3-60B0-4063FB06F6ED}"/>
              </a:ext>
            </a:extLst>
          </p:cNvPr>
          <p:cNvSpPr txBox="1"/>
          <p:nvPr/>
        </p:nvSpPr>
        <p:spPr>
          <a:xfrm>
            <a:off x="623943" y="2223869"/>
            <a:ext cx="7852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Testes Unitários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FFABEFD3-C8CD-B5D6-2281-8CEFFD86CAE7}"/>
              </a:ext>
            </a:extLst>
          </p:cNvPr>
          <p:cNvSpPr txBox="1"/>
          <p:nvPr/>
        </p:nvSpPr>
        <p:spPr>
          <a:xfrm>
            <a:off x="1474507" y="3304831"/>
            <a:ext cx="615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Dicas e truques</a:t>
            </a:r>
          </a:p>
        </p:txBody>
      </p:sp>
      <p:sp>
        <p:nvSpPr>
          <p:cNvPr id="11" name="TextBox 59">
            <a:extLst>
              <a:ext uri="{FF2B5EF4-FFF2-40B4-BE49-F238E27FC236}">
                <a16:creationId xmlns:a16="http://schemas.microsoft.com/office/drawing/2014/main" id="{48835598-757C-1E3A-3612-0CB6C96509A6}"/>
              </a:ext>
            </a:extLst>
          </p:cNvPr>
          <p:cNvSpPr txBox="1"/>
          <p:nvPr/>
        </p:nvSpPr>
        <p:spPr>
          <a:xfrm>
            <a:off x="1439721" y="4757266"/>
            <a:ext cx="7380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pt-BR" sz="3200" b="1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Testes devem contar uma história</a:t>
            </a:r>
            <a:br>
              <a:rPr lang="pt-BR" sz="3200" b="1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pt-BR" sz="2800" spc="-15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360000">
              <a:buFont typeface="Arial" panose="020B0604020202020204" pitchFamily="34" charset="0"/>
              <a:buChar char="•"/>
            </a:pPr>
            <a:r>
              <a:rPr lang="pt-BR" sz="28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Devem ser curtos e diretos</a:t>
            </a:r>
          </a:p>
          <a:p>
            <a:pPr marL="457200" indent="-457200" defTabSz="360000">
              <a:buFont typeface="Arial" panose="020B0604020202020204" pitchFamily="34" charset="0"/>
              <a:buChar char="•"/>
            </a:pPr>
            <a:r>
              <a:rPr lang="pt-BR" sz="28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Devem ser separados em seções, por exemplo: </a:t>
            </a:r>
            <a:r>
              <a:rPr lang="pt-BR" sz="2800" spc="-150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describe</a:t>
            </a:r>
            <a:r>
              <a:rPr lang="pt-BR" sz="28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 ) – it ( ) usando </a:t>
            </a:r>
            <a:r>
              <a:rPr lang="pt-BR" sz="2800" b="1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mocha</a:t>
            </a:r>
            <a:endParaRPr lang="pt-BR" sz="2000" b="1" spc="-15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7C006A-A9DD-3F34-1A77-4EB4C055A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3" t="22051" r="7713" b="21940"/>
          <a:stretch/>
        </p:blipFill>
        <p:spPr>
          <a:xfrm>
            <a:off x="1474507" y="7511269"/>
            <a:ext cx="8408676" cy="2054762"/>
          </a:xfrm>
          <a:prstGeom prst="rect">
            <a:avLst/>
          </a:prstGeom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C287D1-783A-5717-F1F7-9B9A2091D8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161C20C-B750-D8C7-BD13-24AEC481C3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12473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FAA9F-993D-5F79-0EFB-5BC89693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EB0284A-9707-7A9C-B1B7-7A0F5A00E0B8}"/>
              </a:ext>
            </a:extLst>
          </p:cNvPr>
          <p:cNvSpPr/>
          <p:nvPr/>
        </p:nvSpPr>
        <p:spPr>
          <a:xfrm>
            <a:off x="0" y="0"/>
            <a:ext cx="18288000" cy="10288588"/>
          </a:xfrm>
          <a:prstGeom prst="rect">
            <a:avLst/>
          </a:prstGeom>
          <a:gradFill>
            <a:gsLst>
              <a:gs pos="50000">
                <a:schemeClr val="accent5"/>
              </a:gs>
              <a:gs pos="10000">
                <a:schemeClr val="accent1"/>
              </a:gs>
              <a:gs pos="90000">
                <a:schemeClr val="accent4"/>
              </a:gs>
            </a:gsLst>
            <a:lin ang="2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pt-BR" noProof="0" dirty="0"/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9B91465B-A64C-BD06-09BD-B80CE6A12DC5}"/>
              </a:ext>
            </a:extLst>
          </p:cNvPr>
          <p:cNvSpPr/>
          <p:nvPr/>
        </p:nvSpPr>
        <p:spPr>
          <a:xfrm rot="10800000">
            <a:off x="3271124" y="0"/>
            <a:ext cx="8561366" cy="8065305"/>
          </a:xfrm>
          <a:custGeom>
            <a:avLst/>
            <a:gdLst>
              <a:gd name="connsiteX0" fmla="*/ 8561366 w 8561366"/>
              <a:gd name="connsiteY0" fmla="*/ 8065305 h 8065305"/>
              <a:gd name="connsiteX1" fmla="*/ 0 w 8561366"/>
              <a:gd name="connsiteY1" fmla="*/ 8065305 h 8065305"/>
              <a:gd name="connsiteX2" fmla="*/ 0 w 8561366"/>
              <a:gd name="connsiteY2" fmla="*/ 4291409 h 8065305"/>
              <a:gd name="connsiteX3" fmla="*/ 4678 w 8561366"/>
              <a:gd name="connsiteY3" fmla="*/ 4071696 h 8065305"/>
              <a:gd name="connsiteX4" fmla="*/ 28069 w 8561366"/>
              <a:gd name="connsiteY4" fmla="*/ 3856656 h 8065305"/>
              <a:gd name="connsiteX5" fmla="*/ 56141 w 8561366"/>
              <a:gd name="connsiteY5" fmla="*/ 3641619 h 8065305"/>
              <a:gd name="connsiteX6" fmla="*/ 88888 w 8561366"/>
              <a:gd name="connsiteY6" fmla="*/ 3431256 h 8065305"/>
              <a:gd name="connsiteX7" fmla="*/ 140351 w 8561366"/>
              <a:gd name="connsiteY7" fmla="*/ 3220894 h 8065305"/>
              <a:gd name="connsiteX8" fmla="*/ 196491 w 8561366"/>
              <a:gd name="connsiteY8" fmla="*/ 3019878 h 8065305"/>
              <a:gd name="connsiteX9" fmla="*/ 266665 w 8561366"/>
              <a:gd name="connsiteY9" fmla="*/ 2818866 h 8065305"/>
              <a:gd name="connsiteX10" fmla="*/ 341520 w 8561366"/>
              <a:gd name="connsiteY10" fmla="*/ 2627202 h 8065305"/>
              <a:gd name="connsiteX11" fmla="*/ 425730 w 8561366"/>
              <a:gd name="connsiteY11" fmla="*/ 2435538 h 8065305"/>
              <a:gd name="connsiteX12" fmla="*/ 523975 w 8561366"/>
              <a:gd name="connsiteY12" fmla="*/ 2248549 h 8065305"/>
              <a:gd name="connsiteX13" fmla="*/ 622219 w 8561366"/>
              <a:gd name="connsiteY13" fmla="*/ 2070908 h 8065305"/>
              <a:gd name="connsiteX14" fmla="*/ 739178 w 8561366"/>
              <a:gd name="connsiteY14" fmla="*/ 1897943 h 8065305"/>
              <a:gd name="connsiteX15" fmla="*/ 856137 w 8561366"/>
              <a:gd name="connsiteY15" fmla="*/ 1729653 h 8065305"/>
              <a:gd name="connsiteX16" fmla="*/ 982452 w 8561366"/>
              <a:gd name="connsiteY16" fmla="*/ 1566037 h 8065305"/>
              <a:gd name="connsiteX17" fmla="*/ 1118125 w 8561366"/>
              <a:gd name="connsiteY17" fmla="*/ 1411771 h 8065305"/>
              <a:gd name="connsiteX18" fmla="*/ 1258473 w 8561366"/>
              <a:gd name="connsiteY18" fmla="*/ 1262179 h 8065305"/>
              <a:gd name="connsiteX19" fmla="*/ 1408182 w 8561366"/>
              <a:gd name="connsiteY19" fmla="*/ 1117262 h 8065305"/>
              <a:gd name="connsiteX20" fmla="*/ 1567246 w 8561366"/>
              <a:gd name="connsiteY20" fmla="*/ 981695 h 8065305"/>
              <a:gd name="connsiteX21" fmla="*/ 1721630 w 8561366"/>
              <a:gd name="connsiteY21" fmla="*/ 860151 h 8065305"/>
              <a:gd name="connsiteX22" fmla="*/ 1894730 w 8561366"/>
              <a:gd name="connsiteY22" fmla="*/ 738609 h 8065305"/>
              <a:gd name="connsiteX23" fmla="*/ 2067827 w 8561366"/>
              <a:gd name="connsiteY23" fmla="*/ 621741 h 8065305"/>
              <a:gd name="connsiteX24" fmla="*/ 2245605 w 8561366"/>
              <a:gd name="connsiteY24" fmla="*/ 523570 h 8065305"/>
              <a:gd name="connsiteX25" fmla="*/ 2432738 w 8561366"/>
              <a:gd name="connsiteY25" fmla="*/ 425401 h 8065305"/>
              <a:gd name="connsiteX26" fmla="*/ 2619872 w 8561366"/>
              <a:gd name="connsiteY26" fmla="*/ 341257 h 8065305"/>
              <a:gd name="connsiteX27" fmla="*/ 2811683 w 8561366"/>
              <a:gd name="connsiteY27" fmla="*/ 261785 h 8065305"/>
              <a:gd name="connsiteX28" fmla="*/ 3012852 w 8561366"/>
              <a:gd name="connsiteY28" fmla="*/ 196338 h 8065305"/>
              <a:gd name="connsiteX29" fmla="*/ 3214021 w 8561366"/>
              <a:gd name="connsiteY29" fmla="*/ 140243 h 8065305"/>
              <a:gd name="connsiteX30" fmla="*/ 3419868 w 8561366"/>
              <a:gd name="connsiteY30" fmla="*/ 88820 h 8065305"/>
              <a:gd name="connsiteX31" fmla="*/ 3630393 w 8561366"/>
              <a:gd name="connsiteY31" fmla="*/ 51422 h 8065305"/>
              <a:gd name="connsiteX32" fmla="*/ 3845598 w 8561366"/>
              <a:gd name="connsiteY32" fmla="*/ 23373 h 8065305"/>
              <a:gd name="connsiteX33" fmla="*/ 4060800 w 8561366"/>
              <a:gd name="connsiteY33" fmla="*/ 4676 h 8065305"/>
              <a:gd name="connsiteX34" fmla="*/ 4280682 w 8561366"/>
              <a:gd name="connsiteY34" fmla="*/ 0 h 8065305"/>
              <a:gd name="connsiteX35" fmla="*/ 4500565 w 8561366"/>
              <a:gd name="connsiteY35" fmla="*/ 4676 h 8065305"/>
              <a:gd name="connsiteX36" fmla="*/ 4715768 w 8561366"/>
              <a:gd name="connsiteY36" fmla="*/ 23373 h 8065305"/>
              <a:gd name="connsiteX37" fmla="*/ 4930972 w 8561366"/>
              <a:gd name="connsiteY37" fmla="*/ 51422 h 8065305"/>
              <a:gd name="connsiteX38" fmla="*/ 5141498 w 8561366"/>
              <a:gd name="connsiteY38" fmla="*/ 88820 h 8065305"/>
              <a:gd name="connsiteX39" fmla="*/ 5347345 w 8561366"/>
              <a:gd name="connsiteY39" fmla="*/ 140243 h 8065305"/>
              <a:gd name="connsiteX40" fmla="*/ 5548511 w 8561366"/>
              <a:gd name="connsiteY40" fmla="*/ 196338 h 8065305"/>
              <a:gd name="connsiteX41" fmla="*/ 5749683 w 8561366"/>
              <a:gd name="connsiteY41" fmla="*/ 261785 h 8065305"/>
              <a:gd name="connsiteX42" fmla="*/ 5941494 w 8561366"/>
              <a:gd name="connsiteY42" fmla="*/ 341257 h 8065305"/>
              <a:gd name="connsiteX43" fmla="*/ 6133305 w 8561366"/>
              <a:gd name="connsiteY43" fmla="*/ 425401 h 8065305"/>
              <a:gd name="connsiteX44" fmla="*/ 6315760 w 8561366"/>
              <a:gd name="connsiteY44" fmla="*/ 523570 h 8065305"/>
              <a:gd name="connsiteX45" fmla="*/ 6493536 w 8561366"/>
              <a:gd name="connsiteY45" fmla="*/ 621741 h 8065305"/>
              <a:gd name="connsiteX46" fmla="*/ 6666636 w 8561366"/>
              <a:gd name="connsiteY46" fmla="*/ 738609 h 8065305"/>
              <a:gd name="connsiteX47" fmla="*/ 6835056 w 8561366"/>
              <a:gd name="connsiteY47" fmla="*/ 860151 h 8065305"/>
              <a:gd name="connsiteX48" fmla="*/ 6994120 w 8561366"/>
              <a:gd name="connsiteY48" fmla="*/ 981695 h 8065305"/>
              <a:gd name="connsiteX49" fmla="*/ 7153184 w 8561366"/>
              <a:gd name="connsiteY49" fmla="*/ 1117262 h 8065305"/>
              <a:gd name="connsiteX50" fmla="*/ 7302892 w 8561366"/>
              <a:gd name="connsiteY50" fmla="*/ 1262179 h 8065305"/>
              <a:gd name="connsiteX51" fmla="*/ 7447921 w 8561366"/>
              <a:gd name="connsiteY51" fmla="*/ 1411771 h 8065305"/>
              <a:gd name="connsiteX52" fmla="*/ 7578913 w 8561366"/>
              <a:gd name="connsiteY52" fmla="*/ 1566037 h 8065305"/>
              <a:gd name="connsiteX53" fmla="*/ 7705230 w 8561366"/>
              <a:gd name="connsiteY53" fmla="*/ 1729653 h 8065305"/>
              <a:gd name="connsiteX54" fmla="*/ 7822187 w 8561366"/>
              <a:gd name="connsiteY54" fmla="*/ 1897943 h 8065305"/>
              <a:gd name="connsiteX55" fmla="*/ 7939144 w 8561366"/>
              <a:gd name="connsiteY55" fmla="*/ 2070908 h 8065305"/>
              <a:gd name="connsiteX56" fmla="*/ 8037390 w 8561366"/>
              <a:gd name="connsiteY56" fmla="*/ 2248549 h 8065305"/>
              <a:gd name="connsiteX57" fmla="*/ 8135636 w 8561366"/>
              <a:gd name="connsiteY57" fmla="*/ 2435538 h 8065305"/>
              <a:gd name="connsiteX58" fmla="*/ 8219846 w 8561366"/>
              <a:gd name="connsiteY58" fmla="*/ 2627202 h 8065305"/>
              <a:gd name="connsiteX59" fmla="*/ 8294700 w 8561366"/>
              <a:gd name="connsiteY59" fmla="*/ 2818866 h 8065305"/>
              <a:gd name="connsiteX60" fmla="*/ 8364875 w 8561366"/>
              <a:gd name="connsiteY60" fmla="*/ 3019878 h 8065305"/>
              <a:gd name="connsiteX61" fmla="*/ 8421017 w 8561366"/>
              <a:gd name="connsiteY61" fmla="*/ 3220894 h 8065305"/>
              <a:gd name="connsiteX62" fmla="*/ 8467800 w 8561366"/>
              <a:gd name="connsiteY62" fmla="*/ 3431256 h 8065305"/>
              <a:gd name="connsiteX63" fmla="*/ 8505227 w 8561366"/>
              <a:gd name="connsiteY63" fmla="*/ 3641619 h 8065305"/>
              <a:gd name="connsiteX64" fmla="*/ 8537974 w 8561366"/>
              <a:gd name="connsiteY64" fmla="*/ 3856656 h 8065305"/>
              <a:gd name="connsiteX65" fmla="*/ 8556686 w 8561366"/>
              <a:gd name="connsiteY65" fmla="*/ 4071696 h 8065305"/>
              <a:gd name="connsiteX66" fmla="*/ 8561366 w 8561366"/>
              <a:gd name="connsiteY66" fmla="*/ 4291409 h 8065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8561366" h="8065305">
                <a:moveTo>
                  <a:pt x="8561366" y="8065305"/>
                </a:moveTo>
                <a:lnTo>
                  <a:pt x="0" y="8065305"/>
                </a:lnTo>
                <a:lnTo>
                  <a:pt x="0" y="4291409"/>
                </a:lnTo>
                <a:lnTo>
                  <a:pt x="4678" y="4071696"/>
                </a:lnTo>
                <a:lnTo>
                  <a:pt x="28069" y="3856656"/>
                </a:lnTo>
                <a:lnTo>
                  <a:pt x="56141" y="3641619"/>
                </a:lnTo>
                <a:lnTo>
                  <a:pt x="88888" y="3431256"/>
                </a:lnTo>
                <a:lnTo>
                  <a:pt x="140351" y="3220894"/>
                </a:lnTo>
                <a:lnTo>
                  <a:pt x="196491" y="3019878"/>
                </a:lnTo>
                <a:lnTo>
                  <a:pt x="266665" y="2818866"/>
                </a:lnTo>
                <a:lnTo>
                  <a:pt x="341520" y="2627202"/>
                </a:lnTo>
                <a:lnTo>
                  <a:pt x="425730" y="2435538"/>
                </a:lnTo>
                <a:lnTo>
                  <a:pt x="523975" y="2248549"/>
                </a:lnTo>
                <a:lnTo>
                  <a:pt x="622219" y="2070908"/>
                </a:lnTo>
                <a:lnTo>
                  <a:pt x="739178" y="1897943"/>
                </a:lnTo>
                <a:lnTo>
                  <a:pt x="856137" y="1729653"/>
                </a:lnTo>
                <a:lnTo>
                  <a:pt x="982452" y="1566037"/>
                </a:lnTo>
                <a:lnTo>
                  <a:pt x="1118125" y="1411771"/>
                </a:lnTo>
                <a:lnTo>
                  <a:pt x="1258473" y="1262179"/>
                </a:lnTo>
                <a:lnTo>
                  <a:pt x="1408182" y="1117262"/>
                </a:lnTo>
                <a:lnTo>
                  <a:pt x="1567246" y="981695"/>
                </a:lnTo>
                <a:lnTo>
                  <a:pt x="1721630" y="860151"/>
                </a:lnTo>
                <a:lnTo>
                  <a:pt x="1894730" y="738609"/>
                </a:lnTo>
                <a:lnTo>
                  <a:pt x="2067827" y="621741"/>
                </a:lnTo>
                <a:lnTo>
                  <a:pt x="2245605" y="523570"/>
                </a:lnTo>
                <a:lnTo>
                  <a:pt x="2432738" y="425401"/>
                </a:lnTo>
                <a:lnTo>
                  <a:pt x="2619872" y="341257"/>
                </a:lnTo>
                <a:lnTo>
                  <a:pt x="2811683" y="261785"/>
                </a:lnTo>
                <a:lnTo>
                  <a:pt x="3012852" y="196338"/>
                </a:lnTo>
                <a:lnTo>
                  <a:pt x="3214021" y="140243"/>
                </a:lnTo>
                <a:lnTo>
                  <a:pt x="3419868" y="88820"/>
                </a:lnTo>
                <a:lnTo>
                  <a:pt x="3630393" y="51422"/>
                </a:lnTo>
                <a:lnTo>
                  <a:pt x="3845598" y="23373"/>
                </a:lnTo>
                <a:lnTo>
                  <a:pt x="4060800" y="4676"/>
                </a:lnTo>
                <a:lnTo>
                  <a:pt x="4280682" y="0"/>
                </a:lnTo>
                <a:lnTo>
                  <a:pt x="4500565" y="4676"/>
                </a:lnTo>
                <a:lnTo>
                  <a:pt x="4715768" y="23373"/>
                </a:lnTo>
                <a:lnTo>
                  <a:pt x="4930972" y="51422"/>
                </a:lnTo>
                <a:lnTo>
                  <a:pt x="5141498" y="88820"/>
                </a:lnTo>
                <a:lnTo>
                  <a:pt x="5347345" y="140243"/>
                </a:lnTo>
                <a:lnTo>
                  <a:pt x="5548511" y="196338"/>
                </a:lnTo>
                <a:lnTo>
                  <a:pt x="5749683" y="261785"/>
                </a:lnTo>
                <a:lnTo>
                  <a:pt x="5941494" y="341257"/>
                </a:lnTo>
                <a:lnTo>
                  <a:pt x="6133305" y="425401"/>
                </a:lnTo>
                <a:lnTo>
                  <a:pt x="6315760" y="523570"/>
                </a:lnTo>
                <a:lnTo>
                  <a:pt x="6493536" y="621741"/>
                </a:lnTo>
                <a:lnTo>
                  <a:pt x="6666636" y="738609"/>
                </a:lnTo>
                <a:lnTo>
                  <a:pt x="6835056" y="860151"/>
                </a:lnTo>
                <a:lnTo>
                  <a:pt x="6994120" y="981695"/>
                </a:lnTo>
                <a:lnTo>
                  <a:pt x="7153184" y="1117262"/>
                </a:lnTo>
                <a:lnTo>
                  <a:pt x="7302892" y="1262179"/>
                </a:lnTo>
                <a:lnTo>
                  <a:pt x="7447921" y="1411771"/>
                </a:lnTo>
                <a:lnTo>
                  <a:pt x="7578913" y="1566037"/>
                </a:lnTo>
                <a:lnTo>
                  <a:pt x="7705230" y="1729653"/>
                </a:lnTo>
                <a:lnTo>
                  <a:pt x="7822187" y="1897943"/>
                </a:lnTo>
                <a:lnTo>
                  <a:pt x="7939144" y="2070908"/>
                </a:lnTo>
                <a:lnTo>
                  <a:pt x="8037390" y="2248549"/>
                </a:lnTo>
                <a:lnTo>
                  <a:pt x="8135636" y="2435538"/>
                </a:lnTo>
                <a:lnTo>
                  <a:pt x="8219846" y="2627202"/>
                </a:lnTo>
                <a:lnTo>
                  <a:pt x="8294700" y="2818866"/>
                </a:lnTo>
                <a:lnTo>
                  <a:pt x="8364875" y="3019878"/>
                </a:lnTo>
                <a:lnTo>
                  <a:pt x="8421017" y="3220894"/>
                </a:lnTo>
                <a:lnTo>
                  <a:pt x="8467800" y="3431256"/>
                </a:lnTo>
                <a:lnTo>
                  <a:pt x="8505227" y="3641619"/>
                </a:lnTo>
                <a:lnTo>
                  <a:pt x="8537974" y="3856656"/>
                </a:lnTo>
                <a:lnTo>
                  <a:pt x="8556686" y="4071696"/>
                </a:lnTo>
                <a:lnTo>
                  <a:pt x="8561366" y="4291409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45000"/>
                </a:schemeClr>
              </a:gs>
              <a:gs pos="10000">
                <a:schemeClr val="accent1">
                  <a:alpha val="45000"/>
                </a:schemeClr>
              </a:gs>
              <a:gs pos="90000">
                <a:schemeClr val="accent4">
                  <a:alpha val="4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47" name="Полилиния 46">
            <a:extLst>
              <a:ext uri="{FF2B5EF4-FFF2-40B4-BE49-F238E27FC236}">
                <a16:creationId xmlns:a16="http://schemas.microsoft.com/office/drawing/2014/main" id="{22E7260A-E1E9-E5AC-1FE9-A3FD43E0794B}"/>
              </a:ext>
            </a:extLst>
          </p:cNvPr>
          <p:cNvSpPr/>
          <p:nvPr/>
        </p:nvSpPr>
        <p:spPr>
          <a:xfrm>
            <a:off x="11893141" y="5676830"/>
            <a:ext cx="6394859" cy="4611759"/>
          </a:xfrm>
          <a:custGeom>
            <a:avLst/>
            <a:gdLst>
              <a:gd name="connsiteX0" fmla="*/ 4280683 w 6394859"/>
              <a:gd name="connsiteY0" fmla="*/ 0 h 4611759"/>
              <a:gd name="connsiteX1" fmla="*/ 4500566 w 6394859"/>
              <a:gd name="connsiteY1" fmla="*/ 4676 h 4611759"/>
              <a:gd name="connsiteX2" fmla="*/ 4715770 w 6394859"/>
              <a:gd name="connsiteY2" fmla="*/ 23372 h 4611759"/>
              <a:gd name="connsiteX3" fmla="*/ 4930973 w 6394859"/>
              <a:gd name="connsiteY3" fmla="*/ 51421 h 4611759"/>
              <a:gd name="connsiteX4" fmla="*/ 5141499 w 6394859"/>
              <a:gd name="connsiteY4" fmla="*/ 88819 h 4611759"/>
              <a:gd name="connsiteX5" fmla="*/ 5347345 w 6394859"/>
              <a:gd name="connsiteY5" fmla="*/ 140243 h 4611759"/>
              <a:gd name="connsiteX6" fmla="*/ 5548511 w 6394859"/>
              <a:gd name="connsiteY6" fmla="*/ 196337 h 4611759"/>
              <a:gd name="connsiteX7" fmla="*/ 5749683 w 6394859"/>
              <a:gd name="connsiteY7" fmla="*/ 261785 h 4611759"/>
              <a:gd name="connsiteX8" fmla="*/ 5941495 w 6394859"/>
              <a:gd name="connsiteY8" fmla="*/ 341257 h 4611759"/>
              <a:gd name="connsiteX9" fmla="*/ 6133305 w 6394859"/>
              <a:gd name="connsiteY9" fmla="*/ 425400 h 4611759"/>
              <a:gd name="connsiteX10" fmla="*/ 6315761 w 6394859"/>
              <a:gd name="connsiteY10" fmla="*/ 523569 h 4611759"/>
              <a:gd name="connsiteX11" fmla="*/ 6394859 w 6394859"/>
              <a:gd name="connsiteY11" fmla="*/ 567249 h 4611759"/>
              <a:gd name="connsiteX12" fmla="*/ 6394859 w 6394859"/>
              <a:gd name="connsiteY12" fmla="*/ 4611759 h 4611759"/>
              <a:gd name="connsiteX13" fmla="*/ 0 w 6394859"/>
              <a:gd name="connsiteY13" fmla="*/ 4611759 h 4611759"/>
              <a:gd name="connsiteX14" fmla="*/ 0 w 6394859"/>
              <a:gd name="connsiteY14" fmla="*/ 4291408 h 4611759"/>
              <a:gd name="connsiteX15" fmla="*/ 4679 w 6394859"/>
              <a:gd name="connsiteY15" fmla="*/ 4071694 h 4611759"/>
              <a:gd name="connsiteX16" fmla="*/ 28069 w 6394859"/>
              <a:gd name="connsiteY16" fmla="*/ 3856655 h 4611759"/>
              <a:gd name="connsiteX17" fmla="*/ 56142 w 6394859"/>
              <a:gd name="connsiteY17" fmla="*/ 3641619 h 4611759"/>
              <a:gd name="connsiteX18" fmla="*/ 88889 w 6394859"/>
              <a:gd name="connsiteY18" fmla="*/ 3431255 h 4611759"/>
              <a:gd name="connsiteX19" fmla="*/ 140352 w 6394859"/>
              <a:gd name="connsiteY19" fmla="*/ 3220893 h 4611759"/>
              <a:gd name="connsiteX20" fmla="*/ 196492 w 6394859"/>
              <a:gd name="connsiteY20" fmla="*/ 3019877 h 4611759"/>
              <a:gd name="connsiteX21" fmla="*/ 266666 w 6394859"/>
              <a:gd name="connsiteY21" fmla="*/ 2818866 h 4611759"/>
              <a:gd name="connsiteX22" fmla="*/ 341521 w 6394859"/>
              <a:gd name="connsiteY22" fmla="*/ 2627202 h 4611759"/>
              <a:gd name="connsiteX23" fmla="*/ 425731 w 6394859"/>
              <a:gd name="connsiteY23" fmla="*/ 2435537 h 4611759"/>
              <a:gd name="connsiteX24" fmla="*/ 523976 w 6394859"/>
              <a:gd name="connsiteY24" fmla="*/ 2248549 h 4611759"/>
              <a:gd name="connsiteX25" fmla="*/ 622220 w 6394859"/>
              <a:gd name="connsiteY25" fmla="*/ 2070908 h 4611759"/>
              <a:gd name="connsiteX26" fmla="*/ 739179 w 6394859"/>
              <a:gd name="connsiteY26" fmla="*/ 1897942 h 4611759"/>
              <a:gd name="connsiteX27" fmla="*/ 856137 w 6394859"/>
              <a:gd name="connsiteY27" fmla="*/ 1729653 h 4611759"/>
              <a:gd name="connsiteX28" fmla="*/ 982453 w 6394859"/>
              <a:gd name="connsiteY28" fmla="*/ 1566037 h 4611759"/>
              <a:gd name="connsiteX29" fmla="*/ 1118126 w 6394859"/>
              <a:gd name="connsiteY29" fmla="*/ 1411771 h 4611759"/>
              <a:gd name="connsiteX30" fmla="*/ 1258474 w 6394859"/>
              <a:gd name="connsiteY30" fmla="*/ 1262178 h 4611759"/>
              <a:gd name="connsiteX31" fmla="*/ 1408182 w 6394859"/>
              <a:gd name="connsiteY31" fmla="*/ 1117262 h 4611759"/>
              <a:gd name="connsiteX32" fmla="*/ 1567247 w 6394859"/>
              <a:gd name="connsiteY32" fmla="*/ 981694 h 4611759"/>
              <a:gd name="connsiteX33" fmla="*/ 1721631 w 6394859"/>
              <a:gd name="connsiteY33" fmla="*/ 860150 h 4611759"/>
              <a:gd name="connsiteX34" fmla="*/ 1894730 w 6394859"/>
              <a:gd name="connsiteY34" fmla="*/ 738609 h 4611759"/>
              <a:gd name="connsiteX35" fmla="*/ 2067828 w 6394859"/>
              <a:gd name="connsiteY35" fmla="*/ 621741 h 4611759"/>
              <a:gd name="connsiteX36" fmla="*/ 2245606 w 6394859"/>
              <a:gd name="connsiteY36" fmla="*/ 523569 h 4611759"/>
              <a:gd name="connsiteX37" fmla="*/ 2432739 w 6394859"/>
              <a:gd name="connsiteY37" fmla="*/ 425400 h 4611759"/>
              <a:gd name="connsiteX38" fmla="*/ 2619873 w 6394859"/>
              <a:gd name="connsiteY38" fmla="*/ 341257 h 4611759"/>
              <a:gd name="connsiteX39" fmla="*/ 2811684 w 6394859"/>
              <a:gd name="connsiteY39" fmla="*/ 261785 h 4611759"/>
              <a:gd name="connsiteX40" fmla="*/ 3012853 w 6394859"/>
              <a:gd name="connsiteY40" fmla="*/ 196337 h 4611759"/>
              <a:gd name="connsiteX41" fmla="*/ 3214021 w 6394859"/>
              <a:gd name="connsiteY41" fmla="*/ 140243 h 4611759"/>
              <a:gd name="connsiteX42" fmla="*/ 3419869 w 6394859"/>
              <a:gd name="connsiteY42" fmla="*/ 88819 h 4611759"/>
              <a:gd name="connsiteX43" fmla="*/ 3630394 w 6394859"/>
              <a:gd name="connsiteY43" fmla="*/ 51421 h 4611759"/>
              <a:gd name="connsiteX44" fmla="*/ 3845599 w 6394859"/>
              <a:gd name="connsiteY44" fmla="*/ 23372 h 4611759"/>
              <a:gd name="connsiteX45" fmla="*/ 4060802 w 6394859"/>
              <a:gd name="connsiteY45" fmla="*/ 4676 h 4611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394859" h="4611759">
                <a:moveTo>
                  <a:pt x="4280683" y="0"/>
                </a:moveTo>
                <a:lnTo>
                  <a:pt x="4500566" y="4676"/>
                </a:lnTo>
                <a:lnTo>
                  <a:pt x="4715770" y="23372"/>
                </a:lnTo>
                <a:lnTo>
                  <a:pt x="4930973" y="51421"/>
                </a:lnTo>
                <a:lnTo>
                  <a:pt x="5141499" y="88819"/>
                </a:lnTo>
                <a:lnTo>
                  <a:pt x="5347345" y="140243"/>
                </a:lnTo>
                <a:lnTo>
                  <a:pt x="5548511" y="196337"/>
                </a:lnTo>
                <a:lnTo>
                  <a:pt x="5749683" y="261785"/>
                </a:lnTo>
                <a:lnTo>
                  <a:pt x="5941495" y="341257"/>
                </a:lnTo>
                <a:lnTo>
                  <a:pt x="6133305" y="425400"/>
                </a:lnTo>
                <a:lnTo>
                  <a:pt x="6315761" y="523569"/>
                </a:lnTo>
                <a:lnTo>
                  <a:pt x="6394859" y="567249"/>
                </a:lnTo>
                <a:lnTo>
                  <a:pt x="6394859" y="4611759"/>
                </a:lnTo>
                <a:lnTo>
                  <a:pt x="0" y="4611759"/>
                </a:lnTo>
                <a:lnTo>
                  <a:pt x="0" y="4291408"/>
                </a:lnTo>
                <a:lnTo>
                  <a:pt x="4679" y="4071694"/>
                </a:lnTo>
                <a:lnTo>
                  <a:pt x="28069" y="3856655"/>
                </a:lnTo>
                <a:lnTo>
                  <a:pt x="56142" y="3641619"/>
                </a:lnTo>
                <a:lnTo>
                  <a:pt x="88889" y="3431255"/>
                </a:lnTo>
                <a:lnTo>
                  <a:pt x="140352" y="3220893"/>
                </a:lnTo>
                <a:lnTo>
                  <a:pt x="196492" y="3019877"/>
                </a:lnTo>
                <a:lnTo>
                  <a:pt x="266666" y="2818866"/>
                </a:lnTo>
                <a:lnTo>
                  <a:pt x="341521" y="2627202"/>
                </a:lnTo>
                <a:lnTo>
                  <a:pt x="425731" y="2435537"/>
                </a:lnTo>
                <a:lnTo>
                  <a:pt x="523976" y="2248549"/>
                </a:lnTo>
                <a:lnTo>
                  <a:pt x="622220" y="2070908"/>
                </a:lnTo>
                <a:lnTo>
                  <a:pt x="739179" y="1897942"/>
                </a:lnTo>
                <a:lnTo>
                  <a:pt x="856137" y="1729653"/>
                </a:lnTo>
                <a:lnTo>
                  <a:pt x="982453" y="1566037"/>
                </a:lnTo>
                <a:lnTo>
                  <a:pt x="1118126" y="1411771"/>
                </a:lnTo>
                <a:lnTo>
                  <a:pt x="1258474" y="1262178"/>
                </a:lnTo>
                <a:lnTo>
                  <a:pt x="1408182" y="1117262"/>
                </a:lnTo>
                <a:lnTo>
                  <a:pt x="1567247" y="981694"/>
                </a:lnTo>
                <a:lnTo>
                  <a:pt x="1721631" y="860150"/>
                </a:lnTo>
                <a:lnTo>
                  <a:pt x="1894730" y="738609"/>
                </a:lnTo>
                <a:lnTo>
                  <a:pt x="2067828" y="621741"/>
                </a:lnTo>
                <a:lnTo>
                  <a:pt x="2245606" y="523569"/>
                </a:lnTo>
                <a:lnTo>
                  <a:pt x="2432739" y="425400"/>
                </a:lnTo>
                <a:lnTo>
                  <a:pt x="2619873" y="341257"/>
                </a:lnTo>
                <a:lnTo>
                  <a:pt x="2811684" y="261785"/>
                </a:lnTo>
                <a:lnTo>
                  <a:pt x="3012853" y="196337"/>
                </a:lnTo>
                <a:lnTo>
                  <a:pt x="3214021" y="140243"/>
                </a:lnTo>
                <a:lnTo>
                  <a:pt x="3419869" y="88819"/>
                </a:lnTo>
                <a:lnTo>
                  <a:pt x="3630394" y="51421"/>
                </a:lnTo>
                <a:lnTo>
                  <a:pt x="3845599" y="23372"/>
                </a:lnTo>
                <a:lnTo>
                  <a:pt x="4060802" y="4676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90000"/>
                </a:schemeClr>
              </a:gs>
              <a:gs pos="10000">
                <a:schemeClr val="accent1">
                  <a:alpha val="90000"/>
                </a:schemeClr>
              </a:gs>
              <a:gs pos="90000">
                <a:schemeClr val="accent4">
                  <a:alpha val="90000"/>
                </a:schemeClr>
              </a:gs>
            </a:gsLst>
            <a:lin ang="36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039AFFB-04B2-2226-7C20-594CCBF3E8C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CECF9B6B-F402-2A52-A35B-709934354A1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" name="Imagem 5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85D2E817-2B3F-2195-FD42-FDA656575F1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sp>
        <p:nvSpPr>
          <p:cNvPr id="7" name="TextBox 21">
            <a:extLst>
              <a:ext uri="{FF2B5EF4-FFF2-40B4-BE49-F238E27FC236}">
                <a16:creationId xmlns:a16="http://schemas.microsoft.com/office/drawing/2014/main" id="{05523E67-4949-CD69-D8F6-EE9946F9A452}"/>
              </a:ext>
            </a:extLst>
          </p:cNvPr>
          <p:cNvSpPr txBox="1"/>
          <p:nvPr/>
        </p:nvSpPr>
        <p:spPr>
          <a:xfrm>
            <a:off x="623943" y="2223869"/>
            <a:ext cx="7852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0" dirty="0">
                <a:solidFill>
                  <a:schemeClr val="bg2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Testes Unitários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B76CF0EC-25EB-BB01-843F-3D6BED33B52E}"/>
              </a:ext>
            </a:extLst>
          </p:cNvPr>
          <p:cNvSpPr txBox="1"/>
          <p:nvPr/>
        </p:nvSpPr>
        <p:spPr>
          <a:xfrm>
            <a:off x="1474507" y="3304831"/>
            <a:ext cx="6151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Dicas e truques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4DAF021-1435-E34D-21A9-32A4A34E54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E7C99ABF-E84B-5742-9EE4-12DA33656D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1" name="TextBox 59">
            <a:extLst>
              <a:ext uri="{FF2B5EF4-FFF2-40B4-BE49-F238E27FC236}">
                <a16:creationId xmlns:a16="http://schemas.microsoft.com/office/drawing/2014/main" id="{E294F718-2128-C908-D27D-3095EA28ACC0}"/>
              </a:ext>
            </a:extLst>
          </p:cNvPr>
          <p:cNvSpPr txBox="1"/>
          <p:nvPr/>
        </p:nvSpPr>
        <p:spPr>
          <a:xfrm>
            <a:off x="1439721" y="4757266"/>
            <a:ext cx="8871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pt-BR" sz="3200" b="1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Testes unitários verificam comportamento, NÃO detalhes de implementação</a:t>
            </a:r>
          </a:p>
          <a:p>
            <a:pPr defTabSz="360000"/>
            <a:endParaRPr lang="pt-BR" sz="2800" spc="-15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defTabSz="360000">
              <a:buFont typeface="Arial" panose="020B0604020202020204" pitchFamily="34" charset="0"/>
              <a:buChar char="•"/>
            </a:pPr>
            <a:r>
              <a:rPr lang="pt-BR" sz="28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 apenas interfaces públicas, não métodos privados</a:t>
            </a:r>
          </a:p>
          <a:p>
            <a:pPr marL="457200" indent="-457200" defTabSz="360000">
              <a:buFont typeface="Arial" panose="020B0604020202020204" pitchFamily="34" charset="0"/>
              <a:buChar char="•"/>
            </a:pPr>
            <a:r>
              <a:rPr lang="pt-BR" sz="2800" spc="-15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Devem permitir refatoração de código, e não impedi-la</a:t>
            </a:r>
          </a:p>
          <a:p>
            <a:pPr defTabSz="360000"/>
            <a:endParaRPr lang="pt-BR" sz="2000" spc="-15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4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A11896-9BAC-41A1-9C57-CC3A64D096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28" name="Полилиния 27"/>
          <p:cNvSpPr/>
          <p:nvPr/>
        </p:nvSpPr>
        <p:spPr>
          <a:xfrm rot="10800000">
            <a:off x="3625191" y="4775651"/>
            <a:ext cx="11025872" cy="5512936"/>
          </a:xfrm>
          <a:custGeom>
            <a:avLst/>
            <a:gdLst>
              <a:gd name="connsiteX0" fmla="*/ 5512936 w 11025872"/>
              <a:gd name="connsiteY0" fmla="*/ 5512936 h 5512936"/>
              <a:gd name="connsiteX1" fmla="*/ 0 w 11025872"/>
              <a:gd name="connsiteY1" fmla="*/ 0 h 5512936"/>
              <a:gd name="connsiteX2" fmla="*/ 11025872 w 11025872"/>
              <a:gd name="connsiteY2" fmla="*/ 0 h 551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25872" h="5512936">
                <a:moveTo>
                  <a:pt x="5512936" y="5512936"/>
                </a:moveTo>
                <a:lnTo>
                  <a:pt x="0" y="0"/>
                </a:lnTo>
                <a:lnTo>
                  <a:pt x="11025872" y="0"/>
                </a:lnTo>
                <a:close/>
              </a:path>
            </a:pathLst>
          </a:custGeom>
          <a:solidFill>
            <a:schemeClr val="bg2">
              <a:lumMod val="95000"/>
              <a:alpha val="6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6" name="Полилиния 25"/>
          <p:cNvSpPr/>
          <p:nvPr/>
        </p:nvSpPr>
        <p:spPr>
          <a:xfrm rot="5400000">
            <a:off x="12702833" y="1"/>
            <a:ext cx="5585168" cy="5585165"/>
          </a:xfrm>
          <a:custGeom>
            <a:avLst/>
            <a:gdLst>
              <a:gd name="connsiteX0" fmla="*/ 0 w 5585168"/>
              <a:gd name="connsiteY0" fmla="*/ 5585165 h 5585165"/>
              <a:gd name="connsiteX1" fmla="*/ 1 w 5585168"/>
              <a:gd name="connsiteY1" fmla="*/ 0 h 5585165"/>
              <a:gd name="connsiteX2" fmla="*/ 5585168 w 5585168"/>
              <a:gd name="connsiteY2" fmla="*/ 0 h 558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5168" h="5585165">
                <a:moveTo>
                  <a:pt x="0" y="5585165"/>
                </a:moveTo>
                <a:lnTo>
                  <a:pt x="1" y="0"/>
                </a:lnTo>
                <a:lnTo>
                  <a:pt x="5585168" y="0"/>
                </a:lnTo>
                <a:close/>
              </a:path>
            </a:pathLst>
          </a:custGeom>
          <a:gradFill>
            <a:gsLst>
              <a:gs pos="50000">
                <a:schemeClr val="accent5">
                  <a:alpha val="75000"/>
                </a:schemeClr>
              </a:gs>
              <a:gs pos="10000">
                <a:schemeClr val="accent1">
                  <a:alpha val="75000"/>
                </a:schemeClr>
              </a:gs>
              <a:gs pos="90000">
                <a:schemeClr val="accent4">
                  <a:alpha val="75000"/>
                </a:schemeClr>
              </a:gs>
            </a:gsLst>
            <a:lin ang="7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B86EF-20B5-4110-84AB-41EB2FF003DD}"/>
              </a:ext>
            </a:extLst>
          </p:cNvPr>
          <p:cNvSpPr txBox="1"/>
          <p:nvPr/>
        </p:nvSpPr>
        <p:spPr>
          <a:xfrm>
            <a:off x="880174" y="889915"/>
            <a:ext cx="10530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0" dirty="0">
                <a:solidFill>
                  <a:schemeClr val="bg1"/>
                </a:solidFill>
                <a:latin typeface="Open Sans Extrabold" panose="020B0906030804020204" pitchFamily="34" charset="0"/>
                <a:ea typeface="Roboto Black" panose="02000000000000000000" pitchFamily="2" charset="0"/>
                <a:cs typeface="Open Sans Light" panose="020B0306030504020204" pitchFamily="34" charset="0"/>
              </a:rPr>
              <a:t>Testes Unitários</a:t>
            </a:r>
            <a:endParaRPr lang="pt-BR" sz="7000" noProof="0" dirty="0">
              <a:solidFill>
                <a:schemeClr val="bg1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4A25A-3A20-4864-A7B3-455ABEB464FE}"/>
              </a:ext>
            </a:extLst>
          </p:cNvPr>
          <p:cNvSpPr txBox="1"/>
          <p:nvPr/>
        </p:nvSpPr>
        <p:spPr>
          <a:xfrm>
            <a:off x="880172" y="1854752"/>
            <a:ext cx="10530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noProof="0" dirty="0">
                <a:solidFill>
                  <a:srgbClr val="2F9A8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endParaRPr lang="pt-BR" sz="3600" noProof="0" dirty="0">
              <a:solidFill>
                <a:srgbClr val="2F9A8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E0CBA2-FA6D-4806-8BC7-32AEFF0B45B1}"/>
              </a:ext>
            </a:extLst>
          </p:cNvPr>
          <p:cNvSpPr txBox="1"/>
          <p:nvPr/>
        </p:nvSpPr>
        <p:spPr>
          <a:xfrm>
            <a:off x="880172" y="3005936"/>
            <a:ext cx="115213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 para testes unitários – Códigos em Javascript e </a:t>
            </a:r>
            <a:r>
              <a:rPr lang="pt-BR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Typescript</a:t>
            </a:r>
            <a:endParaRPr lang="pt-BR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pt-BR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Também pode ser usado para testes de componentes e integração</a:t>
            </a:r>
          </a:p>
          <a:p>
            <a:endParaRPr lang="pt-BR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pt-BR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26BE3C5-B5FE-9ED2-CE52-562E28C6217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33050" y="8775699"/>
            <a:ext cx="1754950" cy="1512888"/>
            <a:chOff x="16533050" y="8775699"/>
            <a:chExt cx="1754950" cy="1512888"/>
          </a:xfrm>
        </p:grpSpPr>
        <p:sp>
          <p:nvSpPr>
            <p:cNvPr id="4" name="Triângulo isósceles 3">
              <a:extLst>
                <a:ext uri="{FF2B5EF4-FFF2-40B4-BE49-F238E27FC236}">
                  <a16:creationId xmlns:a16="http://schemas.microsoft.com/office/drawing/2014/main" id="{4B020348-67FE-CFFB-C421-1EAAE8C78E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533050" y="8775699"/>
              <a:ext cx="1754950" cy="1512888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" name="Imagem 4" descr="Interface gráfica do usuário, Texto, Aplicativo, chat ou mensagem de texto&#10;&#10;O conteúdo gerado por IA pode estar incorreto.">
              <a:extLst>
                <a:ext uri="{FF2B5EF4-FFF2-40B4-BE49-F238E27FC236}">
                  <a16:creationId xmlns:a16="http://schemas.microsoft.com/office/drawing/2014/main" id="{BA082B65-30C4-17FF-5443-FAAB53A893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19548" y="9146941"/>
              <a:ext cx="1340508" cy="1125886"/>
            </a:xfrm>
            <a:prstGeom prst="rect">
              <a:avLst/>
            </a:prstGeom>
            <a:effectLst>
              <a:outerShdw blurRad="88900" dist="38100" dir="13800000" sx="102000" sy="102000" algn="ctr" rotWithShape="0">
                <a:prstClr val="black">
                  <a:alpha val="9000"/>
                </a:prstClr>
              </a:outerShdw>
            </a:effectLst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42356DD-6691-D3C0-604A-EE7350A4F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980" y="5886311"/>
            <a:ext cx="5340151" cy="384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rsonalizada 5">
      <a:dk1>
        <a:sysClr val="windowText" lastClr="000000"/>
      </a:dk1>
      <a:lt1>
        <a:srgbClr val="3A4C3D"/>
      </a:lt1>
      <a:dk2>
        <a:srgbClr val="232D7B"/>
      </a:dk2>
      <a:lt2>
        <a:srgbClr val="FFFFFF"/>
      </a:lt2>
      <a:accent1>
        <a:srgbClr val="45C7B1"/>
      </a:accent1>
      <a:accent2>
        <a:srgbClr val="E8E8E8"/>
      </a:accent2>
      <a:accent3>
        <a:srgbClr val="29984E"/>
      </a:accent3>
      <a:accent4>
        <a:srgbClr val="99D132"/>
      </a:accent4>
      <a:accent5>
        <a:srgbClr val="3AC96A"/>
      </a:accent5>
      <a:accent6>
        <a:srgbClr val="387E80"/>
      </a:accent6>
      <a:hlink>
        <a:srgbClr val="FFFFFF"/>
      </a:hlink>
      <a:folHlink>
        <a:srgbClr val="FFFFFF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B3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43432</TotalTime>
  <Words>2776</Words>
  <Application>Microsoft Office PowerPoint</Application>
  <PresentationFormat>Custom</PresentationFormat>
  <Paragraphs>602</Paragraphs>
  <Slides>67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Open Sans Semibold</vt:lpstr>
      <vt:lpstr>Arial</vt:lpstr>
      <vt:lpstr>Open Sans</vt:lpstr>
      <vt:lpstr>Calibri</vt:lpstr>
      <vt:lpstr>Open Sans Extrabold</vt:lpstr>
      <vt:lpstr>Roboto Black</vt:lpstr>
      <vt:lpstr>Source Sans Pro</vt:lpstr>
      <vt:lpstr>Merriweather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44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Moraes, Matheus</cp:lastModifiedBy>
  <cp:revision>2766</cp:revision>
  <dcterms:created xsi:type="dcterms:W3CDTF">2015-02-25T15:20:40Z</dcterms:created>
  <dcterms:modified xsi:type="dcterms:W3CDTF">2025-08-20T12:22:30Z</dcterms:modified>
</cp:coreProperties>
</file>