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D19-C4FF-4535-ADA2-E9BB81DE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6B97F-E0E0-45C5-B846-7C411EA0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B69E1-1915-48C9-90F9-46434B53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F7049-88AD-46CE-B5FB-282A0EBD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CE124-73DD-45A2-AA91-A9B8E64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A7611-A0A2-4DBF-88C0-F91C5659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C8EA8-5E20-459B-B18C-7D2674EA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65D7C-705D-495D-B60D-F0774BD2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C06AA-4ED1-4733-830F-8219F8ED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42C15-A942-4685-B590-48CB212E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BCFBD9-A109-4C29-A285-7925CF37B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13674-1405-4A2C-B478-A98892E2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04888-135E-4B2C-B7E9-6E94C041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0CEE4-03C8-4173-894A-6730BA37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F337E-AE5E-4378-9580-8D73B84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9A407-4F9D-47ED-AA37-3221592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F245E-B3D1-4C19-A489-F292027E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42896-3B4E-4962-A959-B3CF1BF8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12F52-AEAE-4551-8B1F-4699653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B9F73-7EF2-4926-A4D7-9A29EA8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42A0-894B-48D1-8845-568D45BD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74295-ACB0-48BB-A521-7FAA5B9C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F20B2-8A97-4C47-8C03-E8554723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40D5A-448D-474C-A3D1-384D1B30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03F0B-7CED-43C7-96A0-D4CF5EBC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E8E96-FEE2-4C93-9525-8A2983D5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CC5FD-0A18-4D6C-A70F-E26475A07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FB3DA-7601-45C2-9E97-E20067C13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5DB96E-E12C-4B0D-8F97-2A0FE0D5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68462-4FD6-4AC0-B4D4-C66AA5BB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93F9A-13FE-4845-84C5-4463E81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23454-7203-4FFE-BA91-F8C55E5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FA72C-9B6D-4E69-B35F-3C6DE132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68F534-2F4E-445C-9405-6F7B1A8B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D9939-31A5-43DE-B498-55392B4FE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9852-52F2-4202-A1AF-E0869035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6B90B7-5178-47AC-84D8-9E226D73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079D99-7B34-4CC2-8A4D-31801EB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326063-79AD-4831-BA1E-73B8855C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E4A27-E1A0-4F7B-8093-BC321C57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7BC2FE-9148-47EC-B972-C5F7066E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364D24-B742-482C-A52C-7BA6F6EC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35B5C7-0279-46AB-BF25-41C412A3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6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78D101-B6A9-4060-B271-98E8575D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62DD86-4250-4870-8D62-37739277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860823-0F1D-4A2E-AE83-AD4E7AC4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60521-A288-4FD8-B146-D8B687A7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54F30-5097-4A38-AFB6-C144A26A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48978-EC89-4806-974A-8129D6D1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2AAC5-C021-45F3-B3B6-6EA3E11E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077D4-9412-42A3-9C0E-63C84C1C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CFDE1-A549-4E29-B04F-8542CA13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E35A-3BA9-468D-9435-5C48CF58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4BC1AF-B74A-43CD-88A1-D3FE5A1F5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30D902-2FB7-47FD-AA1D-C5B3F9C2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842E8-0390-4C99-8DB5-70B34D00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D95DCE-63A0-4DD0-B3E1-C040C445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136BF-49CE-473F-A317-C322AA54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060847-BE62-4DFF-AF99-49993B44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A4277-7B25-40CC-8BD1-0524F793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69D0E-5CCF-4A5B-98EF-C65E2C8D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4DD5-1110-46B1-9485-F5349867D11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D5256-5D68-47C8-80A7-2938C5EF9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EC1CA-0E33-4FDB-8AB1-2FB42FB50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5C21-F467-4C0B-8761-7677A393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guel\Desktop\Dev\bizpage-master\img\portfolio2\fullsize\1.jpg">
            <a:extLst>
              <a:ext uri="{FF2B5EF4-FFF2-40B4-BE49-F238E27FC236}">
                <a16:creationId xmlns:a16="http://schemas.microsoft.com/office/drawing/2014/main" id="{5514BF54-06F9-4AA5-84B2-9E62038A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1" y="2048666"/>
            <a:ext cx="6191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2AB364A-FC35-409A-A375-0C0E30A1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039" y="-868109"/>
            <a:ext cx="13121714" cy="7065538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169E836-B5AD-447E-A1AB-B146CB4C32D8}"/>
              </a:ext>
            </a:extLst>
          </p:cNvPr>
          <p:cNvSpPr/>
          <p:nvPr/>
        </p:nvSpPr>
        <p:spPr>
          <a:xfrm>
            <a:off x="4233367" y="1101589"/>
            <a:ext cx="6191249" cy="3333750"/>
          </a:xfrm>
          <a:prstGeom prst="rect">
            <a:avLst/>
          </a:prstGeom>
          <a:solidFill>
            <a:srgbClr val="FFA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6F12C49-A7F6-4CEF-A4DB-88F5C0B273EC}"/>
              </a:ext>
            </a:extLst>
          </p:cNvPr>
          <p:cNvGrpSpPr/>
          <p:nvPr/>
        </p:nvGrpSpPr>
        <p:grpSpPr>
          <a:xfrm>
            <a:off x="99262" y="0"/>
            <a:ext cx="2347491" cy="2628162"/>
            <a:chOff x="2295363" y="1219091"/>
            <a:chExt cx="4894436" cy="5479626"/>
          </a:xfrm>
        </p:grpSpPr>
        <p:pic>
          <p:nvPicPr>
            <p:cNvPr id="2050" name="Picture 2" descr="Image result for labyrinth">
              <a:extLst>
                <a:ext uri="{FF2B5EF4-FFF2-40B4-BE49-F238E27FC236}">
                  <a16:creationId xmlns:a16="http://schemas.microsoft.com/office/drawing/2014/main" id="{1E24A376-5F36-453E-A906-9B4D24E58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3" t="23804" r="60837" b="28056"/>
            <a:stretch/>
          </p:blipFill>
          <p:spPr bwMode="auto">
            <a:xfrm>
              <a:off x="3753134" y="2562367"/>
              <a:ext cx="1978925" cy="173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labyrinth">
              <a:extLst>
                <a:ext uri="{FF2B5EF4-FFF2-40B4-BE49-F238E27FC236}">
                  <a16:creationId xmlns:a16="http://schemas.microsoft.com/office/drawing/2014/main" id="{94EE19DA-0499-4A00-B89B-928D6066AA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3804" r="64658" b="68140"/>
            <a:stretch/>
          </p:blipFill>
          <p:spPr bwMode="auto">
            <a:xfrm>
              <a:off x="4012441" y="4295633"/>
              <a:ext cx="1446663" cy="29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labyrinth">
              <a:extLst>
                <a:ext uri="{FF2B5EF4-FFF2-40B4-BE49-F238E27FC236}">
                  <a16:creationId xmlns:a16="http://schemas.microsoft.com/office/drawing/2014/main" id="{ED1265F0-A01B-4A8F-BF88-BAE0D25439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3804" r="64658" b="68140"/>
            <a:stretch/>
          </p:blipFill>
          <p:spPr bwMode="auto">
            <a:xfrm>
              <a:off x="4012440" y="2417359"/>
              <a:ext cx="1446663" cy="29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áfico 4" descr="Bombilla">
              <a:extLst>
                <a:ext uri="{FF2B5EF4-FFF2-40B4-BE49-F238E27FC236}">
                  <a16:creationId xmlns:a16="http://schemas.microsoft.com/office/drawing/2014/main" id="{D2C5F360-5539-4990-B271-12A44909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363" y="1804281"/>
              <a:ext cx="4894436" cy="4894436"/>
            </a:xfrm>
            <a:prstGeom prst="rect">
              <a:avLst/>
            </a:prstGeom>
          </p:spPr>
        </p:pic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7282D3B4-03B4-429B-B7EB-1B1F751D9967}"/>
                </a:ext>
              </a:extLst>
            </p:cNvPr>
            <p:cNvSpPr/>
            <p:nvPr/>
          </p:nvSpPr>
          <p:spPr>
            <a:xfrm rot="18406029">
              <a:off x="3142217" y="1927566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4343789-4C35-4DAA-8031-AFC2479F5BC3}"/>
                </a:ext>
              </a:extLst>
            </p:cNvPr>
            <p:cNvSpPr/>
            <p:nvPr/>
          </p:nvSpPr>
          <p:spPr>
            <a:xfrm rot="19072205">
              <a:off x="3796556" y="1442961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746A6C04-81B1-411F-91A5-55868B9B592A}"/>
                </a:ext>
              </a:extLst>
            </p:cNvPr>
            <p:cNvSpPr/>
            <p:nvPr/>
          </p:nvSpPr>
          <p:spPr>
            <a:xfrm>
              <a:off x="4578822" y="1219091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592D048-5137-4031-B5C4-6EE95A71A6EE}"/>
                </a:ext>
              </a:extLst>
            </p:cNvPr>
            <p:cNvSpPr/>
            <p:nvPr/>
          </p:nvSpPr>
          <p:spPr>
            <a:xfrm rot="2389638">
              <a:off x="5355959" y="1442960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DFF56017-EB71-4C76-8DC2-0F5673B10D2D}"/>
                </a:ext>
              </a:extLst>
            </p:cNvPr>
            <p:cNvSpPr/>
            <p:nvPr/>
          </p:nvSpPr>
          <p:spPr>
            <a:xfrm rot="2678484">
              <a:off x="6029078" y="1929649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367AECA-A9E7-4C0C-B69C-F56E16BAD462}"/>
                </a:ext>
              </a:extLst>
            </p:cNvPr>
            <p:cNvSpPr/>
            <p:nvPr/>
          </p:nvSpPr>
          <p:spPr>
            <a:xfrm rot="5400000">
              <a:off x="6331257" y="2736071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2190E08F-F83D-4ADF-A760-8D85EEACDB49}"/>
                </a:ext>
              </a:extLst>
            </p:cNvPr>
            <p:cNvSpPr/>
            <p:nvPr/>
          </p:nvSpPr>
          <p:spPr>
            <a:xfrm rot="5400000">
              <a:off x="2840039" y="2736071"/>
              <a:ext cx="313897" cy="610737"/>
            </a:xfrm>
            <a:prstGeom prst="roundRect">
              <a:avLst>
                <a:gd name="adj" fmla="val 50000"/>
              </a:avLst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áfico 30" descr="Serpentinas">
            <a:extLst>
              <a:ext uri="{FF2B5EF4-FFF2-40B4-BE49-F238E27FC236}">
                <a16:creationId xmlns:a16="http://schemas.microsoft.com/office/drawing/2014/main" id="{819135D5-BFE5-47B3-AD37-A2D29B89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830" y="1135591"/>
            <a:ext cx="3064321" cy="3064321"/>
          </a:xfrm>
          <a:prstGeom prst="rect">
            <a:avLst/>
          </a:prstGeom>
        </p:spPr>
      </p:pic>
      <p:grpSp>
        <p:nvGrpSpPr>
          <p:cNvPr id="2058" name="Grupo 2057">
            <a:extLst>
              <a:ext uri="{FF2B5EF4-FFF2-40B4-BE49-F238E27FC236}">
                <a16:creationId xmlns:a16="http://schemas.microsoft.com/office/drawing/2014/main" id="{C4999BF2-EF03-460D-995A-2DEEC8B57C0B}"/>
              </a:ext>
            </a:extLst>
          </p:cNvPr>
          <p:cNvGrpSpPr/>
          <p:nvPr/>
        </p:nvGrpSpPr>
        <p:grpSpPr>
          <a:xfrm>
            <a:off x="-2374677" y="4531457"/>
            <a:ext cx="6191249" cy="4053460"/>
            <a:chOff x="-2374677" y="4531457"/>
            <a:chExt cx="6191249" cy="405346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FD131C1-A65A-4B3A-9575-57FBE8588DC0}"/>
                </a:ext>
              </a:extLst>
            </p:cNvPr>
            <p:cNvSpPr/>
            <p:nvPr/>
          </p:nvSpPr>
          <p:spPr>
            <a:xfrm>
              <a:off x="-2374677" y="4891312"/>
              <a:ext cx="6191249" cy="3333750"/>
            </a:xfrm>
            <a:prstGeom prst="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Gráfico 38" descr="Usuarios">
              <a:extLst>
                <a:ext uri="{FF2B5EF4-FFF2-40B4-BE49-F238E27FC236}">
                  <a16:creationId xmlns:a16="http://schemas.microsoft.com/office/drawing/2014/main" id="{933CDE55-9359-410B-B1AF-A4E439E16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175199" y="4531457"/>
              <a:ext cx="4053460" cy="4053460"/>
            </a:xfrm>
            <a:prstGeom prst="rect">
              <a:avLst/>
            </a:prstGeom>
          </p:spPr>
        </p:pic>
      </p:grpSp>
      <p:grpSp>
        <p:nvGrpSpPr>
          <p:cNvPr id="2055" name="Grupo 2054">
            <a:extLst>
              <a:ext uri="{FF2B5EF4-FFF2-40B4-BE49-F238E27FC236}">
                <a16:creationId xmlns:a16="http://schemas.microsoft.com/office/drawing/2014/main" id="{ACCC7761-BF61-4B61-B2A0-80F31CB907C5}"/>
              </a:ext>
            </a:extLst>
          </p:cNvPr>
          <p:cNvGrpSpPr/>
          <p:nvPr/>
        </p:nvGrpSpPr>
        <p:grpSpPr>
          <a:xfrm>
            <a:off x="3524689" y="5309236"/>
            <a:ext cx="6191249" cy="3568251"/>
            <a:chOff x="3524689" y="5309236"/>
            <a:chExt cx="6191249" cy="3568251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543E193-2B92-4C0E-B998-7E5B59529DC4}"/>
                </a:ext>
              </a:extLst>
            </p:cNvPr>
            <p:cNvSpPr/>
            <p:nvPr/>
          </p:nvSpPr>
          <p:spPr>
            <a:xfrm>
              <a:off x="3524689" y="5426487"/>
              <a:ext cx="6191249" cy="3333750"/>
            </a:xfrm>
            <a:prstGeom prst="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áfico 42" descr="Reloj de pared">
              <a:extLst>
                <a:ext uri="{FF2B5EF4-FFF2-40B4-BE49-F238E27FC236}">
                  <a16:creationId xmlns:a16="http://schemas.microsoft.com/office/drawing/2014/main" id="{94C103D2-CF77-4E6B-931E-192DA3BB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66771" y="5309236"/>
              <a:ext cx="3568251" cy="3568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5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labyrinth">
            <a:extLst>
              <a:ext uri="{FF2B5EF4-FFF2-40B4-BE49-F238E27FC236}">
                <a16:creationId xmlns:a16="http://schemas.microsoft.com/office/drawing/2014/main" id="{55A4193E-E860-4EE6-AAE2-960D7D88C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5" b="19546"/>
          <a:stretch/>
        </p:blipFill>
        <p:spPr bwMode="auto">
          <a:xfrm>
            <a:off x="-453850" y="922864"/>
            <a:ext cx="12696521" cy="62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C0CCFD8-C3B7-4678-B874-8BA50EB26C16}"/>
              </a:ext>
            </a:extLst>
          </p:cNvPr>
          <p:cNvSpPr/>
          <p:nvPr/>
        </p:nvSpPr>
        <p:spPr>
          <a:xfrm>
            <a:off x="-832513" y="4844955"/>
            <a:ext cx="13156441" cy="23064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9B72512-745D-4EF8-BC9E-46465049178E}"/>
              </a:ext>
            </a:extLst>
          </p:cNvPr>
          <p:cNvSpPr/>
          <p:nvPr/>
        </p:nvSpPr>
        <p:spPr>
          <a:xfrm>
            <a:off x="-482221" y="-1405720"/>
            <a:ext cx="13156441" cy="2306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13D89B-C6EE-4E00-871D-5743B455CA2B}"/>
              </a:ext>
            </a:extLst>
          </p:cNvPr>
          <p:cNvSpPr/>
          <p:nvPr/>
        </p:nvSpPr>
        <p:spPr>
          <a:xfrm>
            <a:off x="0" y="900752"/>
            <a:ext cx="12192000" cy="3944203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y2escaperd's profile picture">
            <a:extLst>
              <a:ext uri="{FF2B5EF4-FFF2-40B4-BE49-F238E27FC236}">
                <a16:creationId xmlns:a16="http://schemas.microsoft.com/office/drawing/2014/main" id="{FD5BBF7E-0860-4C6B-BF97-9A0576CD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791" y="177424"/>
            <a:ext cx="5473573" cy="54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AD537F-27CD-4BAA-B4F8-F543F061F589}"/>
              </a:ext>
            </a:extLst>
          </p:cNvPr>
          <p:cNvSpPr txBox="1"/>
          <p:nvPr/>
        </p:nvSpPr>
        <p:spPr>
          <a:xfrm>
            <a:off x="4831299" y="155311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30DA4-0AC6-4721-BEBF-E7FA1EB3F329}"/>
              </a:ext>
            </a:extLst>
          </p:cNvPr>
          <p:cNvSpPr txBox="1"/>
          <p:nvPr/>
        </p:nvSpPr>
        <p:spPr>
          <a:xfrm>
            <a:off x="6153722" y="155311"/>
            <a:ext cx="1468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Reservas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533388-E742-462E-B9E4-102D8CE86EAC}"/>
              </a:ext>
            </a:extLst>
          </p:cNvPr>
          <p:cNvSpPr txBox="1"/>
          <p:nvPr/>
        </p:nvSpPr>
        <p:spPr>
          <a:xfrm>
            <a:off x="7870525" y="155311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Quiénes</a:t>
            </a:r>
            <a:r>
              <a:rPr lang="en-US" sz="2800" dirty="0"/>
              <a:t> </a:t>
            </a:r>
            <a:r>
              <a:rPr lang="en-US" sz="2800" dirty="0" err="1"/>
              <a:t>somos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A4A083-CEC7-46FB-9B10-4C5E67D9D405}"/>
              </a:ext>
            </a:extLst>
          </p:cNvPr>
          <p:cNvSpPr txBox="1"/>
          <p:nvPr/>
        </p:nvSpPr>
        <p:spPr>
          <a:xfrm>
            <a:off x="10392548" y="155311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Contactos</a:t>
            </a:r>
            <a:endParaRPr lang="en-US" sz="2800" dirty="0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71407287-B6B6-4196-81D1-D13C7E464F4D}"/>
              </a:ext>
            </a:extLst>
          </p:cNvPr>
          <p:cNvSpPr/>
          <p:nvPr/>
        </p:nvSpPr>
        <p:spPr>
          <a:xfrm>
            <a:off x="7051737" y="1269248"/>
            <a:ext cx="2412840" cy="323451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A1E7B412-230E-4B69-A5F6-86A597D0F4B6}"/>
              </a:ext>
            </a:extLst>
          </p:cNvPr>
          <p:cNvSpPr/>
          <p:nvPr/>
        </p:nvSpPr>
        <p:spPr>
          <a:xfrm>
            <a:off x="8961977" y="1269248"/>
            <a:ext cx="2412840" cy="323451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7DCCB30-088F-40A1-BA71-1B9A461D64CA}"/>
              </a:ext>
            </a:extLst>
          </p:cNvPr>
          <p:cNvSpPr/>
          <p:nvPr/>
        </p:nvSpPr>
        <p:spPr>
          <a:xfrm>
            <a:off x="5141497" y="1269247"/>
            <a:ext cx="2412840" cy="323451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9F26B-D0FA-45DF-A18A-BF31C74430A0}"/>
              </a:ext>
            </a:extLst>
          </p:cNvPr>
          <p:cNvSpPr txBox="1"/>
          <p:nvPr/>
        </p:nvSpPr>
        <p:spPr>
          <a:xfrm>
            <a:off x="5745707" y="2514396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Mision1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4036B4-260E-4527-97C5-E4C9F3012A9A}"/>
              </a:ext>
            </a:extLst>
          </p:cNvPr>
          <p:cNvSpPr txBox="1"/>
          <p:nvPr/>
        </p:nvSpPr>
        <p:spPr>
          <a:xfrm>
            <a:off x="7652626" y="253848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Mision2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A9B439-514F-4753-8E43-8C90591F16DD}"/>
              </a:ext>
            </a:extLst>
          </p:cNvPr>
          <p:cNvSpPr txBox="1"/>
          <p:nvPr/>
        </p:nvSpPr>
        <p:spPr>
          <a:xfrm>
            <a:off x="9578831" y="256349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Mision3</a:t>
            </a:r>
          </a:p>
        </p:txBody>
      </p:sp>
    </p:spTree>
    <p:extLst>
      <p:ext uri="{BB962C8B-B14F-4D97-AF65-F5344CB8AC3E}">
        <p14:creationId xmlns:p14="http://schemas.microsoft.com/office/powerpoint/2010/main" val="21107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labyrinth">
            <a:extLst>
              <a:ext uri="{FF2B5EF4-FFF2-40B4-BE49-F238E27FC236}">
                <a16:creationId xmlns:a16="http://schemas.microsoft.com/office/drawing/2014/main" id="{334919EB-B6DD-4FCD-9633-2AE2C755C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t="15045" r="1147" b="19546"/>
          <a:stretch/>
        </p:blipFill>
        <p:spPr bwMode="auto">
          <a:xfrm>
            <a:off x="0" y="76200"/>
            <a:ext cx="12192000" cy="62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451BF6E-7353-41B2-B50E-DE8BBCFCCE65}"/>
              </a:ext>
            </a:extLst>
          </p:cNvPr>
          <p:cNvSpPr/>
          <p:nvPr/>
        </p:nvSpPr>
        <p:spPr>
          <a:xfrm>
            <a:off x="0" y="76200"/>
            <a:ext cx="12192000" cy="6228563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A399FD-02CE-4526-98E3-498E83F0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018" y="1728393"/>
            <a:ext cx="3486150" cy="29241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55E240B-4BF0-4BAA-86D8-F2164A3FD37F}"/>
              </a:ext>
            </a:extLst>
          </p:cNvPr>
          <p:cNvSpPr/>
          <p:nvPr/>
        </p:nvSpPr>
        <p:spPr>
          <a:xfrm>
            <a:off x="2442949" y="-1678675"/>
            <a:ext cx="1037230" cy="1187356"/>
          </a:xfrm>
          <a:prstGeom prst="rect">
            <a:avLst/>
          </a:prstGeom>
          <a:solidFill>
            <a:srgbClr val="FFAD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A40688-FEAE-47CA-A8B6-D665D204B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7410" r="11504" b="10707"/>
          <a:stretch/>
        </p:blipFill>
        <p:spPr>
          <a:xfrm>
            <a:off x="7790834" y="5609230"/>
            <a:ext cx="650181" cy="5732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4A6B6D-D6BF-461E-916C-05324DB82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7410" r="11504" b="10707"/>
          <a:stretch/>
        </p:blipFill>
        <p:spPr>
          <a:xfrm>
            <a:off x="11820240" y="4323563"/>
            <a:ext cx="22472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labyrinth">
            <a:extLst>
              <a:ext uri="{FF2B5EF4-FFF2-40B4-BE49-F238E27FC236}">
                <a16:creationId xmlns:a16="http://schemas.microsoft.com/office/drawing/2014/main" id="{334919EB-B6DD-4FCD-9633-2AE2C755C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t="15045" r="1147" b="19546"/>
          <a:stretch/>
        </p:blipFill>
        <p:spPr bwMode="auto">
          <a:xfrm>
            <a:off x="0" y="0"/>
            <a:ext cx="12192000" cy="62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451BF6E-7353-41B2-B50E-DE8BBCFCCE65}"/>
              </a:ext>
            </a:extLst>
          </p:cNvPr>
          <p:cNvSpPr/>
          <p:nvPr/>
        </p:nvSpPr>
        <p:spPr>
          <a:xfrm>
            <a:off x="0" y="0"/>
            <a:ext cx="12192000" cy="6228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55E240B-4BF0-4BAA-86D8-F2164A3FD37F}"/>
              </a:ext>
            </a:extLst>
          </p:cNvPr>
          <p:cNvSpPr/>
          <p:nvPr/>
        </p:nvSpPr>
        <p:spPr>
          <a:xfrm>
            <a:off x="2442949" y="-1678675"/>
            <a:ext cx="1037230" cy="1187356"/>
          </a:xfrm>
          <a:prstGeom prst="rect">
            <a:avLst/>
          </a:prstGeom>
          <a:solidFill>
            <a:srgbClr val="FFAD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F1ADCB-B8EE-458F-958D-216BCE228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9" t="34357" r="23966" b="42948"/>
          <a:stretch/>
        </p:blipFill>
        <p:spPr>
          <a:xfrm>
            <a:off x="158511" y="2077452"/>
            <a:ext cx="4821987" cy="25506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9A53C6-A251-4F8E-A538-2758815B0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5" t="57777" r="25061" b="34687"/>
          <a:stretch/>
        </p:blipFill>
        <p:spPr>
          <a:xfrm>
            <a:off x="6973510" y="-749737"/>
            <a:ext cx="3476625" cy="51683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9E6D36E-720B-40A3-AECB-67E8F7425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34357" r="36333" b="42948"/>
          <a:stretch/>
        </p:blipFill>
        <p:spPr>
          <a:xfrm>
            <a:off x="5760074" y="-1084997"/>
            <a:ext cx="671852" cy="5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1AFA092-02CB-4DEC-B7D4-7D8AFE7A1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9" b="8749"/>
          <a:stretch/>
        </p:blipFill>
        <p:spPr>
          <a:xfrm>
            <a:off x="0" y="180474"/>
            <a:ext cx="6194073" cy="33447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7ED007-6924-49EE-AED0-818EC8FC9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8" b="3108"/>
          <a:stretch/>
        </p:blipFill>
        <p:spPr>
          <a:xfrm>
            <a:off x="112122" y="3717759"/>
            <a:ext cx="6194073" cy="33447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7C67CA-75B2-47B8-AA07-3533D672D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9" b="8749"/>
          <a:stretch/>
        </p:blipFill>
        <p:spPr>
          <a:xfrm>
            <a:off x="6194073" y="180474"/>
            <a:ext cx="6194073" cy="33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6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EDE289-9403-4B76-84C3-9C36301F7591}"/>
              </a:ext>
            </a:extLst>
          </p:cNvPr>
          <p:cNvSpPr/>
          <p:nvPr/>
        </p:nvSpPr>
        <p:spPr>
          <a:xfrm>
            <a:off x="-482221" y="-1405720"/>
            <a:ext cx="13156441" cy="2306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0FBF5E-248F-423C-BA3E-E008EFD5B703}"/>
              </a:ext>
            </a:extLst>
          </p:cNvPr>
          <p:cNvSpPr txBox="1"/>
          <p:nvPr/>
        </p:nvSpPr>
        <p:spPr>
          <a:xfrm>
            <a:off x="4831299" y="155311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30AAE0-AA03-4012-B85F-42A6142B625E}"/>
              </a:ext>
            </a:extLst>
          </p:cNvPr>
          <p:cNvSpPr txBox="1"/>
          <p:nvPr/>
        </p:nvSpPr>
        <p:spPr>
          <a:xfrm>
            <a:off x="6153722" y="155311"/>
            <a:ext cx="1468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Reservas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E68BB-4EDE-4ACE-B257-679EC08E2082}"/>
              </a:ext>
            </a:extLst>
          </p:cNvPr>
          <p:cNvSpPr txBox="1"/>
          <p:nvPr/>
        </p:nvSpPr>
        <p:spPr>
          <a:xfrm>
            <a:off x="7870525" y="155311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Quiénes</a:t>
            </a:r>
            <a:r>
              <a:rPr lang="en-US" sz="2800" dirty="0"/>
              <a:t> </a:t>
            </a:r>
            <a:r>
              <a:rPr lang="en-US" sz="2800" dirty="0" err="1"/>
              <a:t>somos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4E9233-37CF-4CDC-A9B5-75ABE212D7E8}"/>
              </a:ext>
            </a:extLst>
          </p:cNvPr>
          <p:cNvSpPr txBox="1"/>
          <p:nvPr/>
        </p:nvSpPr>
        <p:spPr>
          <a:xfrm>
            <a:off x="10392548" y="155311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Contactos</a:t>
            </a:r>
            <a:endParaRPr lang="en-US" sz="2800" dirty="0"/>
          </a:p>
        </p:txBody>
      </p:sp>
      <p:pic>
        <p:nvPicPr>
          <p:cNvPr id="9" name="Picture 6" descr="Image result for labyrinth">
            <a:extLst>
              <a:ext uri="{FF2B5EF4-FFF2-40B4-BE49-F238E27FC236}">
                <a16:creationId xmlns:a16="http://schemas.microsoft.com/office/drawing/2014/main" id="{829F3090-778A-4F04-B41F-B7C1BEA30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5" b="19546"/>
          <a:stretch/>
        </p:blipFill>
        <p:spPr bwMode="auto">
          <a:xfrm>
            <a:off x="-453850" y="922864"/>
            <a:ext cx="12696521" cy="62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3F0DA92-157F-4506-AD24-1C19410D740F}"/>
              </a:ext>
            </a:extLst>
          </p:cNvPr>
          <p:cNvSpPr/>
          <p:nvPr/>
        </p:nvSpPr>
        <p:spPr>
          <a:xfrm>
            <a:off x="0" y="900752"/>
            <a:ext cx="12192000" cy="4519387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E7BCCE-6E4B-4DAE-9EEA-B46F9F56F9E4}"/>
              </a:ext>
            </a:extLst>
          </p:cNvPr>
          <p:cNvSpPr/>
          <p:nvPr/>
        </p:nvSpPr>
        <p:spPr>
          <a:xfrm>
            <a:off x="8918713" y="2650632"/>
            <a:ext cx="1113183" cy="1113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7363481-0D80-456F-A232-DEBB81C744EB}"/>
              </a:ext>
            </a:extLst>
          </p:cNvPr>
          <p:cNvSpPr/>
          <p:nvPr/>
        </p:nvSpPr>
        <p:spPr>
          <a:xfrm>
            <a:off x="10604009" y="2679905"/>
            <a:ext cx="1113183" cy="1113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352C76-4178-4516-A63E-E646D598C3C7}"/>
              </a:ext>
            </a:extLst>
          </p:cNvPr>
          <p:cNvSpPr/>
          <p:nvPr/>
        </p:nvSpPr>
        <p:spPr>
          <a:xfrm>
            <a:off x="8912085" y="1195662"/>
            <a:ext cx="1113183" cy="1113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972DCB0-F6E4-42E8-96DE-B83CA5B4086B}"/>
              </a:ext>
            </a:extLst>
          </p:cNvPr>
          <p:cNvSpPr/>
          <p:nvPr/>
        </p:nvSpPr>
        <p:spPr>
          <a:xfrm>
            <a:off x="7343909" y="2705857"/>
            <a:ext cx="1113183" cy="1113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4BC3DE1-AAE0-4E66-A55B-D0604C3B24A2}"/>
              </a:ext>
            </a:extLst>
          </p:cNvPr>
          <p:cNvSpPr/>
          <p:nvPr/>
        </p:nvSpPr>
        <p:spPr>
          <a:xfrm>
            <a:off x="8984677" y="4180921"/>
            <a:ext cx="1113183" cy="1113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C484A0-66AE-4A79-9B3A-C643C4D96C81}"/>
              </a:ext>
            </a:extLst>
          </p:cNvPr>
          <p:cNvSpPr txBox="1"/>
          <p:nvPr/>
        </p:nvSpPr>
        <p:spPr>
          <a:xfrm>
            <a:off x="8569158" y="2945613"/>
            <a:ext cx="181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Try2Escape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6F8F4A-97D5-49A8-BCDE-A9709122AF5B}"/>
              </a:ext>
            </a:extLst>
          </p:cNvPr>
          <p:cNvSpPr txBox="1"/>
          <p:nvPr/>
        </p:nvSpPr>
        <p:spPr>
          <a:xfrm>
            <a:off x="8795480" y="149064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Tiempo</a:t>
            </a:r>
            <a:endParaRPr lang="en-US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EA1333-E5E1-4C77-B586-6D9714C198FF}"/>
              </a:ext>
            </a:extLst>
          </p:cNvPr>
          <p:cNvSpPr txBox="1"/>
          <p:nvPr/>
        </p:nvSpPr>
        <p:spPr>
          <a:xfrm>
            <a:off x="10650702" y="2970598"/>
            <a:ext cx="96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F1FD12A-A4B1-4E4A-AADC-EAF73E98F8BE}"/>
              </a:ext>
            </a:extLst>
          </p:cNvPr>
          <p:cNvSpPr txBox="1"/>
          <p:nvPr/>
        </p:nvSpPr>
        <p:spPr>
          <a:xfrm>
            <a:off x="7312839" y="3032881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Mision</a:t>
            </a:r>
            <a:endParaRPr lang="en-US" sz="2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09C8D7-3829-4254-97B1-D60656E472F7}"/>
              </a:ext>
            </a:extLst>
          </p:cNvPr>
          <p:cNvSpPr txBox="1"/>
          <p:nvPr/>
        </p:nvSpPr>
        <p:spPr>
          <a:xfrm>
            <a:off x="8817888" y="4490618"/>
            <a:ext cx="154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Diversion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F1FADAC-5304-4662-884E-6BAA2EBC3D97}"/>
              </a:ext>
            </a:extLst>
          </p:cNvPr>
          <p:cNvSpPr/>
          <p:nvPr/>
        </p:nvSpPr>
        <p:spPr>
          <a:xfrm>
            <a:off x="-832513" y="5442251"/>
            <a:ext cx="13156441" cy="170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15D3406-09EB-42CE-91CC-8EBEB5CD2BA3}"/>
              </a:ext>
            </a:extLst>
          </p:cNvPr>
          <p:cNvSpPr txBox="1"/>
          <p:nvPr/>
        </p:nvSpPr>
        <p:spPr>
          <a:xfrm>
            <a:off x="1671049" y="1493835"/>
            <a:ext cx="2744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Try2Escape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B67820B-6F1F-4515-96B7-6588D754902B}"/>
              </a:ext>
            </a:extLst>
          </p:cNvPr>
          <p:cNvSpPr txBox="1"/>
          <p:nvPr/>
        </p:nvSpPr>
        <p:spPr>
          <a:xfrm>
            <a:off x="691233" y="2386671"/>
            <a:ext cx="62674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Explicacion</a:t>
            </a:r>
            <a:r>
              <a:rPr lang="en-US" sz="2800" dirty="0">
                <a:solidFill>
                  <a:schemeClr val="bg1"/>
                </a:solidFill>
              </a:rPr>
              <a:t> de que </a:t>
            </a:r>
            <a:r>
              <a:rPr lang="en-US" sz="2800" dirty="0" err="1">
                <a:solidFill>
                  <a:schemeClr val="bg1"/>
                </a:solidFill>
              </a:rPr>
              <a:t>es</a:t>
            </a:r>
            <a:r>
              <a:rPr lang="en-US" sz="2800" dirty="0">
                <a:solidFill>
                  <a:schemeClr val="bg1"/>
                </a:solidFill>
              </a:rPr>
              <a:t> try2escape y 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Como </a:t>
            </a:r>
            <a:r>
              <a:rPr lang="en-US" sz="2800" dirty="0" err="1">
                <a:solidFill>
                  <a:schemeClr val="bg1"/>
                </a:solidFill>
              </a:rPr>
              <a:t>funciona</a:t>
            </a:r>
            <a:r>
              <a:rPr lang="en-US" sz="2800" dirty="0">
                <a:solidFill>
                  <a:schemeClr val="bg1"/>
                </a:solidFill>
              </a:rPr>
              <a:t> el </a:t>
            </a:r>
            <a:r>
              <a:rPr lang="en-US" sz="2800" dirty="0" err="1">
                <a:solidFill>
                  <a:schemeClr val="bg1"/>
                </a:solidFill>
              </a:rPr>
              <a:t>escaperoom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ustedes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 </a:t>
            </a:r>
            <a:r>
              <a:rPr lang="en-US" sz="2800" dirty="0" err="1">
                <a:solidFill>
                  <a:schemeClr val="bg1"/>
                </a:solidFill>
              </a:rPr>
              <a:t>por</a:t>
            </a:r>
            <a:r>
              <a:rPr lang="en-US" sz="2800" dirty="0">
                <a:solidFill>
                  <a:schemeClr val="bg1"/>
                </a:solidFill>
              </a:rPr>
              <a:t> que el </a:t>
            </a:r>
            <a:r>
              <a:rPr lang="en-US" sz="2800" dirty="0" err="1">
                <a:solidFill>
                  <a:schemeClr val="bg1"/>
                </a:solidFill>
              </a:rPr>
              <a:t>cliente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deberia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probar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Try2escape </a:t>
            </a:r>
            <a:r>
              <a:rPr lang="en-US" sz="2800" dirty="0" err="1">
                <a:solidFill>
                  <a:schemeClr val="bg1"/>
                </a:solidFill>
              </a:rPr>
              <a:t>Blablabla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1C5A1F-1BAC-45AA-AFEE-E0D24053D768}"/>
              </a:ext>
            </a:extLst>
          </p:cNvPr>
          <p:cNvSpPr txBox="1"/>
          <p:nvPr/>
        </p:nvSpPr>
        <p:spPr>
          <a:xfrm>
            <a:off x="34062" y="5464529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Contactos</a:t>
            </a:r>
            <a:endParaRPr lang="en-US" sz="28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6826A5A-18E5-4180-B926-DB0B73DFC6B5}"/>
              </a:ext>
            </a:extLst>
          </p:cNvPr>
          <p:cNvSpPr txBox="1"/>
          <p:nvPr/>
        </p:nvSpPr>
        <p:spPr>
          <a:xfrm>
            <a:off x="2778659" y="5935136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Contactos</a:t>
            </a:r>
            <a:endParaRPr lang="en-US" sz="2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7E0F92-C0F4-4E49-908A-67A5B71EAA12}"/>
              </a:ext>
            </a:extLst>
          </p:cNvPr>
          <p:cNvSpPr txBox="1"/>
          <p:nvPr/>
        </p:nvSpPr>
        <p:spPr>
          <a:xfrm>
            <a:off x="6388479" y="5567328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Contactos</a:t>
            </a:r>
            <a:endParaRPr lang="en-US" sz="28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357EFB0-CE2D-44BE-A33A-3573A478E397}"/>
              </a:ext>
            </a:extLst>
          </p:cNvPr>
          <p:cNvSpPr txBox="1"/>
          <p:nvPr/>
        </p:nvSpPr>
        <p:spPr>
          <a:xfrm>
            <a:off x="9963715" y="6032142"/>
            <a:ext cx="161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Ubicacion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4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B0B0D70-A33B-4E60-943E-EDE48C574BAA}"/>
              </a:ext>
            </a:extLst>
          </p:cNvPr>
          <p:cNvGrpSpPr/>
          <p:nvPr/>
        </p:nvGrpSpPr>
        <p:grpSpPr>
          <a:xfrm>
            <a:off x="3935895" y="1716157"/>
            <a:ext cx="1802296" cy="1802296"/>
            <a:chOff x="3935895" y="1716157"/>
            <a:chExt cx="1802296" cy="1802296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93690A8E-40D0-4182-9BA7-3F2E78C5F2E4}"/>
                </a:ext>
              </a:extLst>
            </p:cNvPr>
            <p:cNvSpPr/>
            <p:nvPr/>
          </p:nvSpPr>
          <p:spPr>
            <a:xfrm>
              <a:off x="4386469" y="2067340"/>
              <a:ext cx="901148" cy="238539"/>
            </a:xfrm>
            <a:prstGeom prst="round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914B0D-956E-4BDA-BDCE-2EC132BF811C}"/>
                </a:ext>
              </a:extLst>
            </p:cNvPr>
            <p:cNvSpPr/>
            <p:nvPr/>
          </p:nvSpPr>
          <p:spPr>
            <a:xfrm>
              <a:off x="4386469" y="2498036"/>
              <a:ext cx="901148" cy="238539"/>
            </a:xfrm>
            <a:prstGeom prst="round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BB368C7-C0C1-4D91-999C-AC444ED1E184}"/>
                </a:ext>
              </a:extLst>
            </p:cNvPr>
            <p:cNvSpPr/>
            <p:nvPr/>
          </p:nvSpPr>
          <p:spPr>
            <a:xfrm>
              <a:off x="4386469" y="2928732"/>
              <a:ext cx="901148" cy="238539"/>
            </a:xfrm>
            <a:prstGeom prst="round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D0DED12-DCB3-44ED-9B5F-8D064350F828}"/>
                </a:ext>
              </a:extLst>
            </p:cNvPr>
            <p:cNvSpPr/>
            <p:nvPr/>
          </p:nvSpPr>
          <p:spPr>
            <a:xfrm>
              <a:off x="3935895" y="1716157"/>
              <a:ext cx="1802296" cy="1802296"/>
            </a:xfrm>
            <a:prstGeom prst="ellipse">
              <a:avLst/>
            </a:prstGeom>
            <a:noFill/>
            <a:ln w="76200">
              <a:solidFill>
                <a:srgbClr val="FFAD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A6FC53E-58DA-48A6-9B34-CF945BC68640}"/>
              </a:ext>
            </a:extLst>
          </p:cNvPr>
          <p:cNvGrpSpPr/>
          <p:nvPr/>
        </p:nvGrpSpPr>
        <p:grpSpPr>
          <a:xfrm>
            <a:off x="7812157" y="2928733"/>
            <a:ext cx="390940" cy="390940"/>
            <a:chOff x="3935895" y="1716157"/>
            <a:chExt cx="1802296" cy="1802296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481375E5-039D-4737-ADDA-980BFDDFE146}"/>
                </a:ext>
              </a:extLst>
            </p:cNvPr>
            <p:cNvSpPr/>
            <p:nvPr/>
          </p:nvSpPr>
          <p:spPr>
            <a:xfrm>
              <a:off x="4386469" y="2067340"/>
              <a:ext cx="901148" cy="238539"/>
            </a:xfrm>
            <a:prstGeom prst="round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55D073D-D285-4920-955B-7CA2E74D16F2}"/>
                </a:ext>
              </a:extLst>
            </p:cNvPr>
            <p:cNvSpPr/>
            <p:nvPr/>
          </p:nvSpPr>
          <p:spPr>
            <a:xfrm>
              <a:off x="4386469" y="2498036"/>
              <a:ext cx="901148" cy="238539"/>
            </a:xfrm>
            <a:prstGeom prst="round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0B1CEC2-BA24-4C7C-993A-FA450F622B30}"/>
                </a:ext>
              </a:extLst>
            </p:cNvPr>
            <p:cNvSpPr/>
            <p:nvPr/>
          </p:nvSpPr>
          <p:spPr>
            <a:xfrm>
              <a:off x="4386469" y="2928732"/>
              <a:ext cx="901148" cy="238539"/>
            </a:xfrm>
            <a:prstGeom prst="roundRect">
              <a:avLst/>
            </a:pr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554AC72-6E1C-44A0-9548-954C4FDD236C}"/>
                </a:ext>
              </a:extLst>
            </p:cNvPr>
            <p:cNvSpPr/>
            <p:nvPr/>
          </p:nvSpPr>
          <p:spPr>
            <a:xfrm>
              <a:off x="3935895" y="1716157"/>
              <a:ext cx="1802296" cy="1802296"/>
            </a:xfrm>
            <a:prstGeom prst="ellipse">
              <a:avLst/>
            </a:prstGeom>
            <a:noFill/>
            <a:ln w="28575">
              <a:solidFill>
                <a:srgbClr val="FFAD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21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45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Eduardo Matos Florimón</dc:creator>
  <cp:lastModifiedBy>Miguel Eduardo Matos Florimón</cp:lastModifiedBy>
  <cp:revision>29</cp:revision>
  <dcterms:created xsi:type="dcterms:W3CDTF">2018-08-11T17:43:08Z</dcterms:created>
  <dcterms:modified xsi:type="dcterms:W3CDTF">2018-09-01T19:37:37Z</dcterms:modified>
</cp:coreProperties>
</file>