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Poppins"/>
      <p:regular r:id="rId26"/>
      <p:bold r:id="rId27"/>
      <p:italic r:id="rId28"/>
      <p:boldItalic r:id="rId29"/>
    </p:embeddedFont>
    <p:embeddedFont>
      <p:font typeface="Poppins SemiBold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-regular.fntdata"/><Relationship Id="rId25" Type="http://schemas.openxmlformats.org/officeDocument/2006/relationships/slide" Target="slides/slide21.xml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oppinsSemiBold-bold.fntdata"/><Relationship Id="rId30" Type="http://schemas.openxmlformats.org/officeDocument/2006/relationships/font" Target="fonts/PoppinsSemiBold-regular.fntdata"/><Relationship Id="rId11" Type="http://schemas.openxmlformats.org/officeDocument/2006/relationships/slide" Target="slides/slide7.xml"/><Relationship Id="rId33" Type="http://schemas.openxmlformats.org/officeDocument/2006/relationships/font" Target="fonts/PoppinsSemiBold-boldItalic.fntdata"/><Relationship Id="rId10" Type="http://schemas.openxmlformats.org/officeDocument/2006/relationships/slide" Target="slides/slide6.xml"/><Relationship Id="rId32" Type="http://schemas.openxmlformats.org/officeDocument/2006/relationships/font" Target="fonts/PoppinsSemiBold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55e57fa523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55e57fa523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55e57fa523_1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55e57fa523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55e57fa52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55e57fa52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55e57fa523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55e57fa523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20c5dacb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20c5dacb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55e57fa523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55e57fa523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55e57fa52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55e57fa52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55e57fa52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55e57fa52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55e57fa523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55e57fa523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55e57fa523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55e57fa523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20c5dacb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20c5dacb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20c5dacb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20c5dacb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55e57fa52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55e57fa52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55e57fa52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55e57fa52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9685e331d_0_17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19685e331d_0_17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9685e331d_0_17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9685e331d_0_17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55e57fa523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55e57fa523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58ff0a08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58ff0a08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5e57fa52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5e57fa52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55e57fa52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55e57fa52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1720358">
            <a:off x="-795996" y="-869105"/>
            <a:ext cx="3728393" cy="3728393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337999" y="1010498"/>
            <a:ext cx="6468000" cy="184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464116" y="3184649"/>
            <a:ext cx="4213200" cy="3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" name="Google Shape;15;p2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16" name="Google Shape;16;p2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 rot="-1720418">
            <a:off x="-682332" y="-1060841"/>
            <a:ext cx="4364764" cy="4364764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 txBox="1"/>
          <p:nvPr>
            <p:ph hasCustomPrompt="1" type="title"/>
          </p:nvPr>
        </p:nvSpPr>
        <p:spPr>
          <a:xfrm>
            <a:off x="952225" y="1282765"/>
            <a:ext cx="7234500" cy="13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1"/>
          <p:cNvSpPr txBox="1"/>
          <p:nvPr>
            <p:ph idx="1" type="subTitle"/>
          </p:nvPr>
        </p:nvSpPr>
        <p:spPr>
          <a:xfrm>
            <a:off x="2185980" y="2893495"/>
            <a:ext cx="4778700" cy="3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90" name="Google Shape;90;p11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1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11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743864" y="3002206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7" name="Google Shape;97;p13"/>
          <p:cNvSpPr txBox="1"/>
          <p:nvPr>
            <p:ph idx="1" type="subTitle"/>
          </p:nvPr>
        </p:nvSpPr>
        <p:spPr>
          <a:xfrm>
            <a:off x="743864" y="3608820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hasCustomPrompt="1" idx="2" type="title"/>
          </p:nvPr>
        </p:nvSpPr>
        <p:spPr>
          <a:xfrm>
            <a:off x="1312814" y="2236611"/>
            <a:ext cx="663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idx="3" type="title"/>
          </p:nvPr>
        </p:nvSpPr>
        <p:spPr>
          <a:xfrm>
            <a:off x="2693535" y="3002206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13"/>
          <p:cNvSpPr txBox="1"/>
          <p:nvPr>
            <p:ph idx="4" type="subTitle"/>
          </p:nvPr>
        </p:nvSpPr>
        <p:spPr>
          <a:xfrm>
            <a:off x="2693535" y="3608820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hasCustomPrompt="1" idx="5" type="title"/>
          </p:nvPr>
        </p:nvSpPr>
        <p:spPr>
          <a:xfrm>
            <a:off x="3262485" y="2236761"/>
            <a:ext cx="6639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idx="6" type="title"/>
          </p:nvPr>
        </p:nvSpPr>
        <p:spPr>
          <a:xfrm>
            <a:off x="4643207" y="3002206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3"/>
          <p:cNvSpPr txBox="1"/>
          <p:nvPr>
            <p:ph idx="7" type="subTitle"/>
          </p:nvPr>
        </p:nvSpPr>
        <p:spPr>
          <a:xfrm>
            <a:off x="4643207" y="3608820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hasCustomPrompt="1" idx="8" type="title"/>
          </p:nvPr>
        </p:nvSpPr>
        <p:spPr>
          <a:xfrm>
            <a:off x="5212157" y="2236611"/>
            <a:ext cx="663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idx="9" type="title"/>
          </p:nvPr>
        </p:nvSpPr>
        <p:spPr>
          <a:xfrm>
            <a:off x="6592879" y="3002206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" name="Google Shape;106;p13"/>
          <p:cNvSpPr txBox="1"/>
          <p:nvPr>
            <p:ph idx="13" type="subTitle"/>
          </p:nvPr>
        </p:nvSpPr>
        <p:spPr>
          <a:xfrm>
            <a:off x="6592879" y="3608820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hasCustomPrompt="1" idx="14" type="title"/>
          </p:nvPr>
        </p:nvSpPr>
        <p:spPr>
          <a:xfrm>
            <a:off x="7161829" y="2236611"/>
            <a:ext cx="663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idx="15"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6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0" name="Google Shape;110;p13"/>
          <p:cNvSpPr txBox="1"/>
          <p:nvPr>
            <p:ph idx="17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111" name="Google Shape;111;p13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3"/>
          <p:cNvSpPr/>
          <p:nvPr/>
        </p:nvSpPr>
        <p:spPr>
          <a:xfrm flipH="1" rot="-5400000">
            <a:off x="8505743" y="2254808"/>
            <a:ext cx="2203200" cy="2203200"/>
          </a:xfrm>
          <a:prstGeom prst="ellipse">
            <a:avLst/>
          </a:prstGeom>
          <a:gradFill>
            <a:gsLst>
              <a:gs pos="0">
                <a:srgbClr val="869FB1">
                  <a:alpha val="20540"/>
                </a:srgbClr>
              </a:gs>
              <a:gs pos="100000">
                <a:srgbClr val="FFFFFF">
                  <a:alpha val="0"/>
                  <a:alpha val="2054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8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 rot="-7618588">
            <a:off x="4834560" y="-1783655"/>
            <a:ext cx="5322309" cy="5322309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6" name="Google Shape;116;p14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4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14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9" name="Google Shape;119;p14"/>
          <p:cNvSpPr txBox="1"/>
          <p:nvPr>
            <p:ph type="title"/>
          </p:nvPr>
        </p:nvSpPr>
        <p:spPr>
          <a:xfrm>
            <a:off x="2905609" y="3153844"/>
            <a:ext cx="33300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20" name="Google Shape;120;p14"/>
          <p:cNvSpPr txBox="1"/>
          <p:nvPr>
            <p:ph idx="3" type="subTitle"/>
          </p:nvPr>
        </p:nvSpPr>
        <p:spPr>
          <a:xfrm>
            <a:off x="1973550" y="1015439"/>
            <a:ext cx="5196900" cy="17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 rot="-9307502">
            <a:off x="4083576" y="-1422744"/>
            <a:ext cx="5772640" cy="5772640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4" name="Google Shape;124;p15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5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6" name="Google Shape;126;p15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7" name="Google Shape;127;p15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3" type="subTitle"/>
          </p:nvPr>
        </p:nvSpPr>
        <p:spPr>
          <a:xfrm>
            <a:off x="1924825" y="1965824"/>
            <a:ext cx="27102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4" type="subTitle"/>
          </p:nvPr>
        </p:nvSpPr>
        <p:spPr>
          <a:xfrm>
            <a:off x="1924826" y="1572225"/>
            <a:ext cx="2710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0" name="Google Shape;130;p15"/>
          <p:cNvSpPr txBox="1"/>
          <p:nvPr>
            <p:ph idx="5" type="subTitle"/>
          </p:nvPr>
        </p:nvSpPr>
        <p:spPr>
          <a:xfrm>
            <a:off x="1924825" y="3213463"/>
            <a:ext cx="27102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6" type="subTitle"/>
          </p:nvPr>
        </p:nvSpPr>
        <p:spPr>
          <a:xfrm>
            <a:off x="1924826" y="2819869"/>
            <a:ext cx="2710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7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 flipH="1" rot="-8320963">
            <a:off x="-713761" y="1910676"/>
            <a:ext cx="4603862" cy="4603862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5" name="Google Shape;135;p16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6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16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8" name="Google Shape;138;p16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3" type="title"/>
          </p:nvPr>
        </p:nvSpPr>
        <p:spPr>
          <a:xfrm>
            <a:off x="1547950" y="1576996"/>
            <a:ext cx="2903100" cy="3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" name="Google Shape;140;p16"/>
          <p:cNvSpPr txBox="1"/>
          <p:nvPr>
            <p:ph idx="4" type="subTitle"/>
          </p:nvPr>
        </p:nvSpPr>
        <p:spPr>
          <a:xfrm>
            <a:off x="1547950" y="1954276"/>
            <a:ext cx="2903100" cy="7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5" type="title"/>
          </p:nvPr>
        </p:nvSpPr>
        <p:spPr>
          <a:xfrm>
            <a:off x="4692950" y="2924422"/>
            <a:ext cx="2903100" cy="3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16"/>
          <p:cNvSpPr txBox="1"/>
          <p:nvPr>
            <p:ph idx="6" type="subTitle"/>
          </p:nvPr>
        </p:nvSpPr>
        <p:spPr>
          <a:xfrm>
            <a:off x="4692950" y="3301702"/>
            <a:ext cx="2903100" cy="7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 rot="-7618588">
            <a:off x="5402485" y="-1835405"/>
            <a:ext cx="5322309" cy="5322309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6" name="Google Shape;146;p17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7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7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9" name="Google Shape;149;p17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3" type="subTitle"/>
          </p:nvPr>
        </p:nvSpPr>
        <p:spPr>
          <a:xfrm>
            <a:off x="711850" y="1241075"/>
            <a:ext cx="36861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Google Shape;151;p17"/>
          <p:cNvSpPr txBox="1"/>
          <p:nvPr>
            <p:ph idx="4" type="subTitle"/>
          </p:nvPr>
        </p:nvSpPr>
        <p:spPr>
          <a:xfrm>
            <a:off x="4745950" y="1241075"/>
            <a:ext cx="36861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7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/>
          <p:nvPr/>
        </p:nvSpPr>
        <p:spPr>
          <a:xfrm rot="5400000">
            <a:off x="-1490132" y="2254808"/>
            <a:ext cx="2203200" cy="2203200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 rot="-8880129">
            <a:off x="7060004" y="-912422"/>
            <a:ext cx="3144441" cy="3144441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6" name="Google Shape;156;p18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18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8" name="Google Shape;158;p18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9" name="Google Shape;159;p18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3" type="subTitle"/>
          </p:nvPr>
        </p:nvSpPr>
        <p:spPr>
          <a:xfrm>
            <a:off x="807125" y="3825398"/>
            <a:ext cx="21456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8"/>
          <p:cNvSpPr txBox="1"/>
          <p:nvPr>
            <p:ph idx="4" type="subTitle"/>
          </p:nvPr>
        </p:nvSpPr>
        <p:spPr>
          <a:xfrm>
            <a:off x="807131" y="3375748"/>
            <a:ext cx="2145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2" name="Google Shape;162;p18"/>
          <p:cNvSpPr txBox="1"/>
          <p:nvPr>
            <p:ph idx="5" type="subTitle"/>
          </p:nvPr>
        </p:nvSpPr>
        <p:spPr>
          <a:xfrm>
            <a:off x="3493925" y="3825398"/>
            <a:ext cx="21456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6" type="subTitle"/>
          </p:nvPr>
        </p:nvSpPr>
        <p:spPr>
          <a:xfrm>
            <a:off x="3493931" y="3375748"/>
            <a:ext cx="2145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4" name="Google Shape;164;p18"/>
          <p:cNvSpPr txBox="1"/>
          <p:nvPr>
            <p:ph idx="7" type="subTitle"/>
          </p:nvPr>
        </p:nvSpPr>
        <p:spPr>
          <a:xfrm>
            <a:off x="6180725" y="3825398"/>
            <a:ext cx="21456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8"/>
          <p:cNvSpPr txBox="1"/>
          <p:nvPr>
            <p:ph idx="8" type="subTitle"/>
          </p:nvPr>
        </p:nvSpPr>
        <p:spPr>
          <a:xfrm>
            <a:off x="6180731" y="3375748"/>
            <a:ext cx="2145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8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/>
          <p:nvPr/>
        </p:nvSpPr>
        <p:spPr>
          <a:xfrm flipH="1" rot="-2161599">
            <a:off x="-1871217" y="-1507659"/>
            <a:ext cx="3498019" cy="3497842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9" name="Google Shape;169;p19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9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1" name="Google Shape;171;p19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2" name="Google Shape;172;p19"/>
          <p:cNvSpPr txBox="1"/>
          <p:nvPr>
            <p:ph idx="3" type="subTitle"/>
          </p:nvPr>
        </p:nvSpPr>
        <p:spPr>
          <a:xfrm>
            <a:off x="5220200" y="1803304"/>
            <a:ext cx="3056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type="title"/>
          </p:nvPr>
        </p:nvSpPr>
        <p:spPr>
          <a:xfrm>
            <a:off x="5220200" y="1401875"/>
            <a:ext cx="1624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4" name="Google Shape;174;p19"/>
          <p:cNvSpPr txBox="1"/>
          <p:nvPr>
            <p:ph hasCustomPrompt="1" idx="4" type="title"/>
          </p:nvPr>
        </p:nvSpPr>
        <p:spPr>
          <a:xfrm>
            <a:off x="4277325" y="1401856"/>
            <a:ext cx="807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75" name="Google Shape;175;p19"/>
          <p:cNvSpPr txBox="1"/>
          <p:nvPr>
            <p:ph idx="5" type="subTitle"/>
          </p:nvPr>
        </p:nvSpPr>
        <p:spPr>
          <a:xfrm>
            <a:off x="5220200" y="2853058"/>
            <a:ext cx="3056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9"/>
          <p:cNvSpPr txBox="1"/>
          <p:nvPr>
            <p:ph idx="6" type="title"/>
          </p:nvPr>
        </p:nvSpPr>
        <p:spPr>
          <a:xfrm>
            <a:off x="5220200" y="2451627"/>
            <a:ext cx="1624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7" name="Google Shape;177;p19"/>
          <p:cNvSpPr txBox="1"/>
          <p:nvPr>
            <p:ph hasCustomPrompt="1" idx="7" type="title"/>
          </p:nvPr>
        </p:nvSpPr>
        <p:spPr>
          <a:xfrm>
            <a:off x="4277325" y="2451610"/>
            <a:ext cx="807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78" name="Google Shape;178;p19"/>
          <p:cNvSpPr txBox="1"/>
          <p:nvPr>
            <p:ph idx="8" type="subTitle"/>
          </p:nvPr>
        </p:nvSpPr>
        <p:spPr>
          <a:xfrm>
            <a:off x="5220200" y="3902813"/>
            <a:ext cx="3056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9" type="title"/>
          </p:nvPr>
        </p:nvSpPr>
        <p:spPr>
          <a:xfrm>
            <a:off x="5220200" y="3501376"/>
            <a:ext cx="1624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0" name="Google Shape;180;p19"/>
          <p:cNvSpPr txBox="1"/>
          <p:nvPr>
            <p:ph hasCustomPrompt="1" idx="13" type="title"/>
          </p:nvPr>
        </p:nvSpPr>
        <p:spPr>
          <a:xfrm>
            <a:off x="4277325" y="3501365"/>
            <a:ext cx="807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81" name="Google Shape;181;p19"/>
          <p:cNvSpPr txBox="1"/>
          <p:nvPr>
            <p:ph idx="14"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6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 flipH="1" rot="8698870">
            <a:off x="-1140220" y="-1484967"/>
            <a:ext cx="4621452" cy="4621452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5" name="Google Shape;185;p20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0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7" name="Google Shape;187;p20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8" name="Google Shape;188;p20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9" name="Google Shape;189;p20"/>
          <p:cNvSpPr txBox="1"/>
          <p:nvPr>
            <p:ph idx="3" type="subTitle"/>
          </p:nvPr>
        </p:nvSpPr>
        <p:spPr>
          <a:xfrm>
            <a:off x="960576" y="2153825"/>
            <a:ext cx="2190300" cy="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0"/>
          <p:cNvSpPr txBox="1"/>
          <p:nvPr>
            <p:ph idx="4" type="subTitle"/>
          </p:nvPr>
        </p:nvSpPr>
        <p:spPr>
          <a:xfrm>
            <a:off x="960589" y="1704175"/>
            <a:ext cx="219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1" name="Google Shape;191;p20"/>
          <p:cNvSpPr txBox="1"/>
          <p:nvPr>
            <p:ph idx="5" type="subTitle"/>
          </p:nvPr>
        </p:nvSpPr>
        <p:spPr>
          <a:xfrm>
            <a:off x="5993124" y="2153825"/>
            <a:ext cx="2190300" cy="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0"/>
          <p:cNvSpPr txBox="1"/>
          <p:nvPr>
            <p:ph idx="6" type="subTitle"/>
          </p:nvPr>
        </p:nvSpPr>
        <p:spPr>
          <a:xfrm>
            <a:off x="5993117" y="1704175"/>
            <a:ext cx="219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3" name="Google Shape;193;p20"/>
          <p:cNvSpPr txBox="1"/>
          <p:nvPr>
            <p:ph idx="7" type="subTitle"/>
          </p:nvPr>
        </p:nvSpPr>
        <p:spPr>
          <a:xfrm>
            <a:off x="960576" y="3530525"/>
            <a:ext cx="2190300" cy="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8" type="subTitle"/>
          </p:nvPr>
        </p:nvSpPr>
        <p:spPr>
          <a:xfrm>
            <a:off x="960589" y="3080875"/>
            <a:ext cx="219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5" name="Google Shape;195;p20"/>
          <p:cNvSpPr txBox="1"/>
          <p:nvPr>
            <p:ph idx="9" type="subTitle"/>
          </p:nvPr>
        </p:nvSpPr>
        <p:spPr>
          <a:xfrm>
            <a:off x="5993124" y="3530525"/>
            <a:ext cx="2190300" cy="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0"/>
          <p:cNvSpPr txBox="1"/>
          <p:nvPr>
            <p:ph idx="13" type="subTitle"/>
          </p:nvPr>
        </p:nvSpPr>
        <p:spPr>
          <a:xfrm>
            <a:off x="5993117" y="3080875"/>
            <a:ext cx="219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rot="-908231">
            <a:off x="-659279" y="-1163274"/>
            <a:ext cx="3029514" cy="3029514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713075" y="2179717"/>
            <a:ext cx="7234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713075" y="3326963"/>
            <a:ext cx="4616400" cy="3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784175" y="1067386"/>
            <a:ext cx="10272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3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3"/>
          <p:cNvSpPr txBox="1"/>
          <p:nvPr>
            <p:ph idx="4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5" name="Google Shape;25;p3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Google Shape;26;p3"/>
          <p:cNvSpPr/>
          <p:nvPr/>
        </p:nvSpPr>
        <p:spPr>
          <a:xfrm rot="-8701193">
            <a:off x="6244336" y="-1138937"/>
            <a:ext cx="4261178" cy="4261178"/>
          </a:xfrm>
          <a:prstGeom prst="ellipse">
            <a:avLst/>
          </a:prstGeom>
          <a:gradFill>
            <a:gsLst>
              <a:gs pos="0">
                <a:srgbClr val="869FB1">
                  <a:alpha val="20540"/>
                </a:srgbClr>
              </a:gs>
              <a:gs pos="100000">
                <a:srgbClr val="FFFFFF">
                  <a:alpha val="0"/>
                  <a:alpha val="2054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5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/>
          <p:nvPr/>
        </p:nvSpPr>
        <p:spPr>
          <a:xfrm flipH="1" rot="-8590643">
            <a:off x="7212872" y="-1096737"/>
            <a:ext cx="3272101" cy="3272101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0" name="Google Shape;200;p21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1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2" name="Google Shape;202;p21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3" name="Google Shape;203;p21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4" name="Google Shape;204;p21"/>
          <p:cNvSpPr txBox="1"/>
          <p:nvPr>
            <p:ph idx="3" type="subTitle"/>
          </p:nvPr>
        </p:nvSpPr>
        <p:spPr>
          <a:xfrm>
            <a:off x="873625" y="2331862"/>
            <a:ext cx="21903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4" type="subTitle"/>
          </p:nvPr>
        </p:nvSpPr>
        <p:spPr>
          <a:xfrm>
            <a:off x="873625" y="1989475"/>
            <a:ext cx="21903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6" name="Google Shape;206;p21"/>
          <p:cNvSpPr txBox="1"/>
          <p:nvPr>
            <p:ph idx="5" type="subTitle"/>
          </p:nvPr>
        </p:nvSpPr>
        <p:spPr>
          <a:xfrm>
            <a:off x="3479978" y="2331862"/>
            <a:ext cx="21903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1"/>
          <p:cNvSpPr txBox="1"/>
          <p:nvPr>
            <p:ph idx="6" type="subTitle"/>
          </p:nvPr>
        </p:nvSpPr>
        <p:spPr>
          <a:xfrm>
            <a:off x="3479978" y="1989475"/>
            <a:ext cx="21903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8" name="Google Shape;208;p21"/>
          <p:cNvSpPr txBox="1"/>
          <p:nvPr>
            <p:ph idx="7" type="subTitle"/>
          </p:nvPr>
        </p:nvSpPr>
        <p:spPr>
          <a:xfrm>
            <a:off x="6086325" y="2331862"/>
            <a:ext cx="21903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1"/>
          <p:cNvSpPr txBox="1"/>
          <p:nvPr>
            <p:ph idx="8" type="subTitle"/>
          </p:nvPr>
        </p:nvSpPr>
        <p:spPr>
          <a:xfrm>
            <a:off x="6086325" y="1989475"/>
            <a:ext cx="21903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0" name="Google Shape;210;p21"/>
          <p:cNvSpPr txBox="1"/>
          <p:nvPr>
            <p:ph idx="9" type="subTitle"/>
          </p:nvPr>
        </p:nvSpPr>
        <p:spPr>
          <a:xfrm>
            <a:off x="873625" y="3946838"/>
            <a:ext cx="21903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1"/>
          <p:cNvSpPr txBox="1"/>
          <p:nvPr>
            <p:ph idx="13" type="subTitle"/>
          </p:nvPr>
        </p:nvSpPr>
        <p:spPr>
          <a:xfrm>
            <a:off x="873625" y="3604499"/>
            <a:ext cx="21903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2" name="Google Shape;212;p21"/>
          <p:cNvSpPr txBox="1"/>
          <p:nvPr>
            <p:ph idx="14" type="subTitle"/>
          </p:nvPr>
        </p:nvSpPr>
        <p:spPr>
          <a:xfrm>
            <a:off x="3479978" y="3946838"/>
            <a:ext cx="21903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1"/>
          <p:cNvSpPr txBox="1"/>
          <p:nvPr>
            <p:ph idx="15" type="subTitle"/>
          </p:nvPr>
        </p:nvSpPr>
        <p:spPr>
          <a:xfrm>
            <a:off x="3479978" y="3604499"/>
            <a:ext cx="21903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4" name="Google Shape;214;p21"/>
          <p:cNvSpPr txBox="1"/>
          <p:nvPr>
            <p:ph idx="16" type="subTitle"/>
          </p:nvPr>
        </p:nvSpPr>
        <p:spPr>
          <a:xfrm>
            <a:off x="6086325" y="3946838"/>
            <a:ext cx="21903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1"/>
          <p:cNvSpPr txBox="1"/>
          <p:nvPr>
            <p:ph idx="17" type="subTitle"/>
          </p:nvPr>
        </p:nvSpPr>
        <p:spPr>
          <a:xfrm>
            <a:off x="6086325" y="3604499"/>
            <a:ext cx="21903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/>
          <p:nvPr/>
        </p:nvSpPr>
        <p:spPr>
          <a:xfrm rot="-7618577">
            <a:off x="5309991" y="-2272309"/>
            <a:ext cx="4782668" cy="4782668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9" name="Google Shape;219;p22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2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1" name="Google Shape;221;p22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2" name="Google Shape;222;p22"/>
          <p:cNvSpPr txBox="1"/>
          <p:nvPr>
            <p:ph hasCustomPrompt="1" type="title"/>
          </p:nvPr>
        </p:nvSpPr>
        <p:spPr>
          <a:xfrm>
            <a:off x="2762080" y="2587624"/>
            <a:ext cx="3630300" cy="74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23" name="Google Shape;223;p22"/>
          <p:cNvSpPr txBox="1"/>
          <p:nvPr>
            <p:ph idx="3" type="subTitle"/>
          </p:nvPr>
        </p:nvSpPr>
        <p:spPr>
          <a:xfrm>
            <a:off x="3004480" y="3553383"/>
            <a:ext cx="3145500" cy="307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4" name="Google Shape;224;p22"/>
          <p:cNvSpPr txBox="1"/>
          <p:nvPr>
            <p:ph hasCustomPrompt="1" idx="4" type="title"/>
          </p:nvPr>
        </p:nvSpPr>
        <p:spPr>
          <a:xfrm>
            <a:off x="758555" y="657551"/>
            <a:ext cx="3631800" cy="74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25" name="Google Shape;225;p22"/>
          <p:cNvSpPr txBox="1"/>
          <p:nvPr>
            <p:ph idx="5" type="subTitle"/>
          </p:nvPr>
        </p:nvSpPr>
        <p:spPr>
          <a:xfrm>
            <a:off x="1002305" y="1619632"/>
            <a:ext cx="3144300" cy="307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6" name="Google Shape;226;p22"/>
          <p:cNvSpPr txBox="1"/>
          <p:nvPr>
            <p:ph hasCustomPrompt="1" idx="6" type="title"/>
          </p:nvPr>
        </p:nvSpPr>
        <p:spPr>
          <a:xfrm>
            <a:off x="4764105" y="657551"/>
            <a:ext cx="3631800" cy="74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27" name="Google Shape;227;p22"/>
          <p:cNvSpPr txBox="1"/>
          <p:nvPr>
            <p:ph idx="7" type="subTitle"/>
          </p:nvPr>
        </p:nvSpPr>
        <p:spPr>
          <a:xfrm>
            <a:off x="5007855" y="1619632"/>
            <a:ext cx="3144300" cy="307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9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/>
          <p:nvPr/>
        </p:nvSpPr>
        <p:spPr>
          <a:xfrm rot="-7618588">
            <a:off x="4834560" y="-1783655"/>
            <a:ext cx="5322309" cy="5322309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1" name="Google Shape;231;p23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3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3" name="Google Shape;233;p23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4" name="Google Shape;234;p23"/>
          <p:cNvSpPr txBox="1"/>
          <p:nvPr>
            <p:ph type="title"/>
          </p:nvPr>
        </p:nvSpPr>
        <p:spPr>
          <a:xfrm>
            <a:off x="5043426" y="1371816"/>
            <a:ext cx="27159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5" name="Google Shape;235;p23"/>
          <p:cNvSpPr txBox="1"/>
          <p:nvPr>
            <p:ph idx="3" type="subTitle"/>
          </p:nvPr>
        </p:nvSpPr>
        <p:spPr>
          <a:xfrm>
            <a:off x="5043425" y="2062975"/>
            <a:ext cx="2715900" cy="11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0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/>
          <p:nvPr/>
        </p:nvSpPr>
        <p:spPr>
          <a:xfrm rot="-1720358">
            <a:off x="-795996" y="-869105"/>
            <a:ext cx="3728393" cy="3728393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9" name="Google Shape;239;p24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4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1" name="Google Shape;241;p24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2" name="Google Shape;242;p24"/>
          <p:cNvSpPr txBox="1"/>
          <p:nvPr>
            <p:ph type="title"/>
          </p:nvPr>
        </p:nvSpPr>
        <p:spPr>
          <a:xfrm>
            <a:off x="1154210" y="1372984"/>
            <a:ext cx="2698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3" name="Google Shape;243;p24"/>
          <p:cNvSpPr txBox="1"/>
          <p:nvPr>
            <p:ph idx="3" type="subTitle"/>
          </p:nvPr>
        </p:nvSpPr>
        <p:spPr>
          <a:xfrm>
            <a:off x="1154207" y="2061834"/>
            <a:ext cx="2698200" cy="11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BLANK_16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/>
          <p:nvPr/>
        </p:nvSpPr>
        <p:spPr>
          <a:xfrm flipH="1" rot="1720310">
            <a:off x="5434280" y="-1488977"/>
            <a:ext cx="4828341" cy="4828077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7" name="Google Shape;247;p25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25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9" name="Google Shape;249;p25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0" name="Google Shape;250;p25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1" name="Google Shape;251;p25"/>
          <p:cNvSpPr txBox="1"/>
          <p:nvPr>
            <p:ph idx="3" type="subTitle"/>
          </p:nvPr>
        </p:nvSpPr>
        <p:spPr>
          <a:xfrm>
            <a:off x="711850" y="3181751"/>
            <a:ext cx="32613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BLANK_19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4" name="Google Shape;254;p26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26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6" name="Google Shape;256;p26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7" name="Google Shape;257;p26"/>
          <p:cNvSpPr txBox="1"/>
          <p:nvPr>
            <p:ph type="title"/>
          </p:nvPr>
        </p:nvSpPr>
        <p:spPr>
          <a:xfrm>
            <a:off x="4572000" y="1302085"/>
            <a:ext cx="3859200" cy="1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8" name="Google Shape;258;p26"/>
          <p:cNvSpPr txBox="1"/>
          <p:nvPr>
            <p:ph idx="3" type="subTitle"/>
          </p:nvPr>
        </p:nvSpPr>
        <p:spPr>
          <a:xfrm>
            <a:off x="4571625" y="2475001"/>
            <a:ext cx="3859200" cy="8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6"/>
          <p:cNvSpPr/>
          <p:nvPr/>
        </p:nvSpPr>
        <p:spPr>
          <a:xfrm flipH="1" rot="-9900482">
            <a:off x="6455460" y="-1317364"/>
            <a:ext cx="2852907" cy="2852907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3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/>
          <p:nvPr/>
        </p:nvSpPr>
        <p:spPr>
          <a:xfrm flipH="1" rot="9635485">
            <a:off x="-985924" y="-1106854"/>
            <a:ext cx="4092357" cy="4092357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 flipH="1" rot="-8672539">
            <a:off x="7113744" y="-1249177"/>
            <a:ext cx="3272014" cy="3272014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4" name="Google Shape;264;p27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7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6" name="Google Shape;266;p27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7" name="Google Shape;267;p27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4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0" name="Google Shape;270;p28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28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2" name="Google Shape;272;p28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3" name="Google Shape;273;p28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4" name="Google Shape;274;p28"/>
          <p:cNvSpPr/>
          <p:nvPr/>
        </p:nvSpPr>
        <p:spPr>
          <a:xfrm flipH="1">
            <a:off x="5738019" y="-1881603"/>
            <a:ext cx="2778300" cy="2778000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/>
          <p:nvPr/>
        </p:nvSpPr>
        <p:spPr>
          <a:xfrm flipH="1" rot="7618588">
            <a:off x="-1147397" y="-1622169"/>
            <a:ext cx="5322309" cy="5322309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29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9" name="Google Shape;279;p29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80" name="Google Shape;280;p29"/>
          <p:cNvSpPr txBox="1"/>
          <p:nvPr>
            <p:ph type="title"/>
          </p:nvPr>
        </p:nvSpPr>
        <p:spPr>
          <a:xfrm>
            <a:off x="1669166" y="724520"/>
            <a:ext cx="5804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1" name="Google Shape;281;p29"/>
          <p:cNvSpPr txBox="1"/>
          <p:nvPr>
            <p:ph idx="3" type="subTitle"/>
          </p:nvPr>
        </p:nvSpPr>
        <p:spPr>
          <a:xfrm>
            <a:off x="2866999" y="1562795"/>
            <a:ext cx="3402000" cy="86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29"/>
          <p:cNvSpPr txBox="1"/>
          <p:nvPr/>
        </p:nvSpPr>
        <p:spPr>
          <a:xfrm>
            <a:off x="1904700" y="3207250"/>
            <a:ext cx="53346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Credits: 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Poppins SemiBold"/>
                <a:ea typeface="Poppins SemiBold"/>
                <a:cs typeface="Poppins SemiBold"/>
                <a:sym typeface="Poppins SemiBol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Poppins SemiBold"/>
                <a:ea typeface="Poppins SemiBold"/>
                <a:cs typeface="Poppins SemiBold"/>
                <a:sym typeface="Poppins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Poppins SemiBold"/>
                <a:ea typeface="Poppins SemiBold"/>
                <a:cs typeface="Poppins SemiBold"/>
                <a:sym typeface="Poppins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83" name="Google Shape;283;p29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/>
          <p:nvPr/>
        </p:nvSpPr>
        <p:spPr>
          <a:xfrm flipH="1" rot="7618588">
            <a:off x="-1147397" y="-1622169"/>
            <a:ext cx="5322309" cy="5322309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 rot="-6777793">
            <a:off x="-500388" y="3908257"/>
            <a:ext cx="1936996" cy="1936996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3075" y="1161000"/>
            <a:ext cx="7717800" cy="3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713075" y="4623852"/>
            <a:ext cx="548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0"/>
            </a:lvl1pPr>
            <a:lvl2pPr lvl="1">
              <a:buNone/>
              <a:defRPr b="0"/>
            </a:lvl2pPr>
            <a:lvl3pPr lvl="2">
              <a:buNone/>
              <a:defRPr b="0"/>
            </a:lvl3pPr>
            <a:lvl4pPr lvl="3">
              <a:buNone/>
              <a:defRPr b="0"/>
            </a:lvl4pPr>
            <a:lvl5pPr lvl="4">
              <a:buNone/>
              <a:defRPr b="0"/>
            </a:lvl5pPr>
            <a:lvl6pPr lvl="5">
              <a:buNone/>
              <a:defRPr b="0"/>
            </a:lvl6pPr>
            <a:lvl7pPr lvl="6">
              <a:buNone/>
              <a:defRPr b="0"/>
            </a:lvl7pPr>
            <a:lvl8pPr lvl="7">
              <a:buNone/>
              <a:defRPr b="0"/>
            </a:lvl8pPr>
            <a:lvl9pPr lvl="8">
              <a:buNone/>
              <a:defRPr b="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3" name="Google Shape;33;p4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34" name="Google Shape;34;p4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3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/>
          <p:nvPr/>
        </p:nvSpPr>
        <p:spPr>
          <a:xfrm rot="-6962841">
            <a:off x="-1235620" y="3067256"/>
            <a:ext cx="3073690" cy="3073690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1669367" y="3007297"/>
            <a:ext cx="2286000" cy="11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subTitle"/>
          </p:nvPr>
        </p:nvSpPr>
        <p:spPr>
          <a:xfrm>
            <a:off x="1669367" y="2557647"/>
            <a:ext cx="2286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3" type="subTitle"/>
          </p:nvPr>
        </p:nvSpPr>
        <p:spPr>
          <a:xfrm>
            <a:off x="5186717" y="3007297"/>
            <a:ext cx="2287800" cy="11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4" type="subTitle"/>
          </p:nvPr>
        </p:nvSpPr>
        <p:spPr>
          <a:xfrm>
            <a:off x="5186717" y="2557647"/>
            <a:ext cx="228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" name="Google Shape;42;p5"/>
          <p:cNvSpPr txBox="1"/>
          <p:nvPr>
            <p:ph idx="5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3" name="Google Shape;43;p5"/>
          <p:cNvSpPr txBox="1"/>
          <p:nvPr>
            <p:ph idx="6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44" name="Google Shape;44;p5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5"/>
          <p:cNvSpPr/>
          <p:nvPr/>
        </p:nvSpPr>
        <p:spPr>
          <a:xfrm>
            <a:off x="6614275" y="-1106550"/>
            <a:ext cx="1596600" cy="1596600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 rot="-6777793">
            <a:off x="-500388" y="3908257"/>
            <a:ext cx="1936996" cy="1936996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0" name="Google Shape;50;p6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Google Shape;51;p6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6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 rot="-1720358">
            <a:off x="-923271" y="-1116905"/>
            <a:ext cx="3728393" cy="3728393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7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7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7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3" type="subTitle"/>
          </p:nvPr>
        </p:nvSpPr>
        <p:spPr>
          <a:xfrm>
            <a:off x="713075" y="1746850"/>
            <a:ext cx="4155300" cy="21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 flipH="1" rot="2324845">
            <a:off x="4768463" y="-1343820"/>
            <a:ext cx="5393295" cy="5393061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1388100" y="1019456"/>
            <a:ext cx="6367800" cy="25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8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8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67" name="Google Shape;67;p8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 rot="-7618588">
            <a:off x="4834560" y="-1783655"/>
            <a:ext cx="5322309" cy="5322309"/>
          </a:xfrm>
          <a:prstGeom prst="ellipse">
            <a:avLst/>
          </a:prstGeom>
          <a:gradFill>
            <a:gsLst>
              <a:gs pos="0">
                <a:srgbClr val="869FB1">
                  <a:alpha val="20540"/>
                </a:srgbClr>
              </a:gs>
              <a:gs pos="100000">
                <a:srgbClr val="FFFFFF">
                  <a:alpha val="0"/>
                  <a:alpha val="2054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1" name="Google Shape;71;p9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9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9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2839350" y="1233242"/>
            <a:ext cx="346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3" type="subTitle"/>
          </p:nvPr>
        </p:nvSpPr>
        <p:spPr>
          <a:xfrm>
            <a:off x="2839350" y="1924342"/>
            <a:ext cx="3465300" cy="14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/>
          <p:nvPr/>
        </p:nvSpPr>
        <p:spPr>
          <a:xfrm rot="-4596179">
            <a:off x="-1309904" y="2330426"/>
            <a:ext cx="1937010" cy="1937010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713075" y="3924612"/>
            <a:ext cx="7717800" cy="45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0" name="Google Shape;80;p10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0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0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0"/>
          <p:cNvSpPr/>
          <p:nvPr/>
        </p:nvSpPr>
        <p:spPr>
          <a:xfrm flipH="1" rot="-7139419">
            <a:off x="7295467" y="-947033"/>
            <a:ext cx="3271973" cy="3271973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 rot="-1720358">
            <a:off x="-795996" y="-869105"/>
            <a:ext cx="3728393" cy="3728393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660B4"/>
            </a:gs>
            <a:gs pos="100000">
              <a:srgbClr val="0B223D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075" y="1279575"/>
            <a:ext cx="7717800" cy="3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/>
          <p:nvPr/>
        </p:nvSpPr>
        <p:spPr>
          <a:xfrm>
            <a:off x="3458950" y="2841300"/>
            <a:ext cx="2229600" cy="1347600"/>
          </a:xfrm>
          <a:prstGeom prst="roundRect">
            <a:avLst>
              <a:gd fmla="val 16185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2"/>
          <p:cNvSpPr txBox="1"/>
          <p:nvPr>
            <p:ph type="ctrTitle"/>
          </p:nvPr>
        </p:nvSpPr>
        <p:spPr>
          <a:xfrm>
            <a:off x="1168774" y="873523"/>
            <a:ext cx="6468000" cy="184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Sprint </a:t>
            </a:r>
            <a:r>
              <a:rPr lang="en" sz="6000"/>
              <a:t>Seven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Team 205</a:t>
            </a:r>
            <a:endParaRPr sz="4500">
              <a:solidFill>
                <a:schemeClr val="lt1"/>
              </a:solidFill>
            </a:endParaRPr>
          </a:p>
        </p:txBody>
      </p:sp>
      <p:sp>
        <p:nvSpPr>
          <p:cNvPr id="294" name="Google Shape;294;p32"/>
          <p:cNvSpPr txBox="1"/>
          <p:nvPr>
            <p:ph idx="1" type="subTitle"/>
          </p:nvPr>
        </p:nvSpPr>
        <p:spPr>
          <a:xfrm>
            <a:off x="2778875" y="2841300"/>
            <a:ext cx="3586200" cy="13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Amardeep</a:t>
            </a:r>
            <a:r>
              <a:rPr lang="en" sz="1200"/>
              <a:t> Singh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Nitin </a:t>
            </a:r>
            <a:r>
              <a:rPr lang="en" sz="1200"/>
              <a:t>Sharma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Zufar </a:t>
            </a:r>
            <a:r>
              <a:rPr lang="en" sz="1200"/>
              <a:t>Islam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Josh Ryan</a:t>
            </a:r>
            <a:r>
              <a:rPr lang="en" sz="1200"/>
              <a:t> MacAdangdang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Matthew </a:t>
            </a:r>
            <a:r>
              <a:rPr lang="en" sz="1200"/>
              <a:t>McArdle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Cody </a:t>
            </a:r>
            <a:r>
              <a:rPr lang="en" sz="1200"/>
              <a:t>Nguyen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Maxim </a:t>
            </a:r>
            <a:r>
              <a:rPr lang="en" sz="1200"/>
              <a:t>Brochin</a:t>
            </a:r>
            <a:endParaRPr sz="1200"/>
          </a:p>
        </p:txBody>
      </p:sp>
      <p:sp>
        <p:nvSpPr>
          <p:cNvPr id="295" name="Google Shape;295;p32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2022-10-03</a:t>
            </a:r>
            <a:endParaRPr/>
          </a:p>
        </p:txBody>
      </p:sp>
      <p:sp>
        <p:nvSpPr>
          <p:cNvPr id="296" name="Google Shape;296;p32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32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CIS*3760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1"/>
          <p:cNvSpPr/>
          <p:nvPr/>
        </p:nvSpPr>
        <p:spPr>
          <a:xfrm>
            <a:off x="713075" y="3247625"/>
            <a:ext cx="3105300" cy="489300"/>
          </a:xfrm>
          <a:prstGeom prst="roundRect">
            <a:avLst>
              <a:gd fmla="val 50000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1"/>
          <p:cNvSpPr txBox="1"/>
          <p:nvPr>
            <p:ph type="title"/>
          </p:nvPr>
        </p:nvSpPr>
        <p:spPr>
          <a:xfrm>
            <a:off x="713075" y="2179717"/>
            <a:ext cx="7234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Nitin Sharma</a:t>
            </a:r>
            <a:endParaRPr/>
          </a:p>
        </p:txBody>
      </p:sp>
      <p:sp>
        <p:nvSpPr>
          <p:cNvPr id="386" name="Google Shape;386;p41"/>
          <p:cNvSpPr txBox="1"/>
          <p:nvPr>
            <p:ph idx="1" type="subTitle"/>
          </p:nvPr>
        </p:nvSpPr>
        <p:spPr>
          <a:xfrm>
            <a:off x="779525" y="3326975"/>
            <a:ext cx="2972400" cy="3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6.5 Hours | Weight 13</a:t>
            </a:r>
            <a:endParaRPr/>
          </a:p>
        </p:txBody>
      </p:sp>
      <p:sp>
        <p:nvSpPr>
          <p:cNvPr id="387" name="Google Shape;387;p41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41"/>
          <p:cNvSpPr txBox="1"/>
          <p:nvPr>
            <p:ph idx="4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2"/>
          <p:cNvSpPr txBox="1"/>
          <p:nvPr>
            <p:ph idx="15" type="title"/>
          </p:nvPr>
        </p:nvSpPr>
        <p:spPr>
          <a:xfrm>
            <a:off x="159025" y="67375"/>
            <a:ext cx="771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Nitin Sharma</a:t>
            </a:r>
            <a:endParaRPr/>
          </a:p>
        </p:txBody>
      </p:sp>
      <p:sp>
        <p:nvSpPr>
          <p:cNvPr id="394" name="Google Shape;394;p42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42"/>
          <p:cNvSpPr txBox="1"/>
          <p:nvPr>
            <p:ph idx="17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</a:t>
            </a:r>
            <a:endParaRPr/>
          </a:p>
        </p:txBody>
      </p:sp>
      <p:sp>
        <p:nvSpPr>
          <p:cNvPr id="396" name="Google Shape;396;p42"/>
          <p:cNvSpPr/>
          <p:nvPr/>
        </p:nvSpPr>
        <p:spPr>
          <a:xfrm>
            <a:off x="5886925" y="80275"/>
            <a:ext cx="3105300" cy="489300"/>
          </a:xfrm>
          <a:prstGeom prst="roundRect">
            <a:avLst>
              <a:gd fmla="val 50000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2"/>
          <p:cNvSpPr txBox="1"/>
          <p:nvPr>
            <p:ph idx="16" type="subTitle"/>
          </p:nvPr>
        </p:nvSpPr>
        <p:spPr>
          <a:xfrm>
            <a:off x="5953375" y="159625"/>
            <a:ext cx="2972400" cy="3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Time 6.5 Hours | Weight 13</a:t>
            </a:r>
            <a:endParaRPr sz="1300"/>
          </a:p>
        </p:txBody>
      </p:sp>
      <p:sp>
        <p:nvSpPr>
          <p:cNvPr id="398" name="Google Shape;398;p42"/>
          <p:cNvSpPr/>
          <p:nvPr/>
        </p:nvSpPr>
        <p:spPr>
          <a:xfrm>
            <a:off x="379325" y="937800"/>
            <a:ext cx="3870000" cy="3267900"/>
          </a:xfrm>
          <a:prstGeom prst="roundRect">
            <a:avLst>
              <a:gd fmla="val 32498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2"/>
          <p:cNvSpPr/>
          <p:nvPr/>
        </p:nvSpPr>
        <p:spPr>
          <a:xfrm>
            <a:off x="4743225" y="962750"/>
            <a:ext cx="3870000" cy="3267900"/>
          </a:xfrm>
          <a:prstGeom prst="roundRect">
            <a:avLst>
              <a:gd fmla="val 32498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2"/>
          <p:cNvSpPr txBox="1"/>
          <p:nvPr>
            <p:ph type="title"/>
          </p:nvPr>
        </p:nvSpPr>
        <p:spPr>
          <a:xfrm>
            <a:off x="989375" y="934329"/>
            <a:ext cx="26499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  <p:sp>
        <p:nvSpPr>
          <p:cNvPr id="401" name="Google Shape;401;p42"/>
          <p:cNvSpPr txBox="1"/>
          <p:nvPr>
            <p:ph type="title"/>
          </p:nvPr>
        </p:nvSpPr>
        <p:spPr>
          <a:xfrm>
            <a:off x="5353275" y="962754"/>
            <a:ext cx="26499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402" name="Google Shape;402;p42"/>
          <p:cNvSpPr txBox="1"/>
          <p:nvPr>
            <p:ph idx="7" type="subTitle"/>
          </p:nvPr>
        </p:nvSpPr>
        <p:spPr>
          <a:xfrm>
            <a:off x="1033025" y="2091150"/>
            <a:ext cx="2562600" cy="9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Researched GITLAB CI/CD, Testing libraries, and code linting</a:t>
            </a:r>
            <a:endParaRPr sz="1500"/>
          </a:p>
        </p:txBody>
      </p:sp>
      <p:sp>
        <p:nvSpPr>
          <p:cNvPr id="403" name="Google Shape;403;p42"/>
          <p:cNvSpPr txBox="1"/>
          <p:nvPr>
            <p:ph idx="7" type="subTitle"/>
          </p:nvPr>
        </p:nvSpPr>
        <p:spPr>
          <a:xfrm>
            <a:off x="5451675" y="2212652"/>
            <a:ext cx="2453100" cy="8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Worked</a:t>
            </a:r>
            <a:r>
              <a:rPr lang="en" sz="1500"/>
              <a:t> during team session on linting API code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"/>
          <p:cNvSpPr/>
          <p:nvPr/>
        </p:nvSpPr>
        <p:spPr>
          <a:xfrm>
            <a:off x="713075" y="3247625"/>
            <a:ext cx="3105300" cy="489300"/>
          </a:xfrm>
          <a:prstGeom prst="roundRect">
            <a:avLst>
              <a:gd fmla="val 50000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3"/>
          <p:cNvSpPr txBox="1"/>
          <p:nvPr>
            <p:ph type="title"/>
          </p:nvPr>
        </p:nvSpPr>
        <p:spPr>
          <a:xfrm>
            <a:off x="713075" y="2179725"/>
            <a:ext cx="8099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Ryan </a:t>
            </a:r>
            <a:r>
              <a:rPr lang="en"/>
              <a:t>MacAdangdang</a:t>
            </a:r>
            <a:endParaRPr/>
          </a:p>
        </p:txBody>
      </p:sp>
      <p:sp>
        <p:nvSpPr>
          <p:cNvPr id="410" name="Google Shape;410;p43"/>
          <p:cNvSpPr txBox="1"/>
          <p:nvPr>
            <p:ph idx="1" type="subTitle"/>
          </p:nvPr>
        </p:nvSpPr>
        <p:spPr>
          <a:xfrm>
            <a:off x="779525" y="3326975"/>
            <a:ext cx="2972400" cy="3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6 Hours | Weight 12</a:t>
            </a:r>
            <a:endParaRPr/>
          </a:p>
        </p:txBody>
      </p:sp>
      <p:sp>
        <p:nvSpPr>
          <p:cNvPr id="411" name="Google Shape;411;p43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43"/>
          <p:cNvSpPr txBox="1"/>
          <p:nvPr>
            <p:ph idx="4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4"/>
          <p:cNvSpPr/>
          <p:nvPr/>
        </p:nvSpPr>
        <p:spPr>
          <a:xfrm>
            <a:off x="436725" y="664938"/>
            <a:ext cx="4487100" cy="3784200"/>
          </a:xfrm>
          <a:prstGeom prst="roundRect">
            <a:avLst>
              <a:gd fmla="val 12003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4"/>
          <p:cNvSpPr/>
          <p:nvPr/>
        </p:nvSpPr>
        <p:spPr>
          <a:xfrm>
            <a:off x="5053650" y="677875"/>
            <a:ext cx="3711000" cy="3784200"/>
          </a:xfrm>
          <a:prstGeom prst="roundRect">
            <a:avLst>
              <a:gd fmla="val 11433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4"/>
          <p:cNvSpPr txBox="1"/>
          <p:nvPr>
            <p:ph type="title"/>
          </p:nvPr>
        </p:nvSpPr>
        <p:spPr>
          <a:xfrm>
            <a:off x="5584200" y="810179"/>
            <a:ext cx="26499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</a:t>
            </a:r>
            <a:endParaRPr/>
          </a:p>
        </p:txBody>
      </p:sp>
      <p:sp>
        <p:nvSpPr>
          <p:cNvPr id="420" name="Google Shape;420;p44"/>
          <p:cNvSpPr txBox="1"/>
          <p:nvPr>
            <p:ph idx="1" type="subTitle"/>
          </p:nvPr>
        </p:nvSpPr>
        <p:spPr>
          <a:xfrm>
            <a:off x="5584200" y="1515175"/>
            <a:ext cx="2649900" cy="25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Observed Cypress E2E testing.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21" name="Google Shape;421;p44"/>
          <p:cNvSpPr txBox="1"/>
          <p:nvPr>
            <p:ph idx="6" type="title"/>
          </p:nvPr>
        </p:nvSpPr>
        <p:spPr>
          <a:xfrm>
            <a:off x="1355322" y="810179"/>
            <a:ext cx="26499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  <p:sp>
        <p:nvSpPr>
          <p:cNvPr id="422" name="Google Shape;422;p44"/>
          <p:cNvSpPr txBox="1"/>
          <p:nvPr>
            <p:ph idx="7" type="subTitle"/>
          </p:nvPr>
        </p:nvSpPr>
        <p:spPr>
          <a:xfrm>
            <a:off x="1276875" y="1287475"/>
            <a:ext cx="2806800" cy="28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Researched Code Linting </a:t>
            </a:r>
            <a:r>
              <a:rPr lang="en" sz="1500"/>
              <a:t>frameworks</a:t>
            </a:r>
            <a:r>
              <a:rPr lang="en" sz="1500"/>
              <a:t>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23" name="Google Shape;423;p44"/>
          <p:cNvSpPr txBox="1"/>
          <p:nvPr>
            <p:ph idx="15" type="title"/>
          </p:nvPr>
        </p:nvSpPr>
        <p:spPr>
          <a:xfrm>
            <a:off x="159025" y="67375"/>
            <a:ext cx="771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Ryan MacAdangdang</a:t>
            </a:r>
            <a:endParaRPr/>
          </a:p>
        </p:txBody>
      </p:sp>
      <p:sp>
        <p:nvSpPr>
          <p:cNvPr id="424" name="Google Shape;424;p44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44"/>
          <p:cNvSpPr txBox="1"/>
          <p:nvPr>
            <p:ph idx="17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</a:t>
            </a:r>
            <a:endParaRPr/>
          </a:p>
        </p:txBody>
      </p:sp>
      <p:sp>
        <p:nvSpPr>
          <p:cNvPr id="426" name="Google Shape;426;p44"/>
          <p:cNvSpPr/>
          <p:nvPr/>
        </p:nvSpPr>
        <p:spPr>
          <a:xfrm>
            <a:off x="5886925" y="80275"/>
            <a:ext cx="3105300" cy="489300"/>
          </a:xfrm>
          <a:prstGeom prst="roundRect">
            <a:avLst>
              <a:gd fmla="val 50000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4"/>
          <p:cNvSpPr txBox="1"/>
          <p:nvPr>
            <p:ph idx="16" type="subTitle"/>
          </p:nvPr>
        </p:nvSpPr>
        <p:spPr>
          <a:xfrm>
            <a:off x="5953375" y="159625"/>
            <a:ext cx="2972400" cy="3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Time 6 Hours | Weight 12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5"/>
          <p:cNvSpPr/>
          <p:nvPr/>
        </p:nvSpPr>
        <p:spPr>
          <a:xfrm>
            <a:off x="713075" y="3247625"/>
            <a:ext cx="3105300" cy="489300"/>
          </a:xfrm>
          <a:prstGeom prst="roundRect">
            <a:avLst>
              <a:gd fmla="val 50000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5"/>
          <p:cNvSpPr txBox="1"/>
          <p:nvPr>
            <p:ph type="title"/>
          </p:nvPr>
        </p:nvSpPr>
        <p:spPr>
          <a:xfrm>
            <a:off x="713075" y="2179717"/>
            <a:ext cx="7234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Zufar </a:t>
            </a:r>
            <a:r>
              <a:rPr lang="en"/>
              <a:t>Islam</a:t>
            </a:r>
            <a:endParaRPr/>
          </a:p>
        </p:txBody>
      </p:sp>
      <p:sp>
        <p:nvSpPr>
          <p:cNvPr id="434" name="Google Shape;434;p45"/>
          <p:cNvSpPr txBox="1"/>
          <p:nvPr>
            <p:ph idx="1" type="subTitle"/>
          </p:nvPr>
        </p:nvSpPr>
        <p:spPr>
          <a:xfrm>
            <a:off x="779525" y="3326975"/>
            <a:ext cx="2972400" cy="3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7 Hours | Weight 14</a:t>
            </a:r>
            <a:endParaRPr/>
          </a:p>
        </p:txBody>
      </p:sp>
      <p:sp>
        <p:nvSpPr>
          <p:cNvPr id="435" name="Google Shape;435;p45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45"/>
          <p:cNvSpPr txBox="1"/>
          <p:nvPr>
            <p:ph idx="4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6"/>
          <p:cNvSpPr/>
          <p:nvPr/>
        </p:nvSpPr>
        <p:spPr>
          <a:xfrm>
            <a:off x="436725" y="2520963"/>
            <a:ext cx="8270700" cy="1943100"/>
          </a:xfrm>
          <a:prstGeom prst="roundRect">
            <a:avLst>
              <a:gd fmla="val 20678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6"/>
          <p:cNvSpPr/>
          <p:nvPr/>
        </p:nvSpPr>
        <p:spPr>
          <a:xfrm>
            <a:off x="436725" y="679650"/>
            <a:ext cx="8270400" cy="1686600"/>
          </a:xfrm>
          <a:prstGeom prst="roundRect">
            <a:avLst>
              <a:gd fmla="val 24711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6"/>
          <p:cNvSpPr txBox="1"/>
          <p:nvPr>
            <p:ph type="title"/>
          </p:nvPr>
        </p:nvSpPr>
        <p:spPr>
          <a:xfrm>
            <a:off x="2475825" y="842575"/>
            <a:ext cx="41925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  <p:sp>
        <p:nvSpPr>
          <p:cNvPr id="444" name="Google Shape;444;p46"/>
          <p:cNvSpPr txBox="1"/>
          <p:nvPr>
            <p:ph idx="1" type="subTitle"/>
          </p:nvPr>
        </p:nvSpPr>
        <p:spPr>
          <a:xfrm>
            <a:off x="2354475" y="1319875"/>
            <a:ext cx="4474800" cy="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Researched on flake8, eslint, unittest framework, gitlab CI/CD</a:t>
            </a:r>
            <a:endParaRPr sz="1500"/>
          </a:p>
        </p:txBody>
      </p:sp>
      <p:sp>
        <p:nvSpPr>
          <p:cNvPr id="445" name="Google Shape;445;p46"/>
          <p:cNvSpPr txBox="1"/>
          <p:nvPr>
            <p:ph idx="6" type="title"/>
          </p:nvPr>
        </p:nvSpPr>
        <p:spPr>
          <a:xfrm>
            <a:off x="2673676" y="2701438"/>
            <a:ext cx="37968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446" name="Google Shape;446;p46"/>
          <p:cNvSpPr txBox="1"/>
          <p:nvPr>
            <p:ph idx="7" type="subTitle"/>
          </p:nvPr>
        </p:nvSpPr>
        <p:spPr>
          <a:xfrm>
            <a:off x="2539425" y="3277225"/>
            <a:ext cx="4090800" cy="10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Assisted in developing pylint as a team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Added eslint to the gitlab CI/CD pipelines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Reviewed Unittesting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47" name="Google Shape;447;p46"/>
          <p:cNvSpPr txBox="1"/>
          <p:nvPr>
            <p:ph idx="15" type="title"/>
          </p:nvPr>
        </p:nvSpPr>
        <p:spPr>
          <a:xfrm>
            <a:off x="159025" y="67375"/>
            <a:ext cx="77247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Zufar Islam</a:t>
            </a:r>
            <a:endParaRPr/>
          </a:p>
        </p:txBody>
      </p:sp>
      <p:sp>
        <p:nvSpPr>
          <p:cNvPr id="448" name="Google Shape;448;p46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46"/>
          <p:cNvSpPr txBox="1"/>
          <p:nvPr>
            <p:ph idx="17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</a:t>
            </a:r>
            <a:endParaRPr/>
          </a:p>
        </p:txBody>
      </p:sp>
      <p:sp>
        <p:nvSpPr>
          <p:cNvPr id="450" name="Google Shape;450;p46"/>
          <p:cNvSpPr/>
          <p:nvPr/>
        </p:nvSpPr>
        <p:spPr>
          <a:xfrm>
            <a:off x="5886925" y="80275"/>
            <a:ext cx="3105300" cy="489300"/>
          </a:xfrm>
          <a:prstGeom prst="roundRect">
            <a:avLst>
              <a:gd fmla="val 50000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6"/>
          <p:cNvSpPr txBox="1"/>
          <p:nvPr>
            <p:ph idx="16" type="subTitle"/>
          </p:nvPr>
        </p:nvSpPr>
        <p:spPr>
          <a:xfrm>
            <a:off x="5953375" y="159625"/>
            <a:ext cx="2972400" cy="3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Time 7 Hours | Weight 14</a:t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7"/>
          <p:cNvSpPr/>
          <p:nvPr/>
        </p:nvSpPr>
        <p:spPr>
          <a:xfrm>
            <a:off x="713075" y="3247625"/>
            <a:ext cx="3105300" cy="489300"/>
          </a:xfrm>
          <a:prstGeom prst="roundRect">
            <a:avLst>
              <a:gd fmla="val 50000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7"/>
          <p:cNvSpPr txBox="1"/>
          <p:nvPr>
            <p:ph type="title"/>
          </p:nvPr>
        </p:nvSpPr>
        <p:spPr>
          <a:xfrm>
            <a:off x="713075" y="2179717"/>
            <a:ext cx="7234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 Brochin</a:t>
            </a:r>
            <a:endParaRPr/>
          </a:p>
        </p:txBody>
      </p:sp>
      <p:sp>
        <p:nvSpPr>
          <p:cNvPr id="458" name="Google Shape;458;p47"/>
          <p:cNvSpPr txBox="1"/>
          <p:nvPr>
            <p:ph idx="1" type="subTitle"/>
          </p:nvPr>
        </p:nvSpPr>
        <p:spPr>
          <a:xfrm>
            <a:off x="779525" y="3326975"/>
            <a:ext cx="2972400" cy="3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6.5 Hours | Weight 13</a:t>
            </a:r>
            <a:endParaRPr/>
          </a:p>
        </p:txBody>
      </p:sp>
      <p:sp>
        <p:nvSpPr>
          <p:cNvPr id="459" name="Google Shape;459;p47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Google Shape;460;p47"/>
          <p:cNvSpPr txBox="1"/>
          <p:nvPr>
            <p:ph idx="4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8"/>
          <p:cNvSpPr/>
          <p:nvPr/>
        </p:nvSpPr>
        <p:spPr>
          <a:xfrm>
            <a:off x="379400" y="677875"/>
            <a:ext cx="8385300" cy="1343700"/>
          </a:xfrm>
          <a:prstGeom prst="roundRect">
            <a:avLst>
              <a:gd fmla="val 32498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8"/>
          <p:cNvSpPr txBox="1"/>
          <p:nvPr>
            <p:ph idx="6" type="title"/>
          </p:nvPr>
        </p:nvSpPr>
        <p:spPr>
          <a:xfrm>
            <a:off x="3247097" y="810179"/>
            <a:ext cx="26499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  <p:sp>
        <p:nvSpPr>
          <p:cNvPr id="467" name="Google Shape;467;p48"/>
          <p:cNvSpPr txBox="1"/>
          <p:nvPr>
            <p:ph idx="7" type="subTitle"/>
          </p:nvPr>
        </p:nvSpPr>
        <p:spPr>
          <a:xfrm>
            <a:off x="821150" y="1240850"/>
            <a:ext cx="75018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Researched how to configure eslint with React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Researched topics on CI/CD</a:t>
            </a:r>
            <a:endParaRPr sz="1500"/>
          </a:p>
        </p:txBody>
      </p:sp>
      <p:sp>
        <p:nvSpPr>
          <p:cNvPr id="468" name="Google Shape;468;p48"/>
          <p:cNvSpPr txBox="1"/>
          <p:nvPr>
            <p:ph idx="15" type="title"/>
          </p:nvPr>
        </p:nvSpPr>
        <p:spPr>
          <a:xfrm>
            <a:off x="159025" y="67375"/>
            <a:ext cx="771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 Brochin</a:t>
            </a:r>
            <a:endParaRPr/>
          </a:p>
        </p:txBody>
      </p:sp>
      <p:sp>
        <p:nvSpPr>
          <p:cNvPr id="469" name="Google Shape;469;p48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48"/>
          <p:cNvSpPr txBox="1"/>
          <p:nvPr>
            <p:ph idx="17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</a:t>
            </a:r>
            <a:endParaRPr/>
          </a:p>
        </p:txBody>
      </p:sp>
      <p:sp>
        <p:nvSpPr>
          <p:cNvPr id="471" name="Google Shape;471;p48"/>
          <p:cNvSpPr/>
          <p:nvPr/>
        </p:nvSpPr>
        <p:spPr>
          <a:xfrm>
            <a:off x="5886925" y="80275"/>
            <a:ext cx="3105300" cy="489300"/>
          </a:xfrm>
          <a:prstGeom prst="roundRect">
            <a:avLst>
              <a:gd fmla="val 50000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8"/>
          <p:cNvSpPr txBox="1"/>
          <p:nvPr>
            <p:ph idx="16" type="subTitle"/>
          </p:nvPr>
        </p:nvSpPr>
        <p:spPr>
          <a:xfrm>
            <a:off x="5953375" y="159625"/>
            <a:ext cx="2972400" cy="3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Time 6.5 Hours | Weight 13</a:t>
            </a:r>
            <a:endParaRPr sz="1300"/>
          </a:p>
        </p:txBody>
      </p:sp>
      <p:sp>
        <p:nvSpPr>
          <p:cNvPr id="473" name="Google Shape;473;p48"/>
          <p:cNvSpPr/>
          <p:nvPr/>
        </p:nvSpPr>
        <p:spPr>
          <a:xfrm>
            <a:off x="379400" y="2280150"/>
            <a:ext cx="8385300" cy="2038500"/>
          </a:xfrm>
          <a:prstGeom prst="roundRect">
            <a:avLst>
              <a:gd fmla="val 32498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8"/>
          <p:cNvSpPr txBox="1"/>
          <p:nvPr>
            <p:ph idx="6" type="title"/>
          </p:nvPr>
        </p:nvSpPr>
        <p:spPr>
          <a:xfrm>
            <a:off x="3247047" y="2333104"/>
            <a:ext cx="26499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475" name="Google Shape;475;p48"/>
          <p:cNvSpPr txBox="1"/>
          <p:nvPr>
            <p:ph idx="7" type="subTitle"/>
          </p:nvPr>
        </p:nvSpPr>
        <p:spPr>
          <a:xfrm>
            <a:off x="821100" y="3078658"/>
            <a:ext cx="7501800" cy="11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Worked on configuring eslint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9"/>
          <p:cNvSpPr/>
          <p:nvPr/>
        </p:nvSpPr>
        <p:spPr>
          <a:xfrm>
            <a:off x="713075" y="3247625"/>
            <a:ext cx="3105300" cy="489300"/>
          </a:xfrm>
          <a:prstGeom prst="roundRect">
            <a:avLst>
              <a:gd fmla="val 50000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9"/>
          <p:cNvSpPr txBox="1"/>
          <p:nvPr>
            <p:ph type="title"/>
          </p:nvPr>
        </p:nvSpPr>
        <p:spPr>
          <a:xfrm>
            <a:off x="713075" y="2179717"/>
            <a:ext cx="7234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Cody Nguyen</a:t>
            </a:r>
            <a:endParaRPr/>
          </a:p>
        </p:txBody>
      </p:sp>
      <p:sp>
        <p:nvSpPr>
          <p:cNvPr id="482" name="Google Shape;482;p49"/>
          <p:cNvSpPr txBox="1"/>
          <p:nvPr>
            <p:ph idx="1" type="subTitle"/>
          </p:nvPr>
        </p:nvSpPr>
        <p:spPr>
          <a:xfrm>
            <a:off x="779525" y="3326975"/>
            <a:ext cx="2972400" cy="3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6.5 Hours | Weight 13</a:t>
            </a:r>
            <a:endParaRPr/>
          </a:p>
        </p:txBody>
      </p:sp>
      <p:sp>
        <p:nvSpPr>
          <p:cNvPr id="483" name="Google Shape;483;p49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49"/>
          <p:cNvSpPr txBox="1"/>
          <p:nvPr>
            <p:ph idx="4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0"/>
          <p:cNvSpPr/>
          <p:nvPr/>
        </p:nvSpPr>
        <p:spPr>
          <a:xfrm>
            <a:off x="379400" y="677875"/>
            <a:ext cx="4816500" cy="3784200"/>
          </a:xfrm>
          <a:prstGeom prst="roundRect">
            <a:avLst>
              <a:gd fmla="val 11539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50"/>
          <p:cNvSpPr txBox="1"/>
          <p:nvPr>
            <p:ph idx="6" type="title"/>
          </p:nvPr>
        </p:nvSpPr>
        <p:spPr>
          <a:xfrm>
            <a:off x="1462697" y="1029629"/>
            <a:ext cx="26499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491" name="Google Shape;491;p50"/>
          <p:cNvSpPr/>
          <p:nvPr/>
        </p:nvSpPr>
        <p:spPr>
          <a:xfrm>
            <a:off x="5413025" y="677875"/>
            <a:ext cx="3351600" cy="3784200"/>
          </a:xfrm>
          <a:prstGeom prst="roundRect">
            <a:avLst>
              <a:gd fmla="val 12434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0"/>
          <p:cNvSpPr txBox="1"/>
          <p:nvPr>
            <p:ph idx="1" type="subTitle"/>
          </p:nvPr>
        </p:nvSpPr>
        <p:spPr>
          <a:xfrm>
            <a:off x="6087425" y="1954075"/>
            <a:ext cx="2002800" cy="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Cypress</a:t>
            </a:r>
            <a:endParaRPr sz="1600"/>
          </a:p>
        </p:txBody>
      </p:sp>
      <p:sp>
        <p:nvSpPr>
          <p:cNvPr id="493" name="Google Shape;493;p50"/>
          <p:cNvSpPr txBox="1"/>
          <p:nvPr>
            <p:ph idx="7" type="subTitle"/>
          </p:nvPr>
        </p:nvSpPr>
        <p:spPr>
          <a:xfrm>
            <a:off x="1210100" y="1954075"/>
            <a:ext cx="31551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Added test cases to Cypress</a:t>
            </a:r>
            <a:endParaRPr sz="1500"/>
          </a:p>
        </p:txBody>
      </p:sp>
      <p:sp>
        <p:nvSpPr>
          <p:cNvPr id="494" name="Google Shape;494;p50"/>
          <p:cNvSpPr txBox="1"/>
          <p:nvPr>
            <p:ph idx="15" type="title"/>
          </p:nvPr>
        </p:nvSpPr>
        <p:spPr>
          <a:xfrm>
            <a:off x="159025" y="67375"/>
            <a:ext cx="771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Cody Nguyen</a:t>
            </a:r>
            <a:endParaRPr/>
          </a:p>
        </p:txBody>
      </p:sp>
      <p:sp>
        <p:nvSpPr>
          <p:cNvPr id="495" name="Google Shape;495;p50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50"/>
          <p:cNvSpPr txBox="1"/>
          <p:nvPr>
            <p:ph idx="17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</a:t>
            </a:r>
            <a:endParaRPr/>
          </a:p>
        </p:txBody>
      </p:sp>
      <p:sp>
        <p:nvSpPr>
          <p:cNvPr id="497" name="Google Shape;497;p50"/>
          <p:cNvSpPr/>
          <p:nvPr/>
        </p:nvSpPr>
        <p:spPr>
          <a:xfrm>
            <a:off x="5886925" y="80275"/>
            <a:ext cx="3105300" cy="489300"/>
          </a:xfrm>
          <a:prstGeom prst="roundRect">
            <a:avLst>
              <a:gd fmla="val 50000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0"/>
          <p:cNvSpPr txBox="1"/>
          <p:nvPr>
            <p:ph idx="16" type="subTitle"/>
          </p:nvPr>
        </p:nvSpPr>
        <p:spPr>
          <a:xfrm>
            <a:off x="5953375" y="159625"/>
            <a:ext cx="2972400" cy="3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Time 6.5 Hours | Weight 13</a:t>
            </a:r>
            <a:endParaRPr sz="1300"/>
          </a:p>
        </p:txBody>
      </p:sp>
      <p:sp>
        <p:nvSpPr>
          <p:cNvPr id="499" name="Google Shape;499;p50"/>
          <p:cNvSpPr txBox="1"/>
          <p:nvPr>
            <p:ph idx="6" type="title"/>
          </p:nvPr>
        </p:nvSpPr>
        <p:spPr>
          <a:xfrm>
            <a:off x="5763872" y="1029629"/>
            <a:ext cx="26499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/>
          <p:nvPr/>
        </p:nvSpPr>
        <p:spPr>
          <a:xfrm rot="-5400000">
            <a:off x="-509959" y="1976268"/>
            <a:ext cx="2001600" cy="2001600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3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33"/>
          <p:cNvSpPr txBox="1"/>
          <p:nvPr>
            <p:ph idx="6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</a:t>
            </a:r>
            <a:endParaRPr/>
          </a:p>
        </p:txBody>
      </p:sp>
      <p:sp>
        <p:nvSpPr>
          <p:cNvPr id="305" name="Google Shape;305;p33"/>
          <p:cNvSpPr txBox="1"/>
          <p:nvPr/>
        </p:nvSpPr>
        <p:spPr>
          <a:xfrm>
            <a:off x="2091350" y="843925"/>
            <a:ext cx="496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What Went Well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06" name="Google Shape;306;p33"/>
          <p:cNvSpPr txBox="1"/>
          <p:nvPr/>
        </p:nvSpPr>
        <p:spPr>
          <a:xfrm>
            <a:off x="2839350" y="1515451"/>
            <a:ext cx="34653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team was great at completing and delivering on their tasks</a:t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Everyone had the initiative to help one another understand the different components for this sprint</a:t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Completed the tasks early</a:t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1"/>
          <p:cNvSpPr txBox="1"/>
          <p:nvPr>
            <p:ph type="title"/>
          </p:nvPr>
        </p:nvSpPr>
        <p:spPr>
          <a:xfrm>
            <a:off x="1388100" y="1019456"/>
            <a:ext cx="6367800" cy="25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505" name="Google Shape;505;p51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6" name="Google Shape;506;p51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2"/>
          <p:cNvSpPr txBox="1"/>
          <p:nvPr>
            <p:ph type="title"/>
          </p:nvPr>
        </p:nvSpPr>
        <p:spPr>
          <a:xfrm>
            <a:off x="1388100" y="1019456"/>
            <a:ext cx="6367800" cy="25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ode Review</a:t>
            </a:r>
            <a:endParaRPr/>
          </a:p>
        </p:txBody>
      </p:sp>
      <p:sp>
        <p:nvSpPr>
          <p:cNvPr id="512" name="Google Shape;512;p52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3" name="Google Shape;513;p52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34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</a:t>
            </a:r>
            <a:endParaRPr/>
          </a:p>
        </p:txBody>
      </p:sp>
      <p:sp>
        <p:nvSpPr>
          <p:cNvPr id="313" name="Google Shape;313;p34"/>
          <p:cNvSpPr txBox="1"/>
          <p:nvPr/>
        </p:nvSpPr>
        <p:spPr>
          <a:xfrm>
            <a:off x="2091350" y="843925"/>
            <a:ext cx="496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Improvements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14" name="Google Shape;314;p34"/>
          <p:cNvSpPr txBox="1"/>
          <p:nvPr/>
        </p:nvSpPr>
        <p:spPr>
          <a:xfrm>
            <a:off x="2655950" y="1416625"/>
            <a:ext cx="3832200" cy="22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Communicate more frequently on task completions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Outline more transparent requirements for each task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35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</a:t>
            </a:r>
            <a:endParaRPr/>
          </a:p>
        </p:txBody>
      </p:sp>
      <p:sp>
        <p:nvSpPr>
          <p:cNvPr id="321" name="Google Shape;321;p35"/>
          <p:cNvSpPr/>
          <p:nvPr/>
        </p:nvSpPr>
        <p:spPr>
          <a:xfrm>
            <a:off x="1825077" y="2833045"/>
            <a:ext cx="5503800" cy="489300"/>
          </a:xfrm>
          <a:prstGeom prst="roundRect">
            <a:avLst>
              <a:gd fmla="val 50000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5"/>
          <p:cNvSpPr txBox="1"/>
          <p:nvPr>
            <p:ph type="title"/>
          </p:nvPr>
        </p:nvSpPr>
        <p:spPr>
          <a:xfrm>
            <a:off x="952225" y="1282765"/>
            <a:ext cx="7234500" cy="13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46 Hours</a:t>
            </a:r>
            <a:endParaRPr/>
          </a:p>
        </p:txBody>
      </p:sp>
      <p:sp>
        <p:nvSpPr>
          <p:cNvPr id="323" name="Google Shape;323;p35"/>
          <p:cNvSpPr txBox="1"/>
          <p:nvPr>
            <p:ph idx="1" type="subTitle"/>
          </p:nvPr>
        </p:nvSpPr>
        <p:spPr>
          <a:xfrm>
            <a:off x="2185980" y="2893495"/>
            <a:ext cx="4778700" cy="3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Time Spent for Sprint 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"/>
          <p:cNvSpPr txBox="1"/>
          <p:nvPr>
            <p:ph type="title"/>
          </p:nvPr>
        </p:nvSpPr>
        <p:spPr>
          <a:xfrm>
            <a:off x="713075" y="1973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 Down Chart</a:t>
            </a:r>
            <a:endParaRPr/>
          </a:p>
        </p:txBody>
      </p:sp>
      <p:sp>
        <p:nvSpPr>
          <p:cNvPr id="329" name="Google Shape;329;p36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36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</a:t>
            </a:r>
            <a:endParaRPr/>
          </a:p>
        </p:txBody>
      </p:sp>
      <p:pic>
        <p:nvPicPr>
          <p:cNvPr id="331" name="Google Shape;3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9900" y="891025"/>
            <a:ext cx="3113300" cy="34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/>
          <p:nvPr/>
        </p:nvSpPr>
        <p:spPr>
          <a:xfrm>
            <a:off x="713075" y="3247625"/>
            <a:ext cx="3105300" cy="489300"/>
          </a:xfrm>
          <a:prstGeom prst="roundRect">
            <a:avLst>
              <a:gd fmla="val 50000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7"/>
          <p:cNvSpPr txBox="1"/>
          <p:nvPr>
            <p:ph type="title"/>
          </p:nvPr>
        </p:nvSpPr>
        <p:spPr>
          <a:xfrm>
            <a:off x="713075" y="2179717"/>
            <a:ext cx="7234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Amardeep Singh</a:t>
            </a:r>
            <a:endParaRPr/>
          </a:p>
        </p:txBody>
      </p:sp>
      <p:sp>
        <p:nvSpPr>
          <p:cNvPr id="338" name="Google Shape;338;p37"/>
          <p:cNvSpPr txBox="1"/>
          <p:nvPr>
            <p:ph idx="1" type="subTitle"/>
          </p:nvPr>
        </p:nvSpPr>
        <p:spPr>
          <a:xfrm>
            <a:off x="779525" y="3326975"/>
            <a:ext cx="2972400" cy="3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6.5 Hours | Weight 13</a:t>
            </a:r>
            <a:endParaRPr/>
          </a:p>
        </p:txBody>
      </p:sp>
      <p:sp>
        <p:nvSpPr>
          <p:cNvPr id="339" name="Google Shape;339;p37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37"/>
          <p:cNvSpPr txBox="1"/>
          <p:nvPr>
            <p:ph idx="4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/>
          <p:nvPr/>
        </p:nvSpPr>
        <p:spPr>
          <a:xfrm>
            <a:off x="4639700" y="2228750"/>
            <a:ext cx="4125000" cy="2187900"/>
          </a:xfrm>
          <a:prstGeom prst="roundRect">
            <a:avLst>
              <a:gd fmla="val 20300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379400" y="2228775"/>
            <a:ext cx="4045500" cy="2187900"/>
          </a:xfrm>
          <a:prstGeom prst="roundRect">
            <a:avLst>
              <a:gd fmla="val 20300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379400" y="677875"/>
            <a:ext cx="8385300" cy="1343700"/>
          </a:xfrm>
          <a:prstGeom prst="roundRect">
            <a:avLst>
              <a:gd fmla="val 32498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8"/>
          <p:cNvSpPr txBox="1"/>
          <p:nvPr>
            <p:ph type="title"/>
          </p:nvPr>
        </p:nvSpPr>
        <p:spPr>
          <a:xfrm>
            <a:off x="5377250" y="2434817"/>
            <a:ext cx="26499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349" name="Google Shape;349;p38"/>
          <p:cNvSpPr txBox="1"/>
          <p:nvPr>
            <p:ph idx="1" type="subTitle"/>
          </p:nvPr>
        </p:nvSpPr>
        <p:spPr>
          <a:xfrm>
            <a:off x="5334050" y="3007575"/>
            <a:ext cx="2736300" cy="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Added job to GitLab CI/CD for linting Python code for the API</a:t>
            </a:r>
            <a:endParaRPr sz="1500"/>
          </a:p>
        </p:txBody>
      </p:sp>
      <p:sp>
        <p:nvSpPr>
          <p:cNvPr id="350" name="Google Shape;350;p38"/>
          <p:cNvSpPr txBox="1"/>
          <p:nvPr>
            <p:ph idx="4" type="subTitle"/>
          </p:nvPr>
        </p:nvSpPr>
        <p:spPr>
          <a:xfrm>
            <a:off x="1077200" y="3047175"/>
            <a:ext cx="2649900" cy="10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Helped with Python code </a:t>
            </a:r>
            <a:r>
              <a:rPr lang="en" sz="1500"/>
              <a:t>linting for API code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51" name="Google Shape;351;p38"/>
          <p:cNvSpPr txBox="1"/>
          <p:nvPr>
            <p:ph idx="6" type="title"/>
          </p:nvPr>
        </p:nvSpPr>
        <p:spPr>
          <a:xfrm>
            <a:off x="2068828" y="763550"/>
            <a:ext cx="50064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  <p:sp>
        <p:nvSpPr>
          <p:cNvPr id="352" name="Google Shape;352;p38"/>
          <p:cNvSpPr txBox="1"/>
          <p:nvPr>
            <p:ph idx="7" type="subTitle"/>
          </p:nvPr>
        </p:nvSpPr>
        <p:spPr>
          <a:xfrm>
            <a:off x="1305475" y="1240850"/>
            <a:ext cx="65334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Researched about code linting, GitLab CI/CD, and testing</a:t>
            </a:r>
            <a:endParaRPr sz="1500"/>
          </a:p>
        </p:txBody>
      </p:sp>
      <p:sp>
        <p:nvSpPr>
          <p:cNvPr id="353" name="Google Shape;353;p38"/>
          <p:cNvSpPr txBox="1"/>
          <p:nvPr>
            <p:ph idx="15" type="title"/>
          </p:nvPr>
        </p:nvSpPr>
        <p:spPr>
          <a:xfrm>
            <a:off x="159025" y="67375"/>
            <a:ext cx="771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Amardeep Singh</a:t>
            </a:r>
            <a:endParaRPr/>
          </a:p>
        </p:txBody>
      </p:sp>
      <p:sp>
        <p:nvSpPr>
          <p:cNvPr id="354" name="Google Shape;354;p38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38"/>
          <p:cNvSpPr txBox="1"/>
          <p:nvPr>
            <p:ph idx="17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</a:t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5886925" y="80275"/>
            <a:ext cx="3105300" cy="489300"/>
          </a:xfrm>
          <a:prstGeom prst="roundRect">
            <a:avLst>
              <a:gd fmla="val 50000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"/>
          <p:cNvSpPr txBox="1"/>
          <p:nvPr>
            <p:ph idx="16" type="subTitle"/>
          </p:nvPr>
        </p:nvSpPr>
        <p:spPr>
          <a:xfrm>
            <a:off x="5953375" y="159625"/>
            <a:ext cx="2972400" cy="3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Time 6.5 Hours | Weight 13</a:t>
            </a:r>
            <a:endParaRPr sz="1300"/>
          </a:p>
        </p:txBody>
      </p:sp>
      <p:sp>
        <p:nvSpPr>
          <p:cNvPr id="358" name="Google Shape;358;p38"/>
          <p:cNvSpPr txBox="1"/>
          <p:nvPr>
            <p:ph idx="3" type="title"/>
          </p:nvPr>
        </p:nvSpPr>
        <p:spPr>
          <a:xfrm>
            <a:off x="1077199" y="2434829"/>
            <a:ext cx="26499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Linting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/>
          <p:nvPr/>
        </p:nvSpPr>
        <p:spPr>
          <a:xfrm>
            <a:off x="713075" y="3247625"/>
            <a:ext cx="3105300" cy="489300"/>
          </a:xfrm>
          <a:prstGeom prst="roundRect">
            <a:avLst>
              <a:gd fmla="val 50000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9"/>
          <p:cNvSpPr txBox="1"/>
          <p:nvPr>
            <p:ph type="title"/>
          </p:nvPr>
        </p:nvSpPr>
        <p:spPr>
          <a:xfrm>
            <a:off x="713075" y="2179717"/>
            <a:ext cx="7234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McArdle</a:t>
            </a:r>
            <a:endParaRPr/>
          </a:p>
        </p:txBody>
      </p:sp>
      <p:sp>
        <p:nvSpPr>
          <p:cNvPr id="365" name="Google Shape;365;p39"/>
          <p:cNvSpPr txBox="1"/>
          <p:nvPr>
            <p:ph idx="1" type="subTitle"/>
          </p:nvPr>
        </p:nvSpPr>
        <p:spPr>
          <a:xfrm>
            <a:off x="779525" y="3326975"/>
            <a:ext cx="2972400" cy="3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7 Hours | Weight 14</a:t>
            </a:r>
            <a:endParaRPr/>
          </a:p>
        </p:txBody>
      </p:sp>
      <p:sp>
        <p:nvSpPr>
          <p:cNvPr id="366" name="Google Shape;366;p39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" name="Google Shape;367;p39"/>
          <p:cNvSpPr txBox="1"/>
          <p:nvPr>
            <p:ph idx="4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0"/>
          <p:cNvSpPr/>
          <p:nvPr/>
        </p:nvSpPr>
        <p:spPr>
          <a:xfrm>
            <a:off x="379700" y="771238"/>
            <a:ext cx="8385000" cy="3690900"/>
          </a:xfrm>
          <a:prstGeom prst="roundRect">
            <a:avLst>
              <a:gd fmla="val 17063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0"/>
          <p:cNvSpPr txBox="1"/>
          <p:nvPr>
            <p:ph idx="6" type="title"/>
          </p:nvPr>
        </p:nvSpPr>
        <p:spPr>
          <a:xfrm>
            <a:off x="2798300" y="935025"/>
            <a:ext cx="35478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374" name="Google Shape;374;p40"/>
          <p:cNvSpPr txBox="1"/>
          <p:nvPr>
            <p:ph idx="7" type="subTitle"/>
          </p:nvPr>
        </p:nvSpPr>
        <p:spPr>
          <a:xfrm>
            <a:off x="818150" y="1412333"/>
            <a:ext cx="7507800" cy="31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Created GitLab CI/CD pipeline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Created Deploy-Api and Deploy stages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Set up Cypress E2E Testing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Set up React unit testing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Knowledge-shared with rest of the group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75" name="Google Shape;375;p40"/>
          <p:cNvSpPr txBox="1"/>
          <p:nvPr>
            <p:ph idx="15" type="title"/>
          </p:nvPr>
        </p:nvSpPr>
        <p:spPr>
          <a:xfrm>
            <a:off x="159025" y="67375"/>
            <a:ext cx="771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McArdle</a:t>
            </a:r>
            <a:endParaRPr/>
          </a:p>
        </p:txBody>
      </p:sp>
      <p:sp>
        <p:nvSpPr>
          <p:cNvPr id="376" name="Google Shape;376;p40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40"/>
          <p:cNvSpPr txBox="1"/>
          <p:nvPr>
            <p:ph idx="17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</a:t>
            </a:r>
            <a:endParaRPr/>
          </a:p>
        </p:txBody>
      </p:sp>
      <p:sp>
        <p:nvSpPr>
          <p:cNvPr id="378" name="Google Shape;378;p40"/>
          <p:cNvSpPr/>
          <p:nvPr/>
        </p:nvSpPr>
        <p:spPr>
          <a:xfrm>
            <a:off x="5886925" y="80275"/>
            <a:ext cx="3105300" cy="489300"/>
          </a:xfrm>
          <a:prstGeom prst="roundRect">
            <a:avLst>
              <a:gd fmla="val 50000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0"/>
          <p:cNvSpPr txBox="1"/>
          <p:nvPr>
            <p:ph idx="16" type="subTitle"/>
          </p:nvPr>
        </p:nvSpPr>
        <p:spPr>
          <a:xfrm>
            <a:off x="5953375" y="159625"/>
            <a:ext cx="2972400" cy="3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Time 7 Hours | Weight 14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duct Vision Pitch Deck by Slidesgo">
  <a:themeElements>
    <a:clrScheme name="Simple Light">
      <a:dk1>
        <a:srgbClr val="34338B"/>
      </a:dk1>
      <a:lt1>
        <a:srgbClr val="FFFFFF"/>
      </a:lt1>
      <a:dk2>
        <a:srgbClr val="17AA66"/>
      </a:dk2>
      <a:lt2>
        <a:srgbClr val="877AC2"/>
      </a:lt2>
      <a:accent1>
        <a:srgbClr val="193877"/>
      </a:accent1>
      <a:accent2>
        <a:srgbClr val="0F407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