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1" r:id="rId8"/>
    <p:sldId id="265"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0F694-AA96-4FAC-AEBD-7D2DFCE836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5C02BB26-5A04-414D-ADB3-7824832378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46B5044C-54D1-438A-BD7A-426DA0401DFE}"/>
              </a:ext>
            </a:extLst>
          </p:cNvPr>
          <p:cNvSpPr>
            <a:spLocks noGrp="1"/>
          </p:cNvSpPr>
          <p:nvPr>
            <p:ph type="dt" sz="half" idx="10"/>
          </p:nvPr>
        </p:nvSpPr>
        <p:spPr/>
        <p:txBody>
          <a:bodyPr/>
          <a:lstStyle/>
          <a:p>
            <a:fld id="{BD75A58E-DA16-45F6-88E4-DFEBDA6A48D5}" type="datetimeFigureOut">
              <a:rPr lang="en-CA" smtClean="0"/>
              <a:t>2022-02-17</a:t>
            </a:fld>
            <a:endParaRPr lang="en-CA"/>
          </a:p>
        </p:txBody>
      </p:sp>
      <p:sp>
        <p:nvSpPr>
          <p:cNvPr id="5" name="Footer Placeholder 4">
            <a:extLst>
              <a:ext uri="{FF2B5EF4-FFF2-40B4-BE49-F238E27FC236}">
                <a16:creationId xmlns:a16="http://schemas.microsoft.com/office/drawing/2014/main" id="{9FDDD7C3-D301-457D-BA40-FDDE183207B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576C90A-8E3B-4FB2-B391-9CC9677D4455}"/>
              </a:ext>
            </a:extLst>
          </p:cNvPr>
          <p:cNvSpPr>
            <a:spLocks noGrp="1"/>
          </p:cNvSpPr>
          <p:nvPr>
            <p:ph type="sldNum" sz="quarter" idx="12"/>
          </p:nvPr>
        </p:nvSpPr>
        <p:spPr/>
        <p:txBody>
          <a:bodyPr/>
          <a:lstStyle/>
          <a:p>
            <a:fld id="{301B59AA-9591-4BF0-A687-B4E8B78B48D6}" type="slidenum">
              <a:rPr lang="en-CA" smtClean="0"/>
              <a:t>‹#›</a:t>
            </a:fld>
            <a:endParaRPr lang="en-CA"/>
          </a:p>
        </p:txBody>
      </p:sp>
    </p:spTree>
    <p:extLst>
      <p:ext uri="{BB962C8B-B14F-4D97-AF65-F5344CB8AC3E}">
        <p14:creationId xmlns:p14="http://schemas.microsoft.com/office/powerpoint/2010/main" val="1024894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6E1AB-18AC-46E4-9361-D82CE0F0557E}"/>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ECAE029-1642-406C-9032-5036B895BD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C5D69A4-E636-4DCF-9394-1880485FFDF2}"/>
              </a:ext>
            </a:extLst>
          </p:cNvPr>
          <p:cNvSpPr>
            <a:spLocks noGrp="1"/>
          </p:cNvSpPr>
          <p:nvPr>
            <p:ph type="dt" sz="half" idx="10"/>
          </p:nvPr>
        </p:nvSpPr>
        <p:spPr/>
        <p:txBody>
          <a:bodyPr/>
          <a:lstStyle/>
          <a:p>
            <a:fld id="{BD75A58E-DA16-45F6-88E4-DFEBDA6A48D5}" type="datetimeFigureOut">
              <a:rPr lang="en-CA" smtClean="0"/>
              <a:t>2022-02-17</a:t>
            </a:fld>
            <a:endParaRPr lang="en-CA"/>
          </a:p>
        </p:txBody>
      </p:sp>
      <p:sp>
        <p:nvSpPr>
          <p:cNvPr id="5" name="Footer Placeholder 4">
            <a:extLst>
              <a:ext uri="{FF2B5EF4-FFF2-40B4-BE49-F238E27FC236}">
                <a16:creationId xmlns:a16="http://schemas.microsoft.com/office/drawing/2014/main" id="{BC38B097-4E98-4C04-B134-7BF0830D9C1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E348988-56EC-4CB0-BD69-7024E97DC2B1}"/>
              </a:ext>
            </a:extLst>
          </p:cNvPr>
          <p:cNvSpPr>
            <a:spLocks noGrp="1"/>
          </p:cNvSpPr>
          <p:nvPr>
            <p:ph type="sldNum" sz="quarter" idx="12"/>
          </p:nvPr>
        </p:nvSpPr>
        <p:spPr/>
        <p:txBody>
          <a:bodyPr/>
          <a:lstStyle/>
          <a:p>
            <a:fld id="{301B59AA-9591-4BF0-A687-B4E8B78B48D6}" type="slidenum">
              <a:rPr lang="en-CA" smtClean="0"/>
              <a:t>‹#›</a:t>
            </a:fld>
            <a:endParaRPr lang="en-CA"/>
          </a:p>
        </p:txBody>
      </p:sp>
    </p:spTree>
    <p:extLst>
      <p:ext uri="{BB962C8B-B14F-4D97-AF65-F5344CB8AC3E}">
        <p14:creationId xmlns:p14="http://schemas.microsoft.com/office/powerpoint/2010/main" val="2272328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2460F8-D361-4CF1-9F70-F0AA941EE10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E9F1FD7-1A4A-48FD-8912-D3DAD3A004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8A3F158-2771-4712-B92E-EB509358D31C}"/>
              </a:ext>
            </a:extLst>
          </p:cNvPr>
          <p:cNvSpPr>
            <a:spLocks noGrp="1"/>
          </p:cNvSpPr>
          <p:nvPr>
            <p:ph type="dt" sz="half" idx="10"/>
          </p:nvPr>
        </p:nvSpPr>
        <p:spPr/>
        <p:txBody>
          <a:bodyPr/>
          <a:lstStyle/>
          <a:p>
            <a:fld id="{BD75A58E-DA16-45F6-88E4-DFEBDA6A48D5}" type="datetimeFigureOut">
              <a:rPr lang="en-CA" smtClean="0"/>
              <a:t>2022-02-17</a:t>
            </a:fld>
            <a:endParaRPr lang="en-CA"/>
          </a:p>
        </p:txBody>
      </p:sp>
      <p:sp>
        <p:nvSpPr>
          <p:cNvPr id="5" name="Footer Placeholder 4">
            <a:extLst>
              <a:ext uri="{FF2B5EF4-FFF2-40B4-BE49-F238E27FC236}">
                <a16:creationId xmlns:a16="http://schemas.microsoft.com/office/drawing/2014/main" id="{C7360130-773A-4279-8977-08A5156B95A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A802CDA-DC3F-4DDF-8B68-09CF3FC02A0E}"/>
              </a:ext>
            </a:extLst>
          </p:cNvPr>
          <p:cNvSpPr>
            <a:spLocks noGrp="1"/>
          </p:cNvSpPr>
          <p:nvPr>
            <p:ph type="sldNum" sz="quarter" idx="12"/>
          </p:nvPr>
        </p:nvSpPr>
        <p:spPr/>
        <p:txBody>
          <a:bodyPr/>
          <a:lstStyle/>
          <a:p>
            <a:fld id="{301B59AA-9591-4BF0-A687-B4E8B78B48D6}" type="slidenum">
              <a:rPr lang="en-CA" smtClean="0"/>
              <a:t>‹#›</a:t>
            </a:fld>
            <a:endParaRPr lang="en-CA"/>
          </a:p>
        </p:txBody>
      </p:sp>
    </p:spTree>
    <p:extLst>
      <p:ext uri="{BB962C8B-B14F-4D97-AF65-F5344CB8AC3E}">
        <p14:creationId xmlns:p14="http://schemas.microsoft.com/office/powerpoint/2010/main" val="2140908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183C8-8A77-405C-9DA4-036A6786AE6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65FDF734-B7D0-44E9-B92C-8AE33F6849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F58885B-8B36-4072-9BEA-AADB82E41D32}"/>
              </a:ext>
            </a:extLst>
          </p:cNvPr>
          <p:cNvSpPr>
            <a:spLocks noGrp="1"/>
          </p:cNvSpPr>
          <p:nvPr>
            <p:ph type="dt" sz="half" idx="10"/>
          </p:nvPr>
        </p:nvSpPr>
        <p:spPr/>
        <p:txBody>
          <a:bodyPr/>
          <a:lstStyle/>
          <a:p>
            <a:fld id="{BD75A58E-DA16-45F6-88E4-DFEBDA6A48D5}" type="datetimeFigureOut">
              <a:rPr lang="en-CA" smtClean="0"/>
              <a:t>2022-02-17</a:t>
            </a:fld>
            <a:endParaRPr lang="en-CA"/>
          </a:p>
        </p:txBody>
      </p:sp>
      <p:sp>
        <p:nvSpPr>
          <p:cNvPr id="5" name="Footer Placeholder 4">
            <a:extLst>
              <a:ext uri="{FF2B5EF4-FFF2-40B4-BE49-F238E27FC236}">
                <a16:creationId xmlns:a16="http://schemas.microsoft.com/office/drawing/2014/main" id="{E2878070-9B3C-4B38-9F1E-93BFF4B4DBF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41D2DA5-3908-495B-A5F3-FA52E67C7692}"/>
              </a:ext>
            </a:extLst>
          </p:cNvPr>
          <p:cNvSpPr>
            <a:spLocks noGrp="1"/>
          </p:cNvSpPr>
          <p:nvPr>
            <p:ph type="sldNum" sz="quarter" idx="12"/>
          </p:nvPr>
        </p:nvSpPr>
        <p:spPr/>
        <p:txBody>
          <a:bodyPr/>
          <a:lstStyle/>
          <a:p>
            <a:fld id="{301B59AA-9591-4BF0-A687-B4E8B78B48D6}" type="slidenum">
              <a:rPr lang="en-CA" smtClean="0"/>
              <a:t>‹#›</a:t>
            </a:fld>
            <a:endParaRPr lang="en-CA"/>
          </a:p>
        </p:txBody>
      </p:sp>
    </p:spTree>
    <p:extLst>
      <p:ext uri="{BB962C8B-B14F-4D97-AF65-F5344CB8AC3E}">
        <p14:creationId xmlns:p14="http://schemas.microsoft.com/office/powerpoint/2010/main" val="2083977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EFC30-19FC-43C5-BF68-F6ECA7FEDA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49CEF83-F338-4AD4-AA46-2A2B08814F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83E5BA-81B1-43C5-83D8-64C2EC8F6E35}"/>
              </a:ext>
            </a:extLst>
          </p:cNvPr>
          <p:cNvSpPr>
            <a:spLocks noGrp="1"/>
          </p:cNvSpPr>
          <p:nvPr>
            <p:ph type="dt" sz="half" idx="10"/>
          </p:nvPr>
        </p:nvSpPr>
        <p:spPr/>
        <p:txBody>
          <a:bodyPr/>
          <a:lstStyle/>
          <a:p>
            <a:fld id="{BD75A58E-DA16-45F6-88E4-DFEBDA6A48D5}" type="datetimeFigureOut">
              <a:rPr lang="en-CA" smtClean="0"/>
              <a:t>2022-02-17</a:t>
            </a:fld>
            <a:endParaRPr lang="en-CA"/>
          </a:p>
        </p:txBody>
      </p:sp>
      <p:sp>
        <p:nvSpPr>
          <p:cNvPr id="5" name="Footer Placeholder 4">
            <a:extLst>
              <a:ext uri="{FF2B5EF4-FFF2-40B4-BE49-F238E27FC236}">
                <a16:creationId xmlns:a16="http://schemas.microsoft.com/office/drawing/2014/main" id="{D4FADD02-4CD0-4B2F-A7E9-A36EAB92649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43E896F-7848-4557-8BA2-81B3FE6BA775}"/>
              </a:ext>
            </a:extLst>
          </p:cNvPr>
          <p:cNvSpPr>
            <a:spLocks noGrp="1"/>
          </p:cNvSpPr>
          <p:nvPr>
            <p:ph type="sldNum" sz="quarter" idx="12"/>
          </p:nvPr>
        </p:nvSpPr>
        <p:spPr/>
        <p:txBody>
          <a:bodyPr/>
          <a:lstStyle/>
          <a:p>
            <a:fld id="{301B59AA-9591-4BF0-A687-B4E8B78B48D6}" type="slidenum">
              <a:rPr lang="en-CA" smtClean="0"/>
              <a:t>‹#›</a:t>
            </a:fld>
            <a:endParaRPr lang="en-CA"/>
          </a:p>
        </p:txBody>
      </p:sp>
    </p:spTree>
    <p:extLst>
      <p:ext uri="{BB962C8B-B14F-4D97-AF65-F5344CB8AC3E}">
        <p14:creationId xmlns:p14="http://schemas.microsoft.com/office/powerpoint/2010/main" val="2583659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F5644-0F6A-4741-82C6-09ECB23E1F0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26B27AF-FBCE-4786-8F09-811C822D55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3230E1C5-ECD6-4AD0-83DA-2FD5EDB127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5F8A0846-9292-4C32-892B-4499FE465CD8}"/>
              </a:ext>
            </a:extLst>
          </p:cNvPr>
          <p:cNvSpPr>
            <a:spLocks noGrp="1"/>
          </p:cNvSpPr>
          <p:nvPr>
            <p:ph type="dt" sz="half" idx="10"/>
          </p:nvPr>
        </p:nvSpPr>
        <p:spPr/>
        <p:txBody>
          <a:bodyPr/>
          <a:lstStyle/>
          <a:p>
            <a:fld id="{BD75A58E-DA16-45F6-88E4-DFEBDA6A48D5}" type="datetimeFigureOut">
              <a:rPr lang="en-CA" smtClean="0"/>
              <a:t>2022-02-17</a:t>
            </a:fld>
            <a:endParaRPr lang="en-CA"/>
          </a:p>
        </p:txBody>
      </p:sp>
      <p:sp>
        <p:nvSpPr>
          <p:cNvPr id="6" name="Footer Placeholder 5">
            <a:extLst>
              <a:ext uri="{FF2B5EF4-FFF2-40B4-BE49-F238E27FC236}">
                <a16:creationId xmlns:a16="http://schemas.microsoft.com/office/drawing/2014/main" id="{B1788D02-1F2E-4298-8AD2-A2FD2071B39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69DE44B-B608-4F3F-957C-A93F61C382C1}"/>
              </a:ext>
            </a:extLst>
          </p:cNvPr>
          <p:cNvSpPr>
            <a:spLocks noGrp="1"/>
          </p:cNvSpPr>
          <p:nvPr>
            <p:ph type="sldNum" sz="quarter" idx="12"/>
          </p:nvPr>
        </p:nvSpPr>
        <p:spPr/>
        <p:txBody>
          <a:bodyPr/>
          <a:lstStyle/>
          <a:p>
            <a:fld id="{301B59AA-9591-4BF0-A687-B4E8B78B48D6}" type="slidenum">
              <a:rPr lang="en-CA" smtClean="0"/>
              <a:t>‹#›</a:t>
            </a:fld>
            <a:endParaRPr lang="en-CA"/>
          </a:p>
        </p:txBody>
      </p:sp>
    </p:spTree>
    <p:extLst>
      <p:ext uri="{BB962C8B-B14F-4D97-AF65-F5344CB8AC3E}">
        <p14:creationId xmlns:p14="http://schemas.microsoft.com/office/powerpoint/2010/main" val="2235467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C5C44-C97F-4C83-BF17-51FE34F23AE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7CEB407-83BE-4DC3-B5D9-945C60E888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1F40CD-DFC7-4A49-A3B5-102C44DA2D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EBF78431-0CEF-4A4A-B47B-1C08DD2126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03CFE3-2F44-4B0F-8293-E17E4DBC3E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94A5FE1F-1EDE-4857-BF63-78C46252525B}"/>
              </a:ext>
            </a:extLst>
          </p:cNvPr>
          <p:cNvSpPr>
            <a:spLocks noGrp="1"/>
          </p:cNvSpPr>
          <p:nvPr>
            <p:ph type="dt" sz="half" idx="10"/>
          </p:nvPr>
        </p:nvSpPr>
        <p:spPr/>
        <p:txBody>
          <a:bodyPr/>
          <a:lstStyle/>
          <a:p>
            <a:fld id="{BD75A58E-DA16-45F6-88E4-DFEBDA6A48D5}" type="datetimeFigureOut">
              <a:rPr lang="en-CA" smtClean="0"/>
              <a:t>2022-02-17</a:t>
            </a:fld>
            <a:endParaRPr lang="en-CA"/>
          </a:p>
        </p:txBody>
      </p:sp>
      <p:sp>
        <p:nvSpPr>
          <p:cNvPr id="8" name="Footer Placeholder 7">
            <a:extLst>
              <a:ext uri="{FF2B5EF4-FFF2-40B4-BE49-F238E27FC236}">
                <a16:creationId xmlns:a16="http://schemas.microsoft.com/office/drawing/2014/main" id="{13A8E3BE-E1AD-4AE5-B198-C7FFE0032634}"/>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6FF0A455-5E5D-487C-8927-F796F9C8319F}"/>
              </a:ext>
            </a:extLst>
          </p:cNvPr>
          <p:cNvSpPr>
            <a:spLocks noGrp="1"/>
          </p:cNvSpPr>
          <p:nvPr>
            <p:ph type="sldNum" sz="quarter" idx="12"/>
          </p:nvPr>
        </p:nvSpPr>
        <p:spPr/>
        <p:txBody>
          <a:bodyPr/>
          <a:lstStyle/>
          <a:p>
            <a:fld id="{301B59AA-9591-4BF0-A687-B4E8B78B48D6}" type="slidenum">
              <a:rPr lang="en-CA" smtClean="0"/>
              <a:t>‹#›</a:t>
            </a:fld>
            <a:endParaRPr lang="en-CA"/>
          </a:p>
        </p:txBody>
      </p:sp>
    </p:spTree>
    <p:extLst>
      <p:ext uri="{BB962C8B-B14F-4D97-AF65-F5344CB8AC3E}">
        <p14:creationId xmlns:p14="http://schemas.microsoft.com/office/powerpoint/2010/main" val="1895790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D750A-28AD-4E31-BBC7-A0A4FD9DFBD5}"/>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4E06969B-79CC-46CC-9465-435DEBBADD64}"/>
              </a:ext>
            </a:extLst>
          </p:cNvPr>
          <p:cNvSpPr>
            <a:spLocks noGrp="1"/>
          </p:cNvSpPr>
          <p:nvPr>
            <p:ph type="dt" sz="half" idx="10"/>
          </p:nvPr>
        </p:nvSpPr>
        <p:spPr/>
        <p:txBody>
          <a:bodyPr/>
          <a:lstStyle/>
          <a:p>
            <a:fld id="{BD75A58E-DA16-45F6-88E4-DFEBDA6A48D5}" type="datetimeFigureOut">
              <a:rPr lang="en-CA" smtClean="0"/>
              <a:t>2022-02-17</a:t>
            </a:fld>
            <a:endParaRPr lang="en-CA"/>
          </a:p>
        </p:txBody>
      </p:sp>
      <p:sp>
        <p:nvSpPr>
          <p:cNvPr id="4" name="Footer Placeholder 3">
            <a:extLst>
              <a:ext uri="{FF2B5EF4-FFF2-40B4-BE49-F238E27FC236}">
                <a16:creationId xmlns:a16="http://schemas.microsoft.com/office/drawing/2014/main" id="{C23F295B-5569-4376-BFCC-E020DA936BA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B047EDA9-56D8-401D-85A0-10F7EDA62530}"/>
              </a:ext>
            </a:extLst>
          </p:cNvPr>
          <p:cNvSpPr>
            <a:spLocks noGrp="1"/>
          </p:cNvSpPr>
          <p:nvPr>
            <p:ph type="sldNum" sz="quarter" idx="12"/>
          </p:nvPr>
        </p:nvSpPr>
        <p:spPr/>
        <p:txBody>
          <a:bodyPr/>
          <a:lstStyle/>
          <a:p>
            <a:fld id="{301B59AA-9591-4BF0-A687-B4E8B78B48D6}" type="slidenum">
              <a:rPr lang="en-CA" smtClean="0"/>
              <a:t>‹#›</a:t>
            </a:fld>
            <a:endParaRPr lang="en-CA"/>
          </a:p>
        </p:txBody>
      </p:sp>
    </p:spTree>
    <p:extLst>
      <p:ext uri="{BB962C8B-B14F-4D97-AF65-F5344CB8AC3E}">
        <p14:creationId xmlns:p14="http://schemas.microsoft.com/office/powerpoint/2010/main" val="3878641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82B260-9EDA-4BB3-A761-A97533C5FCE9}"/>
              </a:ext>
            </a:extLst>
          </p:cNvPr>
          <p:cNvSpPr>
            <a:spLocks noGrp="1"/>
          </p:cNvSpPr>
          <p:nvPr>
            <p:ph type="dt" sz="half" idx="10"/>
          </p:nvPr>
        </p:nvSpPr>
        <p:spPr/>
        <p:txBody>
          <a:bodyPr/>
          <a:lstStyle/>
          <a:p>
            <a:fld id="{BD75A58E-DA16-45F6-88E4-DFEBDA6A48D5}" type="datetimeFigureOut">
              <a:rPr lang="en-CA" smtClean="0"/>
              <a:t>2022-02-17</a:t>
            </a:fld>
            <a:endParaRPr lang="en-CA"/>
          </a:p>
        </p:txBody>
      </p:sp>
      <p:sp>
        <p:nvSpPr>
          <p:cNvPr id="3" name="Footer Placeholder 2">
            <a:extLst>
              <a:ext uri="{FF2B5EF4-FFF2-40B4-BE49-F238E27FC236}">
                <a16:creationId xmlns:a16="http://schemas.microsoft.com/office/drawing/2014/main" id="{8B275756-8481-40F9-9963-AEDD93989E91}"/>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EFDC0560-C56B-45FF-8BE2-8DF77AC568D5}"/>
              </a:ext>
            </a:extLst>
          </p:cNvPr>
          <p:cNvSpPr>
            <a:spLocks noGrp="1"/>
          </p:cNvSpPr>
          <p:nvPr>
            <p:ph type="sldNum" sz="quarter" idx="12"/>
          </p:nvPr>
        </p:nvSpPr>
        <p:spPr/>
        <p:txBody>
          <a:bodyPr/>
          <a:lstStyle/>
          <a:p>
            <a:fld id="{301B59AA-9591-4BF0-A687-B4E8B78B48D6}" type="slidenum">
              <a:rPr lang="en-CA" smtClean="0"/>
              <a:t>‹#›</a:t>
            </a:fld>
            <a:endParaRPr lang="en-CA"/>
          </a:p>
        </p:txBody>
      </p:sp>
    </p:spTree>
    <p:extLst>
      <p:ext uri="{BB962C8B-B14F-4D97-AF65-F5344CB8AC3E}">
        <p14:creationId xmlns:p14="http://schemas.microsoft.com/office/powerpoint/2010/main" val="3324931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887B3-53DF-4EFD-A6CD-51D86A232E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6BCF14AB-42E0-4988-BA72-59308AD9DB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7633D5C1-7D51-4DDC-82E4-58436846DD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18DAB9-0972-445D-81C8-137BA31CC66B}"/>
              </a:ext>
            </a:extLst>
          </p:cNvPr>
          <p:cNvSpPr>
            <a:spLocks noGrp="1"/>
          </p:cNvSpPr>
          <p:nvPr>
            <p:ph type="dt" sz="half" idx="10"/>
          </p:nvPr>
        </p:nvSpPr>
        <p:spPr/>
        <p:txBody>
          <a:bodyPr/>
          <a:lstStyle/>
          <a:p>
            <a:fld id="{BD75A58E-DA16-45F6-88E4-DFEBDA6A48D5}" type="datetimeFigureOut">
              <a:rPr lang="en-CA" smtClean="0"/>
              <a:t>2022-02-17</a:t>
            </a:fld>
            <a:endParaRPr lang="en-CA"/>
          </a:p>
        </p:txBody>
      </p:sp>
      <p:sp>
        <p:nvSpPr>
          <p:cNvPr id="6" name="Footer Placeholder 5">
            <a:extLst>
              <a:ext uri="{FF2B5EF4-FFF2-40B4-BE49-F238E27FC236}">
                <a16:creationId xmlns:a16="http://schemas.microsoft.com/office/drawing/2014/main" id="{FE6FBDD0-AD3E-4DB6-80A6-1400564FAA4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C11C2FC-9697-478E-8DD6-626BAE4D6E00}"/>
              </a:ext>
            </a:extLst>
          </p:cNvPr>
          <p:cNvSpPr>
            <a:spLocks noGrp="1"/>
          </p:cNvSpPr>
          <p:nvPr>
            <p:ph type="sldNum" sz="quarter" idx="12"/>
          </p:nvPr>
        </p:nvSpPr>
        <p:spPr/>
        <p:txBody>
          <a:bodyPr/>
          <a:lstStyle/>
          <a:p>
            <a:fld id="{301B59AA-9591-4BF0-A687-B4E8B78B48D6}" type="slidenum">
              <a:rPr lang="en-CA" smtClean="0"/>
              <a:t>‹#›</a:t>
            </a:fld>
            <a:endParaRPr lang="en-CA"/>
          </a:p>
        </p:txBody>
      </p:sp>
    </p:spTree>
    <p:extLst>
      <p:ext uri="{BB962C8B-B14F-4D97-AF65-F5344CB8AC3E}">
        <p14:creationId xmlns:p14="http://schemas.microsoft.com/office/powerpoint/2010/main" val="2274203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413E6-EAA2-4871-B567-FF83C2FED1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5D401C7E-22EB-49C5-AB9A-88879E669F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DC6B68B9-E995-42EA-95E7-D931F8E68F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8422E3-A21A-4F28-8A02-EF2A832BBA96}"/>
              </a:ext>
            </a:extLst>
          </p:cNvPr>
          <p:cNvSpPr>
            <a:spLocks noGrp="1"/>
          </p:cNvSpPr>
          <p:nvPr>
            <p:ph type="dt" sz="half" idx="10"/>
          </p:nvPr>
        </p:nvSpPr>
        <p:spPr/>
        <p:txBody>
          <a:bodyPr/>
          <a:lstStyle/>
          <a:p>
            <a:fld id="{BD75A58E-DA16-45F6-88E4-DFEBDA6A48D5}" type="datetimeFigureOut">
              <a:rPr lang="en-CA" smtClean="0"/>
              <a:t>2022-02-17</a:t>
            </a:fld>
            <a:endParaRPr lang="en-CA"/>
          </a:p>
        </p:txBody>
      </p:sp>
      <p:sp>
        <p:nvSpPr>
          <p:cNvPr id="6" name="Footer Placeholder 5">
            <a:extLst>
              <a:ext uri="{FF2B5EF4-FFF2-40B4-BE49-F238E27FC236}">
                <a16:creationId xmlns:a16="http://schemas.microsoft.com/office/drawing/2014/main" id="{426331EE-186B-4E28-93A0-80D6424539A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1195156-F583-4F6E-A3F5-66AA8AFD24F0}"/>
              </a:ext>
            </a:extLst>
          </p:cNvPr>
          <p:cNvSpPr>
            <a:spLocks noGrp="1"/>
          </p:cNvSpPr>
          <p:nvPr>
            <p:ph type="sldNum" sz="quarter" idx="12"/>
          </p:nvPr>
        </p:nvSpPr>
        <p:spPr/>
        <p:txBody>
          <a:bodyPr/>
          <a:lstStyle/>
          <a:p>
            <a:fld id="{301B59AA-9591-4BF0-A687-B4E8B78B48D6}" type="slidenum">
              <a:rPr lang="en-CA" smtClean="0"/>
              <a:t>‹#›</a:t>
            </a:fld>
            <a:endParaRPr lang="en-CA"/>
          </a:p>
        </p:txBody>
      </p:sp>
    </p:spTree>
    <p:extLst>
      <p:ext uri="{BB962C8B-B14F-4D97-AF65-F5344CB8AC3E}">
        <p14:creationId xmlns:p14="http://schemas.microsoft.com/office/powerpoint/2010/main" val="3906027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F6BD7F-50BA-475E-A129-666473CEAF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F43FE14-9A07-418D-AA0F-E2F93E2BD3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C2D7AA4-47E0-4C35-B98B-AB557BC1DC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75A58E-DA16-45F6-88E4-DFEBDA6A48D5}" type="datetimeFigureOut">
              <a:rPr lang="en-CA" smtClean="0"/>
              <a:t>2022-02-17</a:t>
            </a:fld>
            <a:endParaRPr lang="en-CA"/>
          </a:p>
        </p:txBody>
      </p:sp>
      <p:sp>
        <p:nvSpPr>
          <p:cNvPr id="5" name="Footer Placeholder 4">
            <a:extLst>
              <a:ext uri="{FF2B5EF4-FFF2-40B4-BE49-F238E27FC236}">
                <a16:creationId xmlns:a16="http://schemas.microsoft.com/office/drawing/2014/main" id="{476E7BAD-5CE2-4096-B96F-3FBC86592E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4F5CCF87-5D19-425C-AED7-FE5ECE3998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1B59AA-9591-4BF0-A687-B4E8B78B48D6}" type="slidenum">
              <a:rPr lang="en-CA" smtClean="0"/>
              <a:t>‹#›</a:t>
            </a:fld>
            <a:endParaRPr lang="en-CA"/>
          </a:p>
        </p:txBody>
      </p:sp>
    </p:spTree>
    <p:extLst>
      <p:ext uri="{BB962C8B-B14F-4D97-AF65-F5344CB8AC3E}">
        <p14:creationId xmlns:p14="http://schemas.microsoft.com/office/powerpoint/2010/main" val="12871498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B35AC-A837-4AED-B80A-1801556DD7F0}"/>
              </a:ext>
            </a:extLst>
          </p:cNvPr>
          <p:cNvSpPr>
            <a:spLocks noGrp="1"/>
          </p:cNvSpPr>
          <p:nvPr>
            <p:ph type="ctrTitle"/>
          </p:nvPr>
        </p:nvSpPr>
        <p:spPr/>
        <p:txBody>
          <a:bodyPr/>
          <a:lstStyle/>
          <a:p>
            <a:r>
              <a:rPr lang="en-CA" dirty="0"/>
              <a:t>Hotel Review Parsing: </a:t>
            </a:r>
            <a:br>
              <a:rPr lang="en-CA" dirty="0"/>
            </a:br>
            <a:r>
              <a:rPr lang="en-CA" dirty="0"/>
              <a:t>Pre and Post Pandemic</a:t>
            </a:r>
          </a:p>
        </p:txBody>
      </p:sp>
      <p:sp>
        <p:nvSpPr>
          <p:cNvPr id="3" name="Subtitle 2">
            <a:extLst>
              <a:ext uri="{FF2B5EF4-FFF2-40B4-BE49-F238E27FC236}">
                <a16:creationId xmlns:a16="http://schemas.microsoft.com/office/drawing/2014/main" id="{0AFC4903-F7BE-4795-8150-E1668DFB954C}"/>
              </a:ext>
            </a:extLst>
          </p:cNvPr>
          <p:cNvSpPr>
            <a:spLocks noGrp="1"/>
          </p:cNvSpPr>
          <p:nvPr>
            <p:ph type="subTitle" idx="1"/>
          </p:nvPr>
        </p:nvSpPr>
        <p:spPr/>
        <p:txBody>
          <a:bodyPr/>
          <a:lstStyle/>
          <a:p>
            <a:r>
              <a:rPr lang="en-CA" dirty="0"/>
              <a:t>Data Science Masters Capstone </a:t>
            </a:r>
          </a:p>
          <a:p>
            <a:r>
              <a:rPr lang="en-CA" dirty="0"/>
              <a:t>DATS 6501</a:t>
            </a:r>
          </a:p>
          <a:p>
            <a:r>
              <a:rPr lang="en-CA" dirty="0"/>
              <a:t>Mariko McDougall</a:t>
            </a:r>
          </a:p>
        </p:txBody>
      </p:sp>
    </p:spTree>
    <p:extLst>
      <p:ext uri="{BB962C8B-B14F-4D97-AF65-F5344CB8AC3E}">
        <p14:creationId xmlns:p14="http://schemas.microsoft.com/office/powerpoint/2010/main" val="2897747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87337-9A5A-4C50-91AF-DD245AAD6D9B}"/>
              </a:ext>
            </a:extLst>
          </p:cNvPr>
          <p:cNvSpPr>
            <a:spLocks noGrp="1"/>
          </p:cNvSpPr>
          <p:nvPr>
            <p:ph type="title"/>
          </p:nvPr>
        </p:nvSpPr>
        <p:spPr/>
        <p:txBody>
          <a:bodyPr/>
          <a:lstStyle/>
          <a:p>
            <a:r>
              <a:rPr lang="en-CA" dirty="0"/>
              <a:t>Data Visualizations</a:t>
            </a:r>
          </a:p>
        </p:txBody>
      </p:sp>
      <p:sp>
        <p:nvSpPr>
          <p:cNvPr id="3" name="Content Placeholder 2">
            <a:extLst>
              <a:ext uri="{FF2B5EF4-FFF2-40B4-BE49-F238E27FC236}">
                <a16:creationId xmlns:a16="http://schemas.microsoft.com/office/drawing/2014/main" id="{B9A4412C-6716-44F6-808A-FCEF85651A70}"/>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3286535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2CB01-A20B-48BA-AEDF-CD8DCCFB2039}"/>
              </a:ext>
            </a:extLst>
          </p:cNvPr>
          <p:cNvSpPr>
            <a:spLocks noGrp="1"/>
          </p:cNvSpPr>
          <p:nvPr>
            <p:ph type="title"/>
          </p:nvPr>
        </p:nvSpPr>
        <p:spPr/>
        <p:txBody>
          <a:bodyPr/>
          <a:lstStyle/>
          <a:p>
            <a:r>
              <a:rPr lang="en-CA" dirty="0"/>
              <a:t>Index</a:t>
            </a:r>
          </a:p>
        </p:txBody>
      </p:sp>
      <p:sp>
        <p:nvSpPr>
          <p:cNvPr id="4" name="Content Placeholder 3">
            <a:extLst>
              <a:ext uri="{FF2B5EF4-FFF2-40B4-BE49-F238E27FC236}">
                <a16:creationId xmlns:a16="http://schemas.microsoft.com/office/drawing/2014/main" id="{86414E39-FEF8-48BD-BAE7-90D3BDF94B82}"/>
              </a:ext>
            </a:extLst>
          </p:cNvPr>
          <p:cNvSpPr>
            <a:spLocks noGrp="1"/>
          </p:cNvSpPr>
          <p:nvPr>
            <p:ph idx="1"/>
          </p:nvPr>
        </p:nvSpPr>
        <p:spPr/>
        <p:txBody>
          <a:bodyPr/>
          <a:lstStyle/>
          <a:p>
            <a:endParaRPr lang="en-CA"/>
          </a:p>
        </p:txBody>
      </p:sp>
      <p:sp>
        <p:nvSpPr>
          <p:cNvPr id="5" name="Text Placeholder 4">
            <a:extLst>
              <a:ext uri="{FF2B5EF4-FFF2-40B4-BE49-F238E27FC236}">
                <a16:creationId xmlns:a16="http://schemas.microsoft.com/office/drawing/2014/main" id="{2528F92B-2661-42EF-92A9-77096DC9769C}"/>
              </a:ext>
            </a:extLst>
          </p:cNvPr>
          <p:cNvSpPr>
            <a:spLocks noGrp="1"/>
          </p:cNvSpPr>
          <p:nvPr>
            <p:ph type="body" sz="half" idx="2"/>
          </p:nvPr>
        </p:nvSpPr>
        <p:spPr/>
        <p:txBody>
          <a:bodyPr/>
          <a:lstStyle/>
          <a:p>
            <a:endParaRPr lang="en-CA"/>
          </a:p>
        </p:txBody>
      </p:sp>
    </p:spTree>
    <p:extLst>
      <p:ext uri="{BB962C8B-B14F-4D97-AF65-F5344CB8AC3E}">
        <p14:creationId xmlns:p14="http://schemas.microsoft.com/office/powerpoint/2010/main" val="652999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2E166-4313-4B7B-8927-EE4FEFE191D8}"/>
              </a:ext>
            </a:extLst>
          </p:cNvPr>
          <p:cNvSpPr>
            <a:spLocks noGrp="1"/>
          </p:cNvSpPr>
          <p:nvPr>
            <p:ph type="title"/>
          </p:nvPr>
        </p:nvSpPr>
        <p:spPr/>
        <p:txBody>
          <a:bodyPr/>
          <a:lstStyle/>
          <a:p>
            <a:r>
              <a:rPr lang="en-CA" dirty="0"/>
              <a:t>Introduction</a:t>
            </a:r>
          </a:p>
        </p:txBody>
      </p:sp>
      <p:sp>
        <p:nvSpPr>
          <p:cNvPr id="5" name="Content Placeholder 4">
            <a:extLst>
              <a:ext uri="{FF2B5EF4-FFF2-40B4-BE49-F238E27FC236}">
                <a16:creationId xmlns:a16="http://schemas.microsoft.com/office/drawing/2014/main" id="{A572031E-6394-48B5-8AB1-3AEF88E17C54}"/>
              </a:ext>
            </a:extLst>
          </p:cNvPr>
          <p:cNvSpPr>
            <a:spLocks noGrp="1"/>
          </p:cNvSpPr>
          <p:nvPr>
            <p:ph sz="half" idx="2"/>
          </p:nvPr>
        </p:nvSpPr>
        <p:spPr/>
        <p:txBody>
          <a:bodyPr>
            <a:normAutofit fontScale="92500" lnSpcReduction="20000"/>
          </a:bodyPr>
          <a:lstStyle/>
          <a:p>
            <a:r>
              <a:rPr lang="en-CA" dirty="0"/>
              <a:t>The hotel industry, worth over 240 billion dollars globally*, was highly impacted by the Covid-19 pandemic. Due to both health concerns and travel restrictions, occupancy declined more than 11%, and 4.4% of hotels permanently closed in 2020**.</a:t>
            </a:r>
          </a:p>
          <a:p>
            <a:r>
              <a:rPr lang="en-CA" dirty="0"/>
              <a:t> Given the increased competition for limited customers, knowing what factors have the highest impact on a visitor’s experience is critical to maintaining high review scores, satisfaction and occupancy.</a:t>
            </a:r>
          </a:p>
          <a:p>
            <a:endParaRPr lang="en-CA" dirty="0"/>
          </a:p>
        </p:txBody>
      </p:sp>
      <p:pic>
        <p:nvPicPr>
          <p:cNvPr id="1026" name="Picture 2" descr="20 of America&amp;#39;s most beautiful hotels | CNN Travel">
            <a:extLst>
              <a:ext uri="{FF2B5EF4-FFF2-40B4-BE49-F238E27FC236}">
                <a16:creationId xmlns:a16="http://schemas.microsoft.com/office/drawing/2014/main" id="{E1B1FCAD-DF5C-43DB-A4C6-6E46B568BAEF}"/>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48000" y="2281727"/>
            <a:ext cx="5571800" cy="3214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448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BAB51-A141-4C65-9C30-A0231555F9D9}"/>
              </a:ext>
            </a:extLst>
          </p:cNvPr>
          <p:cNvSpPr>
            <a:spLocks noGrp="1"/>
          </p:cNvSpPr>
          <p:nvPr>
            <p:ph type="title"/>
          </p:nvPr>
        </p:nvSpPr>
        <p:spPr/>
        <p:txBody>
          <a:bodyPr/>
          <a:lstStyle/>
          <a:p>
            <a:r>
              <a:rPr lang="en-CA" dirty="0"/>
              <a:t>Problem Statement</a:t>
            </a:r>
          </a:p>
        </p:txBody>
      </p:sp>
      <p:sp>
        <p:nvSpPr>
          <p:cNvPr id="3" name="Content Placeholder 2">
            <a:extLst>
              <a:ext uri="{FF2B5EF4-FFF2-40B4-BE49-F238E27FC236}">
                <a16:creationId xmlns:a16="http://schemas.microsoft.com/office/drawing/2014/main" id="{04AB7A56-9D1E-45B2-9074-07E90389F48B}"/>
              </a:ext>
            </a:extLst>
          </p:cNvPr>
          <p:cNvSpPr>
            <a:spLocks noGrp="1"/>
          </p:cNvSpPr>
          <p:nvPr>
            <p:ph idx="1"/>
          </p:nvPr>
        </p:nvSpPr>
        <p:spPr/>
        <p:txBody>
          <a:bodyPr>
            <a:normAutofit/>
          </a:bodyPr>
          <a:lstStyle/>
          <a:p>
            <a:r>
              <a:rPr lang="en-CA" dirty="0"/>
              <a:t>Discerning critical factors may be particularly important now, as customer expectations and requirements may have shifted during the pandemic. For example, sanitation practices are now on the forefront of customers’ minds, where previously they may have had less of an impact on reviews.</a:t>
            </a:r>
          </a:p>
          <a:p>
            <a:r>
              <a:rPr lang="en-CA" dirty="0"/>
              <a:t>Factors will be compared from reviews written both before and during the pandemic, to discern if priorities have changed.</a:t>
            </a:r>
          </a:p>
        </p:txBody>
      </p:sp>
    </p:spTree>
    <p:extLst>
      <p:ext uri="{BB962C8B-B14F-4D97-AF65-F5344CB8AC3E}">
        <p14:creationId xmlns:p14="http://schemas.microsoft.com/office/powerpoint/2010/main" val="1530549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E4C70-C254-4B5C-AD1F-6096781B5FF2}"/>
              </a:ext>
            </a:extLst>
          </p:cNvPr>
          <p:cNvSpPr>
            <a:spLocks noGrp="1"/>
          </p:cNvSpPr>
          <p:nvPr>
            <p:ph type="title"/>
          </p:nvPr>
        </p:nvSpPr>
        <p:spPr/>
        <p:txBody>
          <a:bodyPr/>
          <a:lstStyle/>
          <a:p>
            <a:r>
              <a:rPr lang="en-CA" dirty="0"/>
              <a:t>Literature Review</a:t>
            </a:r>
          </a:p>
        </p:txBody>
      </p:sp>
      <p:sp>
        <p:nvSpPr>
          <p:cNvPr id="3" name="Content Placeholder 2">
            <a:extLst>
              <a:ext uri="{FF2B5EF4-FFF2-40B4-BE49-F238E27FC236}">
                <a16:creationId xmlns:a16="http://schemas.microsoft.com/office/drawing/2014/main" id="{89850D14-CEDB-49D6-A117-076FE2A1071C}"/>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1835244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4B2EC-88DD-4077-9917-C9416D4F90DF}"/>
              </a:ext>
            </a:extLst>
          </p:cNvPr>
          <p:cNvSpPr>
            <a:spLocks noGrp="1"/>
          </p:cNvSpPr>
          <p:nvPr>
            <p:ph type="title"/>
          </p:nvPr>
        </p:nvSpPr>
        <p:spPr/>
        <p:txBody>
          <a:bodyPr/>
          <a:lstStyle/>
          <a:p>
            <a:r>
              <a:rPr lang="en-CA" dirty="0"/>
              <a:t>Dataset</a:t>
            </a:r>
          </a:p>
        </p:txBody>
      </p:sp>
      <p:sp>
        <p:nvSpPr>
          <p:cNvPr id="5" name="Content Placeholder 4">
            <a:extLst>
              <a:ext uri="{FF2B5EF4-FFF2-40B4-BE49-F238E27FC236}">
                <a16:creationId xmlns:a16="http://schemas.microsoft.com/office/drawing/2014/main" id="{E155A472-5A56-4DE9-ACA8-4BAE1707C66C}"/>
              </a:ext>
            </a:extLst>
          </p:cNvPr>
          <p:cNvSpPr>
            <a:spLocks noGrp="1"/>
          </p:cNvSpPr>
          <p:nvPr>
            <p:ph sz="half" idx="2"/>
          </p:nvPr>
        </p:nvSpPr>
        <p:spPr/>
        <p:txBody>
          <a:bodyPr/>
          <a:lstStyle/>
          <a:p>
            <a:endParaRPr lang="en-CA" dirty="0"/>
          </a:p>
        </p:txBody>
      </p:sp>
      <p:pic>
        <p:nvPicPr>
          <p:cNvPr id="10" name="Content Placeholder 9">
            <a:extLst>
              <a:ext uri="{FF2B5EF4-FFF2-40B4-BE49-F238E27FC236}">
                <a16:creationId xmlns:a16="http://schemas.microsoft.com/office/drawing/2014/main" id="{ECB69F52-F358-4095-9CFD-D85A867D51F5}"/>
              </a:ext>
            </a:extLst>
          </p:cNvPr>
          <p:cNvPicPr>
            <a:picLocks noGrp="1" noChangeAspect="1"/>
          </p:cNvPicPr>
          <p:nvPr>
            <p:ph sz="half" idx="1"/>
          </p:nvPr>
        </p:nvPicPr>
        <p:blipFill>
          <a:blip r:embed="rId2"/>
          <a:stretch>
            <a:fillRect/>
          </a:stretch>
        </p:blipFill>
        <p:spPr>
          <a:xfrm>
            <a:off x="334862" y="1273323"/>
            <a:ext cx="5555752" cy="5033473"/>
          </a:xfrm>
        </p:spPr>
      </p:pic>
      <p:sp>
        <p:nvSpPr>
          <p:cNvPr id="11" name="Rectangle 10">
            <a:extLst>
              <a:ext uri="{FF2B5EF4-FFF2-40B4-BE49-F238E27FC236}">
                <a16:creationId xmlns:a16="http://schemas.microsoft.com/office/drawing/2014/main" id="{13CA8012-45BD-4D9E-8298-24257E11E98D}"/>
              </a:ext>
            </a:extLst>
          </p:cNvPr>
          <p:cNvSpPr/>
          <p:nvPr/>
        </p:nvSpPr>
        <p:spPr>
          <a:xfrm>
            <a:off x="4674124" y="3463184"/>
            <a:ext cx="649905" cy="18800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13">
            <a:extLst>
              <a:ext uri="{FF2B5EF4-FFF2-40B4-BE49-F238E27FC236}">
                <a16:creationId xmlns:a16="http://schemas.microsoft.com/office/drawing/2014/main" id="{BB4798F8-F762-4CE2-96E3-E12E7B37B55B}"/>
              </a:ext>
            </a:extLst>
          </p:cNvPr>
          <p:cNvSpPr/>
          <p:nvPr/>
        </p:nvSpPr>
        <p:spPr>
          <a:xfrm>
            <a:off x="2057687" y="3179748"/>
            <a:ext cx="899158" cy="24925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14">
            <a:extLst>
              <a:ext uri="{FF2B5EF4-FFF2-40B4-BE49-F238E27FC236}">
                <a16:creationId xmlns:a16="http://schemas.microsoft.com/office/drawing/2014/main" id="{980F15D5-2DBB-4778-80E3-04285542F8DC}"/>
              </a:ext>
            </a:extLst>
          </p:cNvPr>
          <p:cNvSpPr/>
          <p:nvPr/>
        </p:nvSpPr>
        <p:spPr>
          <a:xfrm>
            <a:off x="4674124" y="5026708"/>
            <a:ext cx="649905" cy="18800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15">
            <a:extLst>
              <a:ext uri="{FF2B5EF4-FFF2-40B4-BE49-F238E27FC236}">
                <a16:creationId xmlns:a16="http://schemas.microsoft.com/office/drawing/2014/main" id="{445148DC-D362-47DB-BE28-1BA08F8A56B7}"/>
              </a:ext>
            </a:extLst>
          </p:cNvPr>
          <p:cNvSpPr/>
          <p:nvPr/>
        </p:nvSpPr>
        <p:spPr>
          <a:xfrm>
            <a:off x="2057687" y="4743272"/>
            <a:ext cx="899158" cy="24925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959489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4B2EC-88DD-4077-9917-C9416D4F90DF}"/>
              </a:ext>
            </a:extLst>
          </p:cNvPr>
          <p:cNvSpPr>
            <a:spLocks noGrp="1"/>
          </p:cNvSpPr>
          <p:nvPr>
            <p:ph type="title"/>
          </p:nvPr>
        </p:nvSpPr>
        <p:spPr/>
        <p:txBody>
          <a:bodyPr/>
          <a:lstStyle/>
          <a:p>
            <a:r>
              <a:rPr lang="en-CA" dirty="0"/>
              <a:t>Dataset</a:t>
            </a:r>
          </a:p>
        </p:txBody>
      </p:sp>
      <p:sp>
        <p:nvSpPr>
          <p:cNvPr id="5" name="Content Placeholder 4">
            <a:extLst>
              <a:ext uri="{FF2B5EF4-FFF2-40B4-BE49-F238E27FC236}">
                <a16:creationId xmlns:a16="http://schemas.microsoft.com/office/drawing/2014/main" id="{E155A472-5A56-4DE9-ACA8-4BAE1707C66C}"/>
              </a:ext>
            </a:extLst>
          </p:cNvPr>
          <p:cNvSpPr>
            <a:spLocks noGrp="1"/>
          </p:cNvSpPr>
          <p:nvPr>
            <p:ph sz="half" idx="2"/>
          </p:nvPr>
        </p:nvSpPr>
        <p:spPr/>
        <p:txBody>
          <a:bodyPr/>
          <a:lstStyle/>
          <a:p>
            <a:endParaRPr lang="en-CA"/>
          </a:p>
        </p:txBody>
      </p:sp>
      <p:pic>
        <p:nvPicPr>
          <p:cNvPr id="19" name="Picture 18">
            <a:extLst>
              <a:ext uri="{FF2B5EF4-FFF2-40B4-BE49-F238E27FC236}">
                <a16:creationId xmlns:a16="http://schemas.microsoft.com/office/drawing/2014/main" id="{8C7F1D2C-1E03-40C0-BE32-FC394AEE94CE}"/>
              </a:ext>
            </a:extLst>
          </p:cNvPr>
          <p:cNvPicPr>
            <a:picLocks noChangeAspect="1"/>
          </p:cNvPicPr>
          <p:nvPr/>
        </p:nvPicPr>
        <p:blipFill>
          <a:blip r:embed="rId2"/>
          <a:stretch>
            <a:fillRect/>
          </a:stretch>
        </p:blipFill>
        <p:spPr>
          <a:xfrm>
            <a:off x="84876" y="1406737"/>
            <a:ext cx="5290430" cy="885878"/>
          </a:xfrm>
          <a:prstGeom prst="rect">
            <a:avLst/>
          </a:prstGeom>
        </p:spPr>
      </p:pic>
      <p:pic>
        <p:nvPicPr>
          <p:cNvPr id="21" name="Picture 20">
            <a:extLst>
              <a:ext uri="{FF2B5EF4-FFF2-40B4-BE49-F238E27FC236}">
                <a16:creationId xmlns:a16="http://schemas.microsoft.com/office/drawing/2014/main" id="{941C2263-2D0C-44BA-83B4-C7FDCE93B9D1}"/>
              </a:ext>
            </a:extLst>
          </p:cNvPr>
          <p:cNvPicPr>
            <a:picLocks noChangeAspect="1"/>
          </p:cNvPicPr>
          <p:nvPr/>
        </p:nvPicPr>
        <p:blipFill rotWithShape="1">
          <a:blip r:embed="rId3"/>
          <a:srcRect l="3914" t="4041" r="4265"/>
          <a:stretch/>
        </p:blipFill>
        <p:spPr>
          <a:xfrm>
            <a:off x="350377" y="2289286"/>
            <a:ext cx="3905429" cy="3926915"/>
          </a:xfrm>
          <a:prstGeom prst="rect">
            <a:avLst/>
          </a:prstGeom>
        </p:spPr>
      </p:pic>
      <p:pic>
        <p:nvPicPr>
          <p:cNvPr id="23" name="Picture 22">
            <a:extLst>
              <a:ext uri="{FF2B5EF4-FFF2-40B4-BE49-F238E27FC236}">
                <a16:creationId xmlns:a16="http://schemas.microsoft.com/office/drawing/2014/main" id="{5253C837-B5D5-4172-B217-31D2DA9F800A}"/>
              </a:ext>
            </a:extLst>
          </p:cNvPr>
          <p:cNvPicPr>
            <a:picLocks noChangeAspect="1"/>
          </p:cNvPicPr>
          <p:nvPr/>
        </p:nvPicPr>
        <p:blipFill rotWithShape="1">
          <a:blip r:embed="rId4"/>
          <a:srcRect l="4840" t="81563" r="8994" b="3257"/>
          <a:stretch/>
        </p:blipFill>
        <p:spPr>
          <a:xfrm>
            <a:off x="110514" y="6211147"/>
            <a:ext cx="6238429" cy="532162"/>
          </a:xfrm>
          <a:prstGeom prst="rect">
            <a:avLst/>
          </a:prstGeom>
        </p:spPr>
      </p:pic>
      <p:sp>
        <p:nvSpPr>
          <p:cNvPr id="24" name="Rectangle 23">
            <a:extLst>
              <a:ext uri="{FF2B5EF4-FFF2-40B4-BE49-F238E27FC236}">
                <a16:creationId xmlns:a16="http://schemas.microsoft.com/office/drawing/2014/main" id="{5ED5E919-2464-4D1C-BE06-206320CD29C9}"/>
              </a:ext>
            </a:extLst>
          </p:cNvPr>
          <p:cNvSpPr/>
          <p:nvPr/>
        </p:nvSpPr>
        <p:spPr>
          <a:xfrm>
            <a:off x="194703" y="1598760"/>
            <a:ext cx="4847315" cy="22686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424502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A82D1-A85E-4B3A-A920-523B8B20FA50}"/>
              </a:ext>
            </a:extLst>
          </p:cNvPr>
          <p:cNvSpPr>
            <a:spLocks noGrp="1"/>
          </p:cNvSpPr>
          <p:nvPr>
            <p:ph type="title"/>
          </p:nvPr>
        </p:nvSpPr>
        <p:spPr/>
        <p:txBody>
          <a:bodyPr/>
          <a:lstStyle/>
          <a:p>
            <a:endParaRPr lang="en-CA"/>
          </a:p>
        </p:txBody>
      </p:sp>
      <p:pic>
        <p:nvPicPr>
          <p:cNvPr id="6" name="Content Placeholder 5">
            <a:extLst>
              <a:ext uri="{FF2B5EF4-FFF2-40B4-BE49-F238E27FC236}">
                <a16:creationId xmlns:a16="http://schemas.microsoft.com/office/drawing/2014/main" id="{E521C7C6-008C-48E7-8150-D38F5B4EC9E3}"/>
              </a:ext>
            </a:extLst>
          </p:cNvPr>
          <p:cNvPicPr>
            <a:picLocks noGrp="1" noChangeAspect="1"/>
          </p:cNvPicPr>
          <p:nvPr>
            <p:ph sz="half" idx="1"/>
          </p:nvPr>
        </p:nvPicPr>
        <p:blipFill>
          <a:blip r:embed="rId2"/>
          <a:stretch>
            <a:fillRect/>
          </a:stretch>
        </p:blipFill>
        <p:spPr>
          <a:xfrm>
            <a:off x="547643" y="2587206"/>
            <a:ext cx="5181600" cy="2828176"/>
          </a:xfrm>
        </p:spPr>
      </p:pic>
      <p:sp>
        <p:nvSpPr>
          <p:cNvPr id="4" name="Content Placeholder 3">
            <a:extLst>
              <a:ext uri="{FF2B5EF4-FFF2-40B4-BE49-F238E27FC236}">
                <a16:creationId xmlns:a16="http://schemas.microsoft.com/office/drawing/2014/main" id="{31A6D3AC-B97C-458A-AE56-77ACBEA954A7}"/>
              </a:ext>
            </a:extLst>
          </p:cNvPr>
          <p:cNvSpPr>
            <a:spLocks noGrp="1"/>
          </p:cNvSpPr>
          <p:nvPr>
            <p:ph sz="half" idx="2"/>
          </p:nvPr>
        </p:nvSpPr>
        <p:spPr/>
        <p:txBody>
          <a:bodyPr/>
          <a:lstStyle/>
          <a:p>
            <a:endParaRPr lang="en-CA"/>
          </a:p>
        </p:txBody>
      </p:sp>
    </p:spTree>
    <p:extLst>
      <p:ext uri="{BB962C8B-B14F-4D97-AF65-F5344CB8AC3E}">
        <p14:creationId xmlns:p14="http://schemas.microsoft.com/office/powerpoint/2010/main" val="3543838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058E4-7F6A-4EC4-8BBD-EF5EDCCDDC35}"/>
              </a:ext>
            </a:extLst>
          </p:cNvPr>
          <p:cNvSpPr>
            <a:spLocks noGrp="1"/>
          </p:cNvSpPr>
          <p:nvPr>
            <p:ph type="title"/>
          </p:nvPr>
        </p:nvSpPr>
        <p:spPr/>
        <p:txBody>
          <a:bodyPr/>
          <a:lstStyle/>
          <a:p>
            <a:r>
              <a:rPr lang="en-CA" dirty="0"/>
              <a:t>Data Preprocessing</a:t>
            </a:r>
          </a:p>
        </p:txBody>
      </p:sp>
      <p:sp>
        <p:nvSpPr>
          <p:cNvPr id="3" name="Content Placeholder 2">
            <a:extLst>
              <a:ext uri="{FF2B5EF4-FFF2-40B4-BE49-F238E27FC236}">
                <a16:creationId xmlns:a16="http://schemas.microsoft.com/office/drawing/2014/main" id="{8EE15F2A-2185-44FB-97C0-5E3D6CF47290}"/>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25591460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TotalTime>
  <Words>175</Words>
  <Application>Microsoft Office PowerPoint</Application>
  <PresentationFormat>Widescreen</PresentationFormat>
  <Paragraphs>16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Hotel Review Parsing:  Pre and Post Pandemic</vt:lpstr>
      <vt:lpstr>Index</vt:lpstr>
      <vt:lpstr>Introduction</vt:lpstr>
      <vt:lpstr>Problem Statement</vt:lpstr>
      <vt:lpstr>Literature Review</vt:lpstr>
      <vt:lpstr>Dataset</vt:lpstr>
      <vt:lpstr>Dataset</vt:lpstr>
      <vt:lpstr>PowerPoint Presentation</vt:lpstr>
      <vt:lpstr>Data Preprocessing</vt:lpstr>
      <vt:lpstr>Data Visualizations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Mariko McDougall</dc:creator>
  <cp:lastModifiedBy>Mariko McDougall</cp:lastModifiedBy>
  <cp:revision>3</cp:revision>
  <dcterms:created xsi:type="dcterms:W3CDTF">2022-02-17T15:40:09Z</dcterms:created>
  <dcterms:modified xsi:type="dcterms:W3CDTF">2022-02-17T18:04:01Z</dcterms:modified>
</cp:coreProperties>
</file>