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7" r:id="rId6"/>
    <p:sldId id="259" r:id="rId7"/>
    <p:sldId id="268" r:id="rId8"/>
    <p:sldId id="261" r:id="rId9"/>
    <p:sldId id="269"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smtClean="0"/>
              <a:t>Asıl başlık stili için tıklatın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5800" y="3132666"/>
            <a:ext cx="5311775" cy="308601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132666"/>
            <a:ext cx="5334000" cy="308601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371600" y="1054608"/>
            <a:ext cx="9448800" cy="2866501"/>
          </a:xfrm>
        </p:spPr>
        <p:txBody>
          <a:bodyPr>
            <a:noAutofit/>
          </a:bodyPr>
          <a:lstStyle/>
          <a:p>
            <a:r>
              <a:rPr lang="tr-TR" dirty="0" err="1" smtClean="0">
                <a:latin typeface="Times New Roman" panose="02020603050405020304" pitchFamily="18" charset="0"/>
                <a:cs typeface="Times New Roman" panose="02020603050405020304" pitchFamily="18" charset="0"/>
              </a:rPr>
              <a:t>Increased</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unemployment</a:t>
            </a:r>
            <a:r>
              <a:rPr lang="tr-TR" dirty="0" smtClean="0">
                <a:latin typeface="Times New Roman" panose="02020603050405020304" pitchFamily="18" charset="0"/>
                <a:cs typeface="Times New Roman" panose="02020603050405020304" pitchFamily="18" charset="0"/>
              </a:rPr>
              <a:t> rate </a:t>
            </a:r>
            <a:r>
              <a:rPr lang="tr-TR" dirty="0" err="1" smtClean="0">
                <a:latin typeface="Times New Roman" panose="02020603050405020304" pitchFamily="18" charset="0"/>
                <a:cs typeface="Times New Roman" panose="02020603050405020304" pitchFamily="18" charset="0"/>
              </a:rPr>
              <a:t>due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to</a:t>
            </a:r>
            <a:r>
              <a:rPr lang="tr-TR" dirty="0" smtClean="0">
                <a:latin typeface="Times New Roman" panose="02020603050405020304" pitchFamily="18" charset="0"/>
                <a:cs typeface="Times New Roman" panose="02020603050405020304" pitchFamily="18" charset="0"/>
              </a:rPr>
              <a:t> covıd-19</a:t>
            </a:r>
            <a:endParaRPr lang="tr-TR"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4119881"/>
            <a:ext cx="9448800" cy="685800"/>
          </a:xfrm>
        </p:spPr>
        <p:txBody>
          <a:bodyPr>
            <a:noAutofit/>
          </a:bodyPr>
          <a:lstStyle/>
          <a:p>
            <a:r>
              <a:rPr lang="tr-TR" sz="2400" dirty="0" smtClean="0">
                <a:latin typeface="Times New Roman" panose="02020603050405020304" pitchFamily="18" charset="0"/>
                <a:cs typeface="Times New Roman" panose="02020603050405020304" pitchFamily="18" charset="0"/>
              </a:rPr>
              <a:t>MAKBULE MERVE AKARLAR</a:t>
            </a:r>
          </a:p>
          <a:p>
            <a:r>
              <a:rPr lang="tr-TR" sz="2400" dirty="0" smtClean="0">
                <a:latin typeface="Times New Roman" panose="02020603050405020304" pitchFamily="18" charset="0"/>
                <a:cs typeface="Times New Roman" panose="02020603050405020304" pitchFamily="18" charset="0"/>
              </a:rPr>
              <a:t>16030411045</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17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168" y="1024129"/>
            <a:ext cx="10082783" cy="5194110"/>
          </a:xfrm>
        </p:spPr>
      </p:pic>
    </p:spTree>
    <p:extLst>
      <p:ext uri="{BB962C8B-B14F-4D97-AF65-F5344CB8AC3E}">
        <p14:creationId xmlns:p14="http://schemas.microsoft.com/office/powerpoint/2010/main" val="397191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764373"/>
            <a:ext cx="9872472" cy="1293028"/>
          </a:xfrm>
        </p:spPr>
        <p:txBody>
          <a:bodyPr/>
          <a:lstStyle/>
          <a:p>
            <a:pPr algn="l"/>
            <a:r>
              <a:rPr lang="en-US" dirty="0"/>
              <a:t>distribution of employment and job status</a:t>
            </a:r>
            <a:endParaRPr lang="tr-TR" dirty="0"/>
          </a:p>
        </p:txBody>
      </p:sp>
      <p:sp>
        <p:nvSpPr>
          <p:cNvPr id="3" name="İçerik Yer Tutucusu 2"/>
          <p:cNvSpPr>
            <a:spLocks noGrp="1"/>
          </p:cNvSpPr>
          <p:nvPr>
            <p:ph idx="1"/>
          </p:nvPr>
        </p:nvSpPr>
        <p:spPr/>
        <p:txBody>
          <a:bodyPr/>
          <a:lstStyle/>
          <a:p>
            <a:endParaRPr lang="tr-TR" dirty="0" smtClean="0"/>
          </a:p>
          <a:p>
            <a:r>
              <a:rPr lang="en-US" sz="2400" dirty="0"/>
              <a:t>When unemployment rates, one of the most basic indicators of the labor market, are examined, it is stated that unemployment was one of the most important social problems in the global sense, especially until recent years, and unemployment rates were around 10% on average. On the other hand, the economic shocks, crises and the pandemic deeply shook the labor market.</a:t>
            </a:r>
          </a:p>
          <a:p>
            <a:r>
              <a:rPr lang="en-US" sz="2400" dirty="0"/>
              <a:t>People had to change their living standards in order to adapt to the new living conditions.</a:t>
            </a:r>
            <a:endParaRPr lang="tr-TR" sz="2400" dirty="0"/>
          </a:p>
        </p:txBody>
      </p:sp>
    </p:spTree>
    <p:extLst>
      <p:ext uri="{BB962C8B-B14F-4D97-AF65-F5344CB8AC3E}">
        <p14:creationId xmlns:p14="http://schemas.microsoft.com/office/powerpoint/2010/main" val="425529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12" y="975361"/>
            <a:ext cx="10131552" cy="5242878"/>
          </a:xfrm>
        </p:spPr>
      </p:pic>
    </p:spTree>
    <p:extLst>
      <p:ext uri="{BB962C8B-B14F-4D97-AF65-F5344CB8AC3E}">
        <p14:creationId xmlns:p14="http://schemas.microsoft.com/office/powerpoint/2010/main" val="320507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664" y="1024129"/>
            <a:ext cx="9790176" cy="5194110"/>
          </a:xfrm>
        </p:spPr>
      </p:pic>
    </p:spTree>
    <p:extLst>
      <p:ext uri="{BB962C8B-B14F-4D97-AF65-F5344CB8AC3E}">
        <p14:creationId xmlns:p14="http://schemas.microsoft.com/office/powerpoint/2010/main" val="140120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5800" y="1950720"/>
            <a:ext cx="10820400" cy="4267965"/>
          </a:xfrm>
        </p:spPr>
        <p:txBody>
          <a:bodyPr>
            <a:normAutofit/>
          </a:bodyPr>
          <a:lstStyle/>
          <a:p>
            <a:r>
              <a:rPr lang="en-US" sz="2400" dirty="0"/>
              <a:t>The pandemic process, which has dealt a heavy blow to public health and social life in the last year, has also deeply affected the Turkish economy. In the last 1 year with the pandemic, thousands of businesses have closed, poverty and unemployment have increased.</a:t>
            </a:r>
            <a:endParaRPr lang="tr-TR" sz="2400" dirty="0"/>
          </a:p>
        </p:txBody>
      </p:sp>
    </p:spTree>
    <p:extLst>
      <p:ext uri="{BB962C8B-B14F-4D97-AF65-F5344CB8AC3E}">
        <p14:creationId xmlns:p14="http://schemas.microsoft.com/office/powerpoint/2010/main" val="273718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088" y="1133857"/>
            <a:ext cx="9912096" cy="5084382"/>
          </a:xfrm>
        </p:spPr>
      </p:pic>
    </p:spTree>
    <p:extLst>
      <p:ext uri="{BB962C8B-B14F-4D97-AF65-F5344CB8AC3E}">
        <p14:creationId xmlns:p14="http://schemas.microsoft.com/office/powerpoint/2010/main" val="346167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en-US" sz="2400" dirty="0"/>
              <a:t>The inability to provide sufficient employment opportunities for the young workforce deepens youth unemployment. In addition to all these, the youth unemployment problem grows when the underemployed young labor force and the young labor force looking for a job although employed are added.</a:t>
            </a:r>
            <a:endParaRPr lang="tr-TR" sz="2400" dirty="0"/>
          </a:p>
        </p:txBody>
      </p:sp>
    </p:spTree>
    <p:extLst>
      <p:ext uri="{BB962C8B-B14F-4D97-AF65-F5344CB8AC3E}">
        <p14:creationId xmlns:p14="http://schemas.microsoft.com/office/powerpoint/2010/main" val="149229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432" y="975361"/>
            <a:ext cx="9838944" cy="5242878"/>
          </a:xfrm>
        </p:spPr>
      </p:pic>
    </p:spTree>
    <p:extLst>
      <p:ext uri="{BB962C8B-B14F-4D97-AF65-F5344CB8AC3E}">
        <p14:creationId xmlns:p14="http://schemas.microsoft.com/office/powerpoint/2010/main" val="26108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5800" y="1182624"/>
            <a:ext cx="10820400" cy="5036061"/>
          </a:xfrm>
        </p:spPr>
        <p:txBody>
          <a:bodyPr>
            <a:noAutofit/>
          </a:bodyPr>
          <a:lstStyle/>
          <a:p>
            <a:r>
              <a:rPr lang="en-US" sz="2400" dirty="0"/>
              <a:t>Another indicator that determines the characteristics of the labor market structure in Turkey is the job search period of unemployed individuals. In this context, it is seen that a significant part of the unemployed individuals search for a job less than 1 year. It is seen that the majority of unemployed individuals search for a job for 1-2 months. </a:t>
            </a:r>
            <a:endParaRPr lang="tr-TR" sz="2400" dirty="0" smtClean="0"/>
          </a:p>
          <a:p>
            <a:r>
              <a:rPr lang="en-US" sz="2400" dirty="0" smtClean="0"/>
              <a:t>On </a:t>
            </a:r>
            <a:r>
              <a:rPr lang="en-US" sz="2400" dirty="0"/>
              <a:t>the other hand, it can be stated that individuals looking for a job for 3 years or more are at lower levels. </a:t>
            </a:r>
            <a:r>
              <a:rPr lang="en-US" sz="2400" dirty="0" smtClean="0"/>
              <a:t>The </a:t>
            </a:r>
            <a:r>
              <a:rPr lang="en-US" sz="2400" dirty="0"/>
              <a:t>prolongation of job search for unemployed individuals reveals the </a:t>
            </a:r>
            <a:r>
              <a:rPr lang="en-US" sz="2400" dirty="0" smtClean="0"/>
              <a:t>concept </a:t>
            </a:r>
            <a:r>
              <a:rPr lang="en-US" sz="2400" dirty="0"/>
              <a:t>of hopeless workforce. Disillusioned workforce or those with no hope of finding a job prefer to withdraw from the labor market because they have not been able to find a job for a long time.</a:t>
            </a:r>
            <a:endParaRPr lang="tr-TR" sz="2400" dirty="0"/>
          </a:p>
        </p:txBody>
      </p:sp>
    </p:spTree>
    <p:extLst>
      <p:ext uri="{BB962C8B-B14F-4D97-AF65-F5344CB8AC3E}">
        <p14:creationId xmlns:p14="http://schemas.microsoft.com/office/powerpoint/2010/main" val="2934300447"/>
      </p:ext>
    </p:extLst>
  </p:cSld>
  <p:clrMapOvr>
    <a:masterClrMapping/>
  </p:clrMapOvr>
</p:sld>
</file>

<file path=ppt/theme/theme1.xml><?xml version="1.0" encoding="utf-8"?>
<a:theme xmlns:a="http://schemas.openxmlformats.org/drawingml/2006/main" name="Uçak İzi">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TM04033937[[fn=Uçak İzi]]</Template>
  <TotalTime>74</TotalTime>
  <Words>335</Words>
  <Application>Microsoft Office PowerPoint</Application>
  <PresentationFormat>Geniş ekran</PresentationFormat>
  <Paragraphs>11</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Times New Roman</vt:lpstr>
      <vt:lpstr>Uçak İzi</vt:lpstr>
      <vt:lpstr>Increased unemployment rate due to covıd-19</vt:lpstr>
      <vt:lpstr>distribution of employment and job status</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Increased unemployment rate due to covıd-19</dc:title>
  <dc:creator>Asus</dc:creator>
  <cp:lastModifiedBy>Asus</cp:lastModifiedBy>
  <cp:revision>8</cp:revision>
  <dcterms:created xsi:type="dcterms:W3CDTF">2021-05-29T14:56:46Z</dcterms:created>
  <dcterms:modified xsi:type="dcterms:W3CDTF">2021-06-01T22:16:46Z</dcterms:modified>
</cp:coreProperties>
</file>