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6" r:id="rId4"/>
    <p:sldId id="266" r:id="rId5"/>
    <p:sldId id="257" r:id="rId6"/>
    <p:sldId id="259" r:id="rId7"/>
    <p:sldId id="260" r:id="rId8"/>
    <p:sldId id="261" r:id="rId9"/>
    <p:sldId id="262" r:id="rId10"/>
    <p:sldId id="265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D5"/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e Laude" userId="533e1b1e-7464-4be8-b3cb-7e785e8d3467" providerId="ADAL" clId="{7E190DC6-32A1-45C0-8779-E25F81EDA358}"/>
    <pc:docChg chg="undo custSel addSld delSld modSld">
      <pc:chgData name="Stephane Laude" userId="533e1b1e-7464-4be8-b3cb-7e785e8d3467" providerId="ADAL" clId="{7E190DC6-32A1-45C0-8779-E25F81EDA358}" dt="2024-02-14T11:57:47.023" v="2136" actId="478"/>
      <pc:docMkLst>
        <pc:docMk/>
      </pc:docMkLst>
      <pc:sldChg chg="addSp delSp modSp mod">
        <pc:chgData name="Stephane Laude" userId="533e1b1e-7464-4be8-b3cb-7e785e8d3467" providerId="ADAL" clId="{7E190DC6-32A1-45C0-8779-E25F81EDA358}" dt="2024-02-14T11:25:48.743" v="1187" actId="1076"/>
        <pc:sldMkLst>
          <pc:docMk/>
          <pc:sldMk cId="57562801" sldId="256"/>
        </pc:sldMkLst>
        <pc:spChg chg="add del mod">
          <ac:chgData name="Stephane Laude" userId="533e1b1e-7464-4be8-b3cb-7e785e8d3467" providerId="ADAL" clId="{7E190DC6-32A1-45C0-8779-E25F81EDA358}" dt="2024-02-14T11:25:43.825" v="1185" actId="478"/>
          <ac:spMkLst>
            <pc:docMk/>
            <pc:sldMk cId="57562801" sldId="256"/>
            <ac:spMk id="2" creationId="{02C11E32-169A-3ECE-A1CB-D6D59AC35785}"/>
          </ac:spMkLst>
        </pc:spChg>
        <pc:spChg chg="add mod">
          <ac:chgData name="Stephane Laude" userId="533e1b1e-7464-4be8-b3cb-7e785e8d3467" providerId="ADAL" clId="{7E190DC6-32A1-45C0-8779-E25F81EDA358}" dt="2024-02-13T14:30:53.370" v="918" actId="14100"/>
          <ac:spMkLst>
            <pc:docMk/>
            <pc:sldMk cId="57562801" sldId="256"/>
            <ac:spMk id="3" creationId="{BBAE83A4-1A70-B207-D8D8-EC2ABA45C0E4}"/>
          </ac:spMkLst>
        </pc:spChg>
        <pc:spChg chg="add mod">
          <ac:chgData name="Stephane Laude" userId="533e1b1e-7464-4be8-b3cb-7e785e8d3467" providerId="ADAL" clId="{7E190DC6-32A1-45C0-8779-E25F81EDA358}" dt="2024-02-13T14:32:06.528" v="1013" actId="14100"/>
          <ac:spMkLst>
            <pc:docMk/>
            <pc:sldMk cId="57562801" sldId="256"/>
            <ac:spMk id="4" creationId="{67876D4E-F6C0-3777-820D-CD83AA26F3C7}"/>
          </ac:spMkLst>
        </pc:spChg>
        <pc:spChg chg="mod">
          <ac:chgData name="Stephane Laude" userId="533e1b1e-7464-4be8-b3cb-7e785e8d3467" providerId="ADAL" clId="{7E190DC6-32A1-45C0-8779-E25F81EDA358}" dt="2024-02-13T13:50:24.163" v="142" actId="1076"/>
          <ac:spMkLst>
            <pc:docMk/>
            <pc:sldMk cId="57562801" sldId="256"/>
            <ac:spMk id="9" creationId="{E3EB094A-31EA-E355-A326-865DB3704F47}"/>
          </ac:spMkLst>
        </pc:spChg>
        <pc:spChg chg="mod">
          <ac:chgData name="Stephane Laude" userId="533e1b1e-7464-4be8-b3cb-7e785e8d3467" providerId="ADAL" clId="{7E190DC6-32A1-45C0-8779-E25F81EDA358}" dt="2024-02-13T14:30:20.820" v="915" actId="1076"/>
          <ac:spMkLst>
            <pc:docMk/>
            <pc:sldMk cId="57562801" sldId="256"/>
            <ac:spMk id="10" creationId="{38044E0D-A34E-BA21-2C34-ECA8DB26B6A5}"/>
          </ac:spMkLst>
        </pc:spChg>
        <pc:spChg chg="add mod">
          <ac:chgData name="Stephane Laude" userId="533e1b1e-7464-4be8-b3cb-7e785e8d3467" providerId="ADAL" clId="{7E190DC6-32A1-45C0-8779-E25F81EDA358}" dt="2024-02-14T11:25:48.743" v="1187" actId="1076"/>
          <ac:spMkLst>
            <pc:docMk/>
            <pc:sldMk cId="57562801" sldId="256"/>
            <ac:spMk id="23" creationId="{3F3C0C64-5C81-09C2-63D8-4565B8D61229}"/>
          </ac:spMkLst>
        </pc:spChg>
        <pc:picChg chg="add del mod">
          <ac:chgData name="Stephane Laude" userId="533e1b1e-7464-4be8-b3cb-7e785e8d3467" providerId="ADAL" clId="{7E190DC6-32A1-45C0-8779-E25F81EDA358}" dt="2024-02-13T13:49:01.884" v="136" actId="478"/>
          <ac:picMkLst>
            <pc:docMk/>
            <pc:sldMk cId="57562801" sldId="256"/>
            <ac:picMk id="2" creationId="{540CC444-4EA2-7DA1-B796-DC835EC5FBBF}"/>
          </ac:picMkLst>
        </pc:picChg>
      </pc:sldChg>
      <pc:sldChg chg="addSp modSp mod">
        <pc:chgData name="Stephane Laude" userId="533e1b1e-7464-4be8-b3cb-7e785e8d3467" providerId="ADAL" clId="{7E190DC6-32A1-45C0-8779-E25F81EDA358}" dt="2024-02-14T09:55:24.153" v="1057" actId="14100"/>
        <pc:sldMkLst>
          <pc:docMk/>
          <pc:sldMk cId="3794031522" sldId="257"/>
        </pc:sldMkLst>
        <pc:spChg chg="add mod">
          <ac:chgData name="Stephane Laude" userId="533e1b1e-7464-4be8-b3cb-7e785e8d3467" providerId="ADAL" clId="{7E190DC6-32A1-45C0-8779-E25F81EDA358}" dt="2024-02-13T13:52:51.341" v="227" actId="14100"/>
          <ac:spMkLst>
            <pc:docMk/>
            <pc:sldMk cId="3794031522" sldId="257"/>
            <ac:spMk id="2" creationId="{C2AE7D11-39AE-3377-CEA1-C656AAA30BC8}"/>
          </ac:spMkLst>
        </pc:spChg>
        <pc:spChg chg="add mod">
          <ac:chgData name="Stephane Laude" userId="533e1b1e-7464-4be8-b3cb-7e785e8d3467" providerId="ADAL" clId="{7E190DC6-32A1-45C0-8779-E25F81EDA358}" dt="2024-02-13T13:52:54.705" v="228" actId="14100"/>
          <ac:spMkLst>
            <pc:docMk/>
            <pc:sldMk cId="3794031522" sldId="257"/>
            <ac:spMk id="5" creationId="{DA11A295-2387-C417-BB99-AE67D554C7E2}"/>
          </ac:spMkLst>
        </pc:spChg>
        <pc:cxnChg chg="add mod">
          <ac:chgData name="Stephane Laude" userId="533e1b1e-7464-4be8-b3cb-7e785e8d3467" providerId="ADAL" clId="{7E190DC6-32A1-45C0-8779-E25F81EDA358}" dt="2024-02-14T09:55:18.592" v="1054" actId="14100"/>
          <ac:cxnSpMkLst>
            <pc:docMk/>
            <pc:sldMk cId="3794031522" sldId="257"/>
            <ac:cxnSpMk id="8" creationId="{2E5A16F2-E811-77E0-655F-B01E1C55084F}"/>
          </ac:cxnSpMkLst>
        </pc:cxnChg>
        <pc:cxnChg chg="add mod">
          <ac:chgData name="Stephane Laude" userId="533e1b1e-7464-4be8-b3cb-7e785e8d3467" providerId="ADAL" clId="{7E190DC6-32A1-45C0-8779-E25F81EDA358}" dt="2024-02-14T09:55:24.153" v="1057" actId="14100"/>
          <ac:cxnSpMkLst>
            <pc:docMk/>
            <pc:sldMk cId="3794031522" sldId="257"/>
            <ac:cxnSpMk id="10" creationId="{8075390E-E630-7CD1-E8B8-F6A7DFFDA4AA}"/>
          </ac:cxnSpMkLst>
        </pc:cxnChg>
      </pc:sldChg>
      <pc:sldChg chg="modSp mod">
        <pc:chgData name="Stephane Laude" userId="533e1b1e-7464-4be8-b3cb-7e785e8d3467" providerId="ADAL" clId="{7E190DC6-32A1-45C0-8779-E25F81EDA358}" dt="2024-02-13T15:41:22.130" v="1015" actId="1076"/>
        <pc:sldMkLst>
          <pc:docMk/>
          <pc:sldMk cId="2366200134" sldId="259"/>
        </pc:sldMkLst>
        <pc:picChg chg="mod">
          <ac:chgData name="Stephane Laude" userId="533e1b1e-7464-4be8-b3cb-7e785e8d3467" providerId="ADAL" clId="{7E190DC6-32A1-45C0-8779-E25F81EDA358}" dt="2024-02-13T15:41:22.130" v="1015" actId="1076"/>
          <ac:picMkLst>
            <pc:docMk/>
            <pc:sldMk cId="2366200134" sldId="259"/>
            <ac:picMk id="6" creationId="{A47ABFA8-0F81-66CA-4071-1D61F2062AD2}"/>
          </ac:picMkLst>
        </pc:picChg>
      </pc:sldChg>
      <pc:sldChg chg="addSp delSp modSp mod">
        <pc:chgData name="Stephane Laude" userId="533e1b1e-7464-4be8-b3cb-7e785e8d3467" providerId="ADAL" clId="{7E190DC6-32A1-45C0-8779-E25F81EDA358}" dt="2024-02-14T11:25:36.383" v="1184" actId="14100"/>
        <pc:sldMkLst>
          <pc:docMk/>
          <pc:sldMk cId="2245184358" sldId="261"/>
        </pc:sldMkLst>
        <pc:spChg chg="add mod">
          <ac:chgData name="Stephane Laude" userId="533e1b1e-7464-4be8-b3cb-7e785e8d3467" providerId="ADAL" clId="{7E190DC6-32A1-45C0-8779-E25F81EDA358}" dt="2024-02-13T15:43:22.540" v="1017" actId="20577"/>
          <ac:spMkLst>
            <pc:docMk/>
            <pc:sldMk cId="2245184358" sldId="261"/>
            <ac:spMk id="4" creationId="{48B4EBB1-77FE-BDFE-A445-9C0D225B3831}"/>
          </ac:spMkLst>
        </pc:spChg>
        <pc:spChg chg="add mod">
          <ac:chgData name="Stephane Laude" userId="533e1b1e-7464-4be8-b3cb-7e785e8d3467" providerId="ADAL" clId="{7E190DC6-32A1-45C0-8779-E25F81EDA358}" dt="2024-02-14T11:25:36.383" v="1184" actId="14100"/>
          <ac:spMkLst>
            <pc:docMk/>
            <pc:sldMk cId="2245184358" sldId="261"/>
            <ac:spMk id="10" creationId="{4C169832-8066-0825-2779-34A0303E0723}"/>
          </ac:spMkLst>
        </pc:spChg>
        <pc:spChg chg="del">
          <ac:chgData name="Stephane Laude" userId="533e1b1e-7464-4be8-b3cb-7e785e8d3467" providerId="ADAL" clId="{7E190DC6-32A1-45C0-8779-E25F81EDA358}" dt="2024-02-13T13:54:25.128" v="313" actId="478"/>
          <ac:spMkLst>
            <pc:docMk/>
            <pc:sldMk cId="2245184358" sldId="261"/>
            <ac:spMk id="10" creationId="{B071C380-41FD-D9E2-9C70-9247340BE774}"/>
          </ac:spMkLst>
        </pc:spChg>
        <pc:spChg chg="add mod">
          <ac:chgData name="Stephane Laude" userId="533e1b1e-7464-4be8-b3cb-7e785e8d3467" providerId="ADAL" clId="{7E190DC6-32A1-45C0-8779-E25F81EDA358}" dt="2024-02-13T14:02:14.138" v="473" actId="14100"/>
          <ac:spMkLst>
            <pc:docMk/>
            <pc:sldMk cId="2245184358" sldId="261"/>
            <ac:spMk id="36" creationId="{1B927366-B92A-1DFC-5D05-CE9B5CDB233B}"/>
          </ac:spMkLst>
        </pc:spChg>
        <pc:spChg chg="add mod">
          <ac:chgData name="Stephane Laude" userId="533e1b1e-7464-4be8-b3cb-7e785e8d3467" providerId="ADAL" clId="{7E190DC6-32A1-45C0-8779-E25F81EDA358}" dt="2024-02-13T14:03:21.700" v="549" actId="20577"/>
          <ac:spMkLst>
            <pc:docMk/>
            <pc:sldMk cId="2245184358" sldId="261"/>
            <ac:spMk id="37" creationId="{5FBACBA3-DDA3-352A-ECD0-95A01B4AF55A}"/>
          </ac:spMkLst>
        </pc:spChg>
      </pc:sldChg>
      <pc:sldChg chg="addSp delSp modSp mod">
        <pc:chgData name="Stephane Laude" userId="533e1b1e-7464-4be8-b3cb-7e785e8d3467" providerId="ADAL" clId="{7E190DC6-32A1-45C0-8779-E25F81EDA358}" dt="2024-02-13T14:14:17.969" v="778" actId="20577"/>
        <pc:sldMkLst>
          <pc:docMk/>
          <pc:sldMk cId="3280412236" sldId="262"/>
        </pc:sldMkLst>
        <pc:spChg chg="add mod">
          <ac:chgData name="Stephane Laude" userId="533e1b1e-7464-4be8-b3cb-7e785e8d3467" providerId="ADAL" clId="{7E190DC6-32A1-45C0-8779-E25F81EDA358}" dt="2024-02-13T14:01:23.960" v="469"/>
          <ac:spMkLst>
            <pc:docMk/>
            <pc:sldMk cId="3280412236" sldId="262"/>
            <ac:spMk id="3" creationId="{7B693154-8AA2-BFBE-F23B-FB681E4E9C9B}"/>
          </ac:spMkLst>
        </pc:spChg>
        <pc:spChg chg="add mod">
          <ac:chgData name="Stephane Laude" userId="533e1b1e-7464-4be8-b3cb-7e785e8d3467" providerId="ADAL" clId="{7E190DC6-32A1-45C0-8779-E25F81EDA358}" dt="2024-02-13T14:01:23.960" v="469"/>
          <ac:spMkLst>
            <pc:docMk/>
            <pc:sldMk cId="3280412236" sldId="262"/>
            <ac:spMk id="4" creationId="{567B9990-5D8A-45E8-BDE4-1F41B685FB0D}"/>
          </ac:spMkLst>
        </pc:spChg>
        <pc:spChg chg="add del mod">
          <ac:chgData name="Stephane Laude" userId="533e1b1e-7464-4be8-b3cb-7e785e8d3467" providerId="ADAL" clId="{7E190DC6-32A1-45C0-8779-E25F81EDA358}" dt="2024-02-13T14:07:10.694" v="593" actId="478"/>
          <ac:spMkLst>
            <pc:docMk/>
            <pc:sldMk cId="3280412236" sldId="262"/>
            <ac:spMk id="5" creationId="{AFA26BA1-8CAF-E5AD-0D14-87B1251421CD}"/>
          </ac:spMkLst>
        </pc:spChg>
        <pc:spChg chg="add mod">
          <ac:chgData name="Stephane Laude" userId="533e1b1e-7464-4be8-b3cb-7e785e8d3467" providerId="ADAL" clId="{7E190DC6-32A1-45C0-8779-E25F81EDA358}" dt="2024-02-13T14:13:04.382" v="619" actId="1076"/>
          <ac:spMkLst>
            <pc:docMk/>
            <pc:sldMk cId="3280412236" sldId="262"/>
            <ac:spMk id="7" creationId="{AAD018A2-CEAD-E8AA-EAA2-EE940610740A}"/>
          </ac:spMkLst>
        </pc:spChg>
        <pc:spChg chg="add mod">
          <ac:chgData name="Stephane Laude" userId="533e1b1e-7464-4be8-b3cb-7e785e8d3467" providerId="ADAL" clId="{7E190DC6-32A1-45C0-8779-E25F81EDA358}" dt="2024-02-13T14:14:17.969" v="778" actId="20577"/>
          <ac:spMkLst>
            <pc:docMk/>
            <pc:sldMk cId="3280412236" sldId="262"/>
            <ac:spMk id="9" creationId="{58EFA599-C8DF-E371-0702-F8A7822115B5}"/>
          </ac:spMkLst>
        </pc:spChg>
        <pc:picChg chg="mod">
          <ac:chgData name="Stephane Laude" userId="533e1b1e-7464-4be8-b3cb-7e785e8d3467" providerId="ADAL" clId="{7E190DC6-32A1-45C0-8779-E25F81EDA358}" dt="2024-02-13T14:13:33.592" v="673" actId="1076"/>
          <ac:picMkLst>
            <pc:docMk/>
            <pc:sldMk cId="3280412236" sldId="262"/>
            <ac:picMk id="6" creationId="{5D4B461B-243D-0E9B-18FE-16C8866120DD}"/>
          </ac:picMkLst>
        </pc:picChg>
      </pc:sldChg>
      <pc:sldChg chg="addSp modSp del mod">
        <pc:chgData name="Stephane Laude" userId="533e1b1e-7464-4be8-b3cb-7e785e8d3467" providerId="ADAL" clId="{7E190DC6-32A1-45C0-8779-E25F81EDA358}" dt="2024-02-13T14:06:47.915" v="586" actId="47"/>
        <pc:sldMkLst>
          <pc:docMk/>
          <pc:sldMk cId="2086488131" sldId="263"/>
        </pc:sldMkLst>
        <pc:spChg chg="add mod">
          <ac:chgData name="Stephane Laude" userId="533e1b1e-7464-4be8-b3cb-7e785e8d3467" providerId="ADAL" clId="{7E190DC6-32A1-45C0-8779-E25F81EDA358}" dt="2024-02-13T14:03:40.582" v="551"/>
          <ac:spMkLst>
            <pc:docMk/>
            <pc:sldMk cId="2086488131" sldId="263"/>
            <ac:spMk id="3" creationId="{8917F763-E369-4C4A-ABBC-BB15DAD4F5DD}"/>
          </ac:spMkLst>
        </pc:spChg>
        <pc:spChg chg="add mod">
          <ac:chgData name="Stephane Laude" userId="533e1b1e-7464-4be8-b3cb-7e785e8d3467" providerId="ADAL" clId="{7E190DC6-32A1-45C0-8779-E25F81EDA358}" dt="2024-02-13T14:04:21.054" v="559" actId="14100"/>
          <ac:spMkLst>
            <pc:docMk/>
            <pc:sldMk cId="2086488131" sldId="263"/>
            <ac:spMk id="4" creationId="{3C337109-C075-3C5F-889F-62B158736661}"/>
          </ac:spMkLst>
        </pc:spChg>
      </pc:sldChg>
      <pc:sldChg chg="addSp delSp modSp new mod">
        <pc:chgData name="Stephane Laude" userId="533e1b1e-7464-4be8-b3cb-7e785e8d3467" providerId="ADAL" clId="{7E190DC6-32A1-45C0-8779-E25F81EDA358}" dt="2024-02-14T11:57:47.023" v="2136" actId="478"/>
        <pc:sldMkLst>
          <pc:docMk/>
          <pc:sldMk cId="2799117075" sldId="264"/>
        </pc:sldMkLst>
        <pc:spChg chg="mod">
          <ac:chgData name="Stephane Laude" userId="533e1b1e-7464-4be8-b3cb-7e785e8d3467" providerId="ADAL" clId="{7E190DC6-32A1-45C0-8779-E25F81EDA358}" dt="2024-02-14T11:35:04.264" v="2126" actId="1076"/>
          <ac:spMkLst>
            <pc:docMk/>
            <pc:sldMk cId="2799117075" sldId="264"/>
            <ac:spMk id="2" creationId="{95EE4891-CB06-BFAF-59B5-69E0FACA5B84}"/>
          </ac:spMkLst>
        </pc:spChg>
        <pc:spChg chg="del">
          <ac:chgData name="Stephane Laude" userId="533e1b1e-7464-4be8-b3cb-7e785e8d3467" providerId="ADAL" clId="{7E190DC6-32A1-45C0-8779-E25F81EDA358}" dt="2024-02-13T13:35:42.258" v="51" actId="478"/>
          <ac:spMkLst>
            <pc:docMk/>
            <pc:sldMk cId="2799117075" sldId="264"/>
            <ac:spMk id="3" creationId="{46BE988F-7DFE-716A-A4C6-830F413747DB}"/>
          </ac:spMkLst>
        </pc:spChg>
        <pc:spChg chg="add del mod">
          <ac:chgData name="Stephane Laude" userId="533e1b1e-7464-4be8-b3cb-7e785e8d3467" providerId="ADAL" clId="{7E190DC6-32A1-45C0-8779-E25F81EDA358}" dt="2024-02-14T11:32:32.822" v="1919" actId="478"/>
          <ac:spMkLst>
            <pc:docMk/>
            <pc:sldMk cId="2799117075" sldId="264"/>
            <ac:spMk id="3" creationId="{9FE02230-9DB9-B030-D1CA-62383BDB0D23}"/>
          </ac:spMkLst>
        </pc:spChg>
        <pc:spChg chg="add mod">
          <ac:chgData name="Stephane Laude" userId="533e1b1e-7464-4be8-b3cb-7e785e8d3467" providerId="ADAL" clId="{7E190DC6-32A1-45C0-8779-E25F81EDA358}" dt="2024-02-13T13:37:46.342" v="81" actId="207"/>
          <ac:spMkLst>
            <pc:docMk/>
            <pc:sldMk cId="2799117075" sldId="264"/>
            <ac:spMk id="7" creationId="{EFD6BDE2-B998-D226-0043-80A8F423703A}"/>
          </ac:spMkLst>
        </pc:spChg>
        <pc:spChg chg="add mod">
          <ac:chgData name="Stephane Laude" userId="533e1b1e-7464-4be8-b3cb-7e785e8d3467" providerId="ADAL" clId="{7E190DC6-32A1-45C0-8779-E25F81EDA358}" dt="2024-02-13T14:23:41.406" v="855" actId="1076"/>
          <ac:spMkLst>
            <pc:docMk/>
            <pc:sldMk cId="2799117075" sldId="264"/>
            <ac:spMk id="8" creationId="{17CD0829-4633-B1B7-A30C-AE91B4619968}"/>
          </ac:spMkLst>
        </pc:spChg>
        <pc:spChg chg="add mod">
          <ac:chgData name="Stephane Laude" userId="533e1b1e-7464-4be8-b3cb-7e785e8d3467" providerId="ADAL" clId="{7E190DC6-32A1-45C0-8779-E25F81EDA358}" dt="2024-02-13T14:01:02.427" v="468" actId="14100"/>
          <ac:spMkLst>
            <pc:docMk/>
            <pc:sldMk cId="2799117075" sldId="264"/>
            <ac:spMk id="12" creationId="{2479E2C2-B918-CAB6-B2C8-36D9D5FD3AF7}"/>
          </ac:spMkLst>
        </pc:spChg>
        <pc:spChg chg="add mod">
          <ac:chgData name="Stephane Laude" userId="533e1b1e-7464-4be8-b3cb-7e785e8d3467" providerId="ADAL" clId="{7E190DC6-32A1-45C0-8779-E25F81EDA358}" dt="2024-02-14T11:32:57.099" v="1940" actId="1076"/>
          <ac:spMkLst>
            <pc:docMk/>
            <pc:sldMk cId="2799117075" sldId="264"/>
            <ac:spMk id="13" creationId="{3A4FC044-25B6-7F91-B465-4EC043B45CF0}"/>
          </ac:spMkLst>
        </pc:spChg>
        <pc:spChg chg="add mod">
          <ac:chgData name="Stephane Laude" userId="533e1b1e-7464-4be8-b3cb-7e785e8d3467" providerId="ADAL" clId="{7E190DC6-32A1-45C0-8779-E25F81EDA358}" dt="2024-02-13T13:59:29.746" v="440" actId="14100"/>
          <ac:spMkLst>
            <pc:docMk/>
            <pc:sldMk cId="2799117075" sldId="264"/>
            <ac:spMk id="14" creationId="{D897F79A-380D-6919-654B-72630B137F85}"/>
          </ac:spMkLst>
        </pc:spChg>
        <pc:spChg chg="add mod">
          <ac:chgData name="Stephane Laude" userId="533e1b1e-7464-4be8-b3cb-7e785e8d3467" providerId="ADAL" clId="{7E190DC6-32A1-45C0-8779-E25F81EDA358}" dt="2024-02-14T11:34:52.550" v="2124" actId="14100"/>
          <ac:spMkLst>
            <pc:docMk/>
            <pc:sldMk cId="2799117075" sldId="264"/>
            <ac:spMk id="15" creationId="{A1778F42-8208-80D4-5BA1-0011B232C39B}"/>
          </ac:spMkLst>
        </pc:spChg>
        <pc:spChg chg="add del mod">
          <ac:chgData name="Stephane Laude" userId="533e1b1e-7464-4be8-b3cb-7e785e8d3467" providerId="ADAL" clId="{7E190DC6-32A1-45C0-8779-E25F81EDA358}" dt="2024-02-14T11:34:48.927" v="2123" actId="478"/>
          <ac:spMkLst>
            <pc:docMk/>
            <pc:sldMk cId="2799117075" sldId="264"/>
            <ac:spMk id="16" creationId="{E026ADDF-C2D3-8927-FED9-2402DBD63132}"/>
          </ac:spMkLst>
        </pc:spChg>
        <pc:spChg chg="add mod">
          <ac:chgData name="Stephane Laude" userId="533e1b1e-7464-4be8-b3cb-7e785e8d3467" providerId="ADAL" clId="{7E190DC6-32A1-45C0-8779-E25F81EDA358}" dt="2024-02-14T11:35:01.201" v="2125" actId="1076"/>
          <ac:spMkLst>
            <pc:docMk/>
            <pc:sldMk cId="2799117075" sldId="264"/>
            <ac:spMk id="17" creationId="{974918D2-2678-A2B9-6C86-5F186C4458C3}"/>
          </ac:spMkLst>
        </pc:spChg>
        <pc:spChg chg="add del mod">
          <ac:chgData name="Stephane Laude" userId="533e1b1e-7464-4be8-b3cb-7e785e8d3467" providerId="ADAL" clId="{7E190DC6-32A1-45C0-8779-E25F81EDA358}" dt="2024-02-14T11:33:19.933" v="1942" actId="478"/>
          <ac:spMkLst>
            <pc:docMk/>
            <pc:sldMk cId="2799117075" sldId="264"/>
            <ac:spMk id="18" creationId="{E828C225-95F1-45EC-4CC5-0ADD36966851}"/>
          </ac:spMkLst>
        </pc:spChg>
        <pc:spChg chg="add mod ord">
          <ac:chgData name="Stephane Laude" userId="533e1b1e-7464-4be8-b3cb-7e785e8d3467" providerId="ADAL" clId="{7E190DC6-32A1-45C0-8779-E25F81EDA358}" dt="2024-02-13T14:22:56.077" v="817" actId="1076"/>
          <ac:spMkLst>
            <pc:docMk/>
            <pc:sldMk cId="2799117075" sldId="264"/>
            <ac:spMk id="22" creationId="{21563AB3-FB33-B5F6-5FD4-63EB104C3B49}"/>
          </ac:spMkLst>
        </pc:spChg>
        <pc:spChg chg="add mod">
          <ac:chgData name="Stephane Laude" userId="533e1b1e-7464-4be8-b3cb-7e785e8d3467" providerId="ADAL" clId="{7E190DC6-32A1-45C0-8779-E25F81EDA358}" dt="2024-02-13T14:23:26.508" v="852" actId="207"/>
          <ac:spMkLst>
            <pc:docMk/>
            <pc:sldMk cId="2799117075" sldId="264"/>
            <ac:spMk id="25" creationId="{524A587C-5CC5-903A-4547-EA76D0BD20DB}"/>
          </ac:spMkLst>
        </pc:spChg>
        <pc:spChg chg="add del mod">
          <ac:chgData name="Stephane Laude" userId="533e1b1e-7464-4be8-b3cb-7e785e8d3467" providerId="ADAL" clId="{7E190DC6-32A1-45C0-8779-E25F81EDA358}" dt="2024-02-14T11:22:40.023" v="1058" actId="478"/>
          <ac:spMkLst>
            <pc:docMk/>
            <pc:sldMk cId="2799117075" sldId="264"/>
            <ac:spMk id="26" creationId="{F22EC145-96EC-907E-AF5F-323AE8A0ADE1}"/>
          </ac:spMkLst>
        </pc:spChg>
        <pc:spChg chg="add mod">
          <ac:chgData name="Stephane Laude" userId="533e1b1e-7464-4be8-b3cb-7e785e8d3467" providerId="ADAL" clId="{7E190DC6-32A1-45C0-8779-E25F81EDA358}" dt="2024-02-13T14:24:38.614" v="905" actId="1076"/>
          <ac:spMkLst>
            <pc:docMk/>
            <pc:sldMk cId="2799117075" sldId="264"/>
            <ac:spMk id="27" creationId="{2223A511-2BA4-B508-1B06-3A7882B0DB66}"/>
          </ac:spMkLst>
        </pc:spChg>
        <pc:spChg chg="add mod">
          <ac:chgData name="Stephane Laude" userId="533e1b1e-7464-4be8-b3cb-7e785e8d3467" providerId="ADAL" clId="{7E190DC6-32A1-45C0-8779-E25F81EDA358}" dt="2024-02-13T14:24:50.820" v="914" actId="1076"/>
          <ac:spMkLst>
            <pc:docMk/>
            <pc:sldMk cId="2799117075" sldId="264"/>
            <ac:spMk id="28" creationId="{2D6BC2B4-5BD8-D1F3-881E-1174B21BC45F}"/>
          </ac:spMkLst>
        </pc:spChg>
        <pc:picChg chg="add mod">
          <ac:chgData name="Stephane Laude" userId="533e1b1e-7464-4be8-b3cb-7e785e8d3467" providerId="ADAL" clId="{7E190DC6-32A1-45C0-8779-E25F81EDA358}" dt="2024-02-13T13:59:23.886" v="438" actId="1076"/>
          <ac:picMkLst>
            <pc:docMk/>
            <pc:sldMk cId="2799117075" sldId="264"/>
            <ac:picMk id="4" creationId="{AF6F7898-8D7C-6970-EE29-8A61064473DE}"/>
          </ac:picMkLst>
        </pc:picChg>
        <pc:picChg chg="add del mod">
          <ac:chgData name="Stephane Laude" userId="533e1b1e-7464-4be8-b3cb-7e785e8d3467" providerId="ADAL" clId="{7E190DC6-32A1-45C0-8779-E25F81EDA358}" dt="2024-02-14T11:57:47.023" v="2136" actId="478"/>
          <ac:picMkLst>
            <pc:docMk/>
            <pc:sldMk cId="2799117075" sldId="264"/>
            <ac:picMk id="5" creationId="{0E6B2D72-0156-8EE4-4BED-4D872FA0FCC4}"/>
          </ac:picMkLst>
        </pc:picChg>
        <pc:picChg chg="add mod">
          <ac:chgData name="Stephane Laude" userId="533e1b1e-7464-4be8-b3cb-7e785e8d3467" providerId="ADAL" clId="{7E190DC6-32A1-45C0-8779-E25F81EDA358}" dt="2024-02-13T13:37:22.290" v="77" actId="1035"/>
          <ac:picMkLst>
            <pc:docMk/>
            <pc:sldMk cId="2799117075" sldId="264"/>
            <ac:picMk id="6" creationId="{82D3CC6F-2BBA-F67E-B5CC-B40FDBDBBFE6}"/>
          </ac:picMkLst>
        </pc:picChg>
        <pc:picChg chg="add del mod">
          <ac:chgData name="Stephane Laude" userId="533e1b1e-7464-4be8-b3cb-7e785e8d3467" providerId="ADAL" clId="{7E190DC6-32A1-45C0-8779-E25F81EDA358}" dt="2024-02-13T14:22:31.757" v="809" actId="478"/>
          <ac:picMkLst>
            <pc:docMk/>
            <pc:sldMk cId="2799117075" sldId="264"/>
            <ac:picMk id="20" creationId="{CD7CF709-F121-11B4-8F5A-F0706B5FCAD2}"/>
          </ac:picMkLst>
        </pc:picChg>
        <pc:picChg chg="add mod">
          <ac:chgData name="Stephane Laude" userId="533e1b1e-7464-4be8-b3cb-7e785e8d3467" providerId="ADAL" clId="{7E190DC6-32A1-45C0-8779-E25F81EDA358}" dt="2024-02-13T14:22:44.994" v="814" actId="1076"/>
          <ac:picMkLst>
            <pc:docMk/>
            <pc:sldMk cId="2799117075" sldId="264"/>
            <ac:picMk id="24" creationId="{A8C84DFC-DAA3-0543-C857-B955CD6FE3CF}"/>
          </ac:picMkLst>
        </pc:picChg>
        <pc:cxnChg chg="add mod">
          <ac:chgData name="Stephane Laude" userId="533e1b1e-7464-4be8-b3cb-7e785e8d3467" providerId="ADAL" clId="{7E190DC6-32A1-45C0-8779-E25F81EDA358}" dt="2024-02-13T13:38:54.599" v="87" actId="1582"/>
          <ac:cxnSpMkLst>
            <pc:docMk/>
            <pc:sldMk cId="2799117075" sldId="264"/>
            <ac:cxnSpMk id="10" creationId="{B44BBB22-0ABA-5AD6-D1B4-E0ED3F949A19}"/>
          </ac:cxnSpMkLst>
        </pc:cxnChg>
        <pc:cxnChg chg="add mod">
          <ac:chgData name="Stephane Laude" userId="533e1b1e-7464-4be8-b3cb-7e785e8d3467" providerId="ADAL" clId="{7E190DC6-32A1-45C0-8779-E25F81EDA358}" dt="2024-02-13T13:38:58.551" v="89" actId="1076"/>
          <ac:cxnSpMkLst>
            <pc:docMk/>
            <pc:sldMk cId="2799117075" sldId="264"/>
            <ac:cxnSpMk id="11" creationId="{A4B2B9D7-9EFC-BBE9-C645-D8CE925999D7}"/>
          </ac:cxnSpMkLst>
        </pc:cxnChg>
        <pc:cxnChg chg="add mod">
          <ac:chgData name="Stephane Laude" userId="533e1b1e-7464-4be8-b3cb-7e785e8d3467" providerId="ADAL" clId="{7E190DC6-32A1-45C0-8779-E25F81EDA358}" dt="2024-02-14T11:35:22.732" v="2129" actId="1582"/>
          <ac:cxnSpMkLst>
            <pc:docMk/>
            <pc:sldMk cId="2799117075" sldId="264"/>
            <ac:cxnSpMk id="19" creationId="{7432948A-3B0C-4362-71AF-92B698F7B91C}"/>
          </ac:cxnSpMkLst>
        </pc:cxnChg>
        <pc:cxnChg chg="add mod">
          <ac:chgData name="Stephane Laude" userId="533e1b1e-7464-4be8-b3cb-7e785e8d3467" providerId="ADAL" clId="{7E190DC6-32A1-45C0-8779-E25F81EDA358}" dt="2024-02-14T11:35:54.153" v="2135" actId="14100"/>
          <ac:cxnSpMkLst>
            <pc:docMk/>
            <pc:sldMk cId="2799117075" sldId="264"/>
            <ac:cxnSpMk id="20" creationId="{21FEB0A2-9AFA-8824-69E6-B692EF164881}"/>
          </ac:cxnSpMkLst>
        </pc:cxnChg>
        <pc:cxnChg chg="add mod">
          <ac:chgData name="Stephane Laude" userId="533e1b1e-7464-4be8-b3cb-7e785e8d3467" providerId="ADAL" clId="{7E190DC6-32A1-45C0-8779-E25F81EDA358}" dt="2024-02-14T11:35:54.153" v="2135" actId="14100"/>
          <ac:cxnSpMkLst>
            <pc:docMk/>
            <pc:sldMk cId="2799117075" sldId="264"/>
            <ac:cxnSpMk id="21" creationId="{88C8F59A-C97A-50AE-92C5-3C89724CFC2F}"/>
          </ac:cxnSpMkLst>
        </pc:cxnChg>
      </pc:sldChg>
      <pc:sldChg chg="addSp delSp modSp new mod">
        <pc:chgData name="Stephane Laude" userId="533e1b1e-7464-4be8-b3cb-7e785e8d3467" providerId="ADAL" clId="{7E190DC6-32A1-45C0-8779-E25F81EDA358}" dt="2024-02-14T11:26:50.277" v="1198" actId="14100"/>
        <pc:sldMkLst>
          <pc:docMk/>
          <pc:sldMk cId="4174723390" sldId="265"/>
        </pc:sldMkLst>
        <pc:spChg chg="add mod">
          <ac:chgData name="Stephane Laude" userId="533e1b1e-7464-4be8-b3cb-7e785e8d3467" providerId="ADAL" clId="{7E190DC6-32A1-45C0-8779-E25F81EDA358}" dt="2024-02-13T15:45:34.954" v="1023" actId="20577"/>
          <ac:spMkLst>
            <pc:docMk/>
            <pc:sldMk cId="4174723390" sldId="265"/>
            <ac:spMk id="3" creationId="{E86ED34F-B262-BC96-E9D4-D1C20E556798}"/>
          </ac:spMkLst>
        </pc:spChg>
        <pc:spChg chg="add mod">
          <ac:chgData name="Stephane Laude" userId="533e1b1e-7464-4be8-b3cb-7e785e8d3467" providerId="ADAL" clId="{7E190DC6-32A1-45C0-8779-E25F81EDA358}" dt="2024-02-13T14:05:00.288" v="564" actId="1076"/>
          <ac:spMkLst>
            <pc:docMk/>
            <pc:sldMk cId="4174723390" sldId="265"/>
            <ac:spMk id="4" creationId="{9A6D835C-F782-56B2-A7F3-E7E4B15767A4}"/>
          </ac:spMkLst>
        </pc:spChg>
        <pc:spChg chg="add mod">
          <ac:chgData name="Stephane Laude" userId="533e1b1e-7464-4be8-b3cb-7e785e8d3467" providerId="ADAL" clId="{7E190DC6-32A1-45C0-8779-E25F81EDA358}" dt="2024-02-13T14:05:49.097" v="579" actId="14100"/>
          <ac:spMkLst>
            <pc:docMk/>
            <pc:sldMk cId="4174723390" sldId="265"/>
            <ac:spMk id="6" creationId="{A51239F5-8E32-C8BA-6C60-27538B01F2D3}"/>
          </ac:spMkLst>
        </pc:spChg>
        <pc:spChg chg="add del mod">
          <ac:chgData name="Stephane Laude" userId="533e1b1e-7464-4be8-b3cb-7e785e8d3467" providerId="ADAL" clId="{7E190DC6-32A1-45C0-8779-E25F81EDA358}" dt="2024-02-14T11:26:27.787" v="1190" actId="478"/>
          <ac:spMkLst>
            <pc:docMk/>
            <pc:sldMk cId="4174723390" sldId="265"/>
            <ac:spMk id="7" creationId="{5472663A-D475-DAE7-B2DD-DCE96ABFF6FC}"/>
          </ac:spMkLst>
        </pc:spChg>
        <pc:spChg chg="add del mod">
          <ac:chgData name="Stephane Laude" userId="533e1b1e-7464-4be8-b3cb-7e785e8d3467" providerId="ADAL" clId="{7E190DC6-32A1-45C0-8779-E25F81EDA358}" dt="2024-02-14T11:26:38.694" v="1194" actId="478"/>
          <ac:spMkLst>
            <pc:docMk/>
            <pc:sldMk cId="4174723390" sldId="265"/>
            <ac:spMk id="8" creationId="{907F1DDD-D834-7CC6-3397-08537E73E46F}"/>
          </ac:spMkLst>
        </pc:spChg>
        <pc:spChg chg="add del mod">
          <ac:chgData name="Stephane Laude" userId="533e1b1e-7464-4be8-b3cb-7e785e8d3467" providerId="ADAL" clId="{7E190DC6-32A1-45C0-8779-E25F81EDA358}" dt="2024-02-14T11:26:37.475" v="1193" actId="478"/>
          <ac:spMkLst>
            <pc:docMk/>
            <pc:sldMk cId="4174723390" sldId="265"/>
            <ac:spMk id="9" creationId="{BF621BFA-AD46-8D8D-3642-EEF8F09774DC}"/>
          </ac:spMkLst>
        </pc:spChg>
        <pc:spChg chg="add mod">
          <ac:chgData name="Stephane Laude" userId="533e1b1e-7464-4be8-b3cb-7e785e8d3467" providerId="ADAL" clId="{7E190DC6-32A1-45C0-8779-E25F81EDA358}" dt="2024-02-13T14:07:00.982" v="591" actId="14100"/>
          <ac:spMkLst>
            <pc:docMk/>
            <pc:sldMk cId="4174723390" sldId="265"/>
            <ac:spMk id="10" creationId="{91D2FB04-83C8-C915-F03A-22AD1EA291CF}"/>
          </ac:spMkLst>
        </pc:spChg>
        <pc:spChg chg="add mod">
          <ac:chgData name="Stephane Laude" userId="533e1b1e-7464-4be8-b3cb-7e785e8d3467" providerId="ADAL" clId="{7E190DC6-32A1-45C0-8779-E25F81EDA358}" dt="2024-02-13T14:07:41.477" v="614" actId="1076"/>
          <ac:spMkLst>
            <pc:docMk/>
            <pc:sldMk cId="4174723390" sldId="265"/>
            <ac:spMk id="11" creationId="{621EA686-51F1-0582-FF65-03151CC397B5}"/>
          </ac:spMkLst>
        </pc:spChg>
        <pc:picChg chg="add mod">
          <ac:chgData name="Stephane Laude" userId="533e1b1e-7464-4be8-b3cb-7e785e8d3467" providerId="ADAL" clId="{7E190DC6-32A1-45C0-8779-E25F81EDA358}" dt="2024-02-13T13:47:09.011" v="97"/>
          <ac:picMkLst>
            <pc:docMk/>
            <pc:sldMk cId="4174723390" sldId="265"/>
            <ac:picMk id="2" creationId="{0594AD04-6E27-24F8-7343-BE81F35D5322}"/>
          </ac:picMkLst>
        </pc:picChg>
        <pc:picChg chg="add mod">
          <ac:chgData name="Stephane Laude" userId="533e1b1e-7464-4be8-b3cb-7e785e8d3467" providerId="ADAL" clId="{7E190DC6-32A1-45C0-8779-E25F81EDA358}" dt="2024-02-13T14:05:06.948" v="565"/>
          <ac:picMkLst>
            <pc:docMk/>
            <pc:sldMk cId="4174723390" sldId="265"/>
            <ac:picMk id="5" creationId="{15EEC6C5-1170-2FEA-2835-A5E420DC212A}"/>
          </ac:picMkLst>
        </pc:picChg>
        <pc:cxnChg chg="add mod">
          <ac:chgData name="Stephane Laude" userId="533e1b1e-7464-4be8-b3cb-7e785e8d3467" providerId="ADAL" clId="{7E190DC6-32A1-45C0-8779-E25F81EDA358}" dt="2024-02-14T11:26:25.903" v="1189" actId="1076"/>
          <ac:cxnSpMkLst>
            <pc:docMk/>
            <pc:sldMk cId="4174723390" sldId="265"/>
            <ac:cxnSpMk id="5" creationId="{F0F3B947-1DC6-FC92-0278-D42EBC8BA949}"/>
          </ac:cxnSpMkLst>
        </pc:cxnChg>
        <pc:cxnChg chg="add mod">
          <ac:chgData name="Stephane Laude" userId="533e1b1e-7464-4be8-b3cb-7e785e8d3467" providerId="ADAL" clId="{7E190DC6-32A1-45C0-8779-E25F81EDA358}" dt="2024-02-14T11:26:25.903" v="1189" actId="1076"/>
          <ac:cxnSpMkLst>
            <pc:docMk/>
            <pc:sldMk cId="4174723390" sldId="265"/>
            <ac:cxnSpMk id="12" creationId="{32F06504-0F84-4D51-BAB4-AE36C12406F2}"/>
          </ac:cxnSpMkLst>
        </pc:cxnChg>
        <pc:cxnChg chg="add mod">
          <ac:chgData name="Stephane Laude" userId="533e1b1e-7464-4be8-b3cb-7e785e8d3467" providerId="ADAL" clId="{7E190DC6-32A1-45C0-8779-E25F81EDA358}" dt="2024-02-14T11:26:44.577" v="1196" actId="14100"/>
          <ac:cxnSpMkLst>
            <pc:docMk/>
            <pc:sldMk cId="4174723390" sldId="265"/>
            <ac:cxnSpMk id="13" creationId="{50478FD6-F923-09EF-99DA-96E614FF7782}"/>
          </ac:cxnSpMkLst>
        </pc:cxnChg>
        <pc:cxnChg chg="add mod">
          <ac:chgData name="Stephane Laude" userId="533e1b1e-7464-4be8-b3cb-7e785e8d3467" providerId="ADAL" clId="{7E190DC6-32A1-45C0-8779-E25F81EDA358}" dt="2024-02-14T11:26:50.277" v="1198" actId="14100"/>
          <ac:cxnSpMkLst>
            <pc:docMk/>
            <pc:sldMk cId="4174723390" sldId="265"/>
            <ac:cxnSpMk id="14" creationId="{F9DC8013-A16C-D622-12F5-D5F6675A0A79}"/>
          </ac:cxnSpMkLst>
        </pc:cxnChg>
      </pc:sldChg>
      <pc:sldChg chg="addSp modSp new mod">
        <pc:chgData name="Stephane Laude" userId="533e1b1e-7464-4be8-b3cb-7e785e8d3467" providerId="ADAL" clId="{7E190DC6-32A1-45C0-8779-E25F81EDA358}" dt="2024-02-13T13:53:21.743" v="257" actId="1076"/>
        <pc:sldMkLst>
          <pc:docMk/>
          <pc:sldMk cId="693960360" sldId="266"/>
        </pc:sldMkLst>
        <pc:spChg chg="add mod">
          <ac:chgData name="Stephane Laude" userId="533e1b1e-7464-4be8-b3cb-7e785e8d3467" providerId="ADAL" clId="{7E190DC6-32A1-45C0-8779-E25F81EDA358}" dt="2024-02-13T13:47:59.476" v="127" actId="20577"/>
          <ac:spMkLst>
            <pc:docMk/>
            <pc:sldMk cId="693960360" sldId="266"/>
            <ac:spMk id="2" creationId="{F8B959AB-DD3F-8873-5E58-90E404F91D71}"/>
          </ac:spMkLst>
        </pc:spChg>
        <pc:spChg chg="add mod">
          <ac:chgData name="Stephane Laude" userId="533e1b1e-7464-4be8-b3cb-7e785e8d3467" providerId="ADAL" clId="{7E190DC6-32A1-45C0-8779-E25F81EDA358}" dt="2024-02-13T13:49:32.423" v="141" actId="14100"/>
          <ac:spMkLst>
            <pc:docMk/>
            <pc:sldMk cId="693960360" sldId="266"/>
            <ac:spMk id="4" creationId="{BF5F3F42-09FC-0CF4-325E-541AAABF2F64}"/>
          </ac:spMkLst>
        </pc:spChg>
        <pc:spChg chg="add mod">
          <ac:chgData name="Stephane Laude" userId="533e1b1e-7464-4be8-b3cb-7e785e8d3467" providerId="ADAL" clId="{7E190DC6-32A1-45C0-8779-E25F81EDA358}" dt="2024-02-13T13:53:21.743" v="257" actId="1076"/>
          <ac:spMkLst>
            <pc:docMk/>
            <pc:sldMk cId="693960360" sldId="266"/>
            <ac:spMk id="6" creationId="{08CB766F-EB26-669A-3174-F5B67F2665A4}"/>
          </ac:spMkLst>
        </pc:spChg>
        <pc:picChg chg="add mod">
          <ac:chgData name="Stephane Laude" userId="533e1b1e-7464-4be8-b3cb-7e785e8d3467" providerId="ADAL" clId="{7E190DC6-32A1-45C0-8779-E25F81EDA358}" dt="2024-02-13T13:48:09.729" v="133" actId="14100"/>
          <ac:picMkLst>
            <pc:docMk/>
            <pc:sldMk cId="693960360" sldId="266"/>
            <ac:picMk id="3" creationId="{ADF439B8-7136-4EE1-9DB4-8AEE8198BC05}"/>
          </ac:picMkLst>
        </pc:picChg>
      </pc:sldChg>
      <pc:sldChg chg="addSp modSp new del mod setBg">
        <pc:chgData name="Stephane Laude" userId="533e1b1e-7464-4be8-b3cb-7e785e8d3467" providerId="ADAL" clId="{7E190DC6-32A1-45C0-8779-E25F81EDA358}" dt="2024-02-14T09:54:50.129" v="1050" actId="47"/>
        <pc:sldMkLst>
          <pc:docMk/>
          <pc:sldMk cId="3258330404" sldId="267"/>
        </pc:sldMkLst>
        <pc:spChg chg="add">
          <ac:chgData name="Stephane Laude" userId="533e1b1e-7464-4be8-b3cb-7e785e8d3467" providerId="ADAL" clId="{7E190DC6-32A1-45C0-8779-E25F81EDA358}" dt="2024-02-14T09:52:59.155" v="1027" actId="26606"/>
          <ac:spMkLst>
            <pc:docMk/>
            <pc:sldMk cId="3258330404" sldId="267"/>
            <ac:spMk id="8" creationId="{8DAAB828-02C8-4111-AC14-FF5ACEDDFE37}"/>
          </ac:spMkLst>
        </pc:spChg>
        <pc:grpChg chg="add">
          <ac:chgData name="Stephane Laude" userId="533e1b1e-7464-4be8-b3cb-7e785e8d3467" providerId="ADAL" clId="{7E190DC6-32A1-45C0-8779-E25F81EDA358}" dt="2024-02-14T09:52:59.155" v="1027" actId="26606"/>
          <ac:grpSpMkLst>
            <pc:docMk/>
            <pc:sldMk cId="3258330404" sldId="267"/>
            <ac:grpSpMk id="10" creationId="{C32D4553-E775-4F16-9A6F-FED8D166A5B7}"/>
          </ac:grpSpMkLst>
        </pc:grpChg>
        <pc:picChg chg="add mod">
          <ac:chgData name="Stephane Laude" userId="533e1b1e-7464-4be8-b3cb-7e785e8d3467" providerId="ADAL" clId="{7E190DC6-32A1-45C0-8779-E25F81EDA358}" dt="2024-02-14T09:52:59.155" v="1027" actId="26606"/>
          <ac:picMkLst>
            <pc:docMk/>
            <pc:sldMk cId="3258330404" sldId="267"/>
            <ac:picMk id="3" creationId="{6D08BB3C-28C3-19A0-93E1-AEA5337BD97A}"/>
          </ac:picMkLst>
        </pc:picChg>
      </pc:sldChg>
      <pc:sldChg chg="addSp delSp modSp new mod setBg">
        <pc:chgData name="Stephane Laude" userId="533e1b1e-7464-4be8-b3cb-7e785e8d3467" providerId="ADAL" clId="{7E190DC6-32A1-45C0-8779-E25F81EDA358}" dt="2024-02-14T11:31:57.563" v="1901" actId="20577"/>
        <pc:sldMkLst>
          <pc:docMk/>
          <pc:sldMk cId="3479830176" sldId="268"/>
        </pc:sldMkLst>
        <pc:spChg chg="add mod">
          <ac:chgData name="Stephane Laude" userId="533e1b1e-7464-4be8-b3cb-7e785e8d3467" providerId="ADAL" clId="{7E190DC6-32A1-45C0-8779-E25F81EDA358}" dt="2024-02-14T11:28:40.788" v="1431" actId="14100"/>
          <ac:spMkLst>
            <pc:docMk/>
            <pc:sldMk cId="3479830176" sldId="268"/>
            <ac:spMk id="7" creationId="{8F61CFB2-F387-6CCD-AEC6-C0B4F9EE2916}"/>
          </ac:spMkLst>
        </pc:spChg>
        <pc:spChg chg="add mod">
          <ac:chgData name="Stephane Laude" userId="533e1b1e-7464-4be8-b3cb-7e785e8d3467" providerId="ADAL" clId="{7E190DC6-32A1-45C0-8779-E25F81EDA358}" dt="2024-02-14T11:30:20.610" v="1742" actId="1076"/>
          <ac:spMkLst>
            <pc:docMk/>
            <pc:sldMk cId="3479830176" sldId="268"/>
            <ac:spMk id="8" creationId="{CE096316-3A84-1DD5-5B53-3CF86317EA33}"/>
          </ac:spMkLst>
        </pc:spChg>
        <pc:spChg chg="add del">
          <ac:chgData name="Stephane Laude" userId="533e1b1e-7464-4be8-b3cb-7e785e8d3467" providerId="ADAL" clId="{7E190DC6-32A1-45C0-8779-E25F81EDA358}" dt="2024-02-14T09:54:12.295" v="1037" actId="26606"/>
          <ac:spMkLst>
            <pc:docMk/>
            <pc:sldMk cId="3479830176" sldId="268"/>
            <ac:spMk id="9" creationId="{8950AD4C-6AF3-49F8-94E1-DBCAFB39478B}"/>
          </ac:spMkLst>
        </pc:spChg>
        <pc:spChg chg="add mod">
          <ac:chgData name="Stephane Laude" userId="533e1b1e-7464-4be8-b3cb-7e785e8d3467" providerId="ADAL" clId="{7E190DC6-32A1-45C0-8779-E25F81EDA358}" dt="2024-02-14T11:31:57.563" v="1901" actId="20577"/>
          <ac:spMkLst>
            <pc:docMk/>
            <pc:sldMk cId="3479830176" sldId="268"/>
            <ac:spMk id="10" creationId="{1F51574A-1D9A-7334-E348-AC20218771E9}"/>
          </ac:spMkLst>
        </pc:spChg>
        <pc:spChg chg="add del">
          <ac:chgData name="Stephane Laude" userId="533e1b1e-7464-4be8-b3cb-7e785e8d3467" providerId="ADAL" clId="{7E190DC6-32A1-45C0-8779-E25F81EDA358}" dt="2024-02-14T09:54:12.295" v="1037" actId="26606"/>
          <ac:spMkLst>
            <pc:docMk/>
            <pc:sldMk cId="3479830176" sldId="268"/>
            <ac:spMk id="11" creationId="{4F359677-6547-4AEF-BE61-1F63509981D5}"/>
          </ac:spMkLst>
        </pc:spChg>
        <pc:spChg chg="add del">
          <ac:chgData name="Stephane Laude" userId="533e1b1e-7464-4be8-b3cb-7e785e8d3467" providerId="ADAL" clId="{7E190DC6-32A1-45C0-8779-E25F81EDA358}" dt="2024-02-14T09:54:12.295" v="1037" actId="26606"/>
          <ac:spMkLst>
            <pc:docMk/>
            <pc:sldMk cId="3479830176" sldId="268"/>
            <ac:spMk id="13" creationId="{E03EB81F-53EA-4ACC-A424-38FB58A73C22}"/>
          </ac:spMkLst>
        </pc:spChg>
        <pc:spChg chg="add del">
          <ac:chgData name="Stephane Laude" userId="533e1b1e-7464-4be8-b3cb-7e785e8d3467" providerId="ADAL" clId="{7E190DC6-32A1-45C0-8779-E25F81EDA358}" dt="2024-02-14T09:54:12.295" v="1037" actId="26606"/>
          <ac:spMkLst>
            <pc:docMk/>
            <pc:sldMk cId="3479830176" sldId="268"/>
            <ac:spMk id="15" creationId="{8E7A830E-EB82-4D23-B515-44E41D56430D}"/>
          </ac:spMkLst>
        </pc:spChg>
        <pc:spChg chg="add del">
          <ac:chgData name="Stephane Laude" userId="533e1b1e-7464-4be8-b3cb-7e785e8d3467" providerId="ADAL" clId="{7E190DC6-32A1-45C0-8779-E25F81EDA358}" dt="2024-02-14T09:54:12.295" v="1037" actId="26606"/>
          <ac:spMkLst>
            <pc:docMk/>
            <pc:sldMk cId="3479830176" sldId="268"/>
            <ac:spMk id="17" creationId="{515AACE5-C50C-49EE-BD63-88D28D469823}"/>
          </ac:spMkLst>
        </pc:spChg>
        <pc:spChg chg="add del">
          <ac:chgData name="Stephane Laude" userId="533e1b1e-7464-4be8-b3cb-7e785e8d3467" providerId="ADAL" clId="{7E190DC6-32A1-45C0-8779-E25F81EDA358}" dt="2024-02-14T09:54:12.295" v="1037" actId="26606"/>
          <ac:spMkLst>
            <pc:docMk/>
            <pc:sldMk cId="3479830176" sldId="268"/>
            <ac:spMk id="19" creationId="{4311BE2A-DAA1-49F6-83F6-3D543B8EA4A7}"/>
          </ac:spMkLst>
        </pc:spChg>
        <pc:picChg chg="add mod ord">
          <ac:chgData name="Stephane Laude" userId="533e1b1e-7464-4be8-b3cb-7e785e8d3467" providerId="ADAL" clId="{7E190DC6-32A1-45C0-8779-E25F81EDA358}" dt="2024-02-14T09:54:37.745" v="1048" actId="14100"/>
          <ac:picMkLst>
            <pc:docMk/>
            <pc:sldMk cId="3479830176" sldId="268"/>
            <ac:picMk id="3" creationId="{146A58A2-7DE5-EDF6-CFA3-F0A4B09E799B}"/>
          </ac:picMkLst>
        </pc:picChg>
        <pc:picChg chg="add mod">
          <ac:chgData name="Stephane Laude" userId="533e1b1e-7464-4be8-b3cb-7e785e8d3467" providerId="ADAL" clId="{7E190DC6-32A1-45C0-8779-E25F81EDA358}" dt="2024-02-14T09:54:41.098" v="1049" actId="14100"/>
          <ac:picMkLst>
            <pc:docMk/>
            <pc:sldMk cId="3479830176" sldId="268"/>
            <ac:picMk id="4" creationId="{62057036-E23E-F0BC-884D-9F7BF8F608D8}"/>
          </ac:picMkLst>
        </pc:picChg>
        <pc:picChg chg="add mod">
          <ac:chgData name="Stephane Laude" userId="533e1b1e-7464-4be8-b3cb-7e785e8d3467" providerId="ADAL" clId="{7E190DC6-32A1-45C0-8779-E25F81EDA358}" dt="2024-02-14T09:54:31.271" v="1046" actId="1076"/>
          <ac:picMkLst>
            <pc:docMk/>
            <pc:sldMk cId="3479830176" sldId="268"/>
            <ac:picMk id="6" creationId="{1D98EA98-1CFB-C1FA-2CAE-6A3F67EA897B}"/>
          </ac:picMkLst>
        </pc:picChg>
      </pc:sldChg>
    </pc:docChg>
  </pc:docChgLst>
  <pc:docChgLst>
    <pc:chgData name="Vladislav Savov" userId="659393b6-168a-4492-b257-830e32a42d2e" providerId="ADAL" clId="{2822F4CB-49DB-42DE-B6FC-59E856C72DF5}"/>
    <pc:docChg chg="modSld">
      <pc:chgData name="Vladislav Savov" userId="659393b6-168a-4492-b257-830e32a42d2e" providerId="ADAL" clId="{2822F4CB-49DB-42DE-B6FC-59E856C72DF5}" dt="2024-03-13T08:37:24.867" v="6" actId="1076"/>
      <pc:docMkLst>
        <pc:docMk/>
      </pc:docMkLst>
      <pc:sldChg chg="modSp mod">
        <pc:chgData name="Vladislav Savov" userId="659393b6-168a-4492-b257-830e32a42d2e" providerId="ADAL" clId="{2822F4CB-49DB-42DE-B6FC-59E856C72DF5}" dt="2024-03-11T14:25:01.407" v="3" actId="1076"/>
        <pc:sldMkLst>
          <pc:docMk/>
          <pc:sldMk cId="2366200134" sldId="259"/>
        </pc:sldMkLst>
        <pc:spChg chg="mod">
          <ac:chgData name="Vladislav Savov" userId="659393b6-168a-4492-b257-830e32a42d2e" providerId="ADAL" clId="{2822F4CB-49DB-42DE-B6FC-59E856C72DF5}" dt="2024-03-11T14:25:01.407" v="3" actId="1076"/>
          <ac:spMkLst>
            <pc:docMk/>
            <pc:sldMk cId="2366200134" sldId="259"/>
            <ac:spMk id="7" creationId="{523F952F-0A85-6C11-48DC-3C0144029DEB}"/>
          </ac:spMkLst>
        </pc:spChg>
      </pc:sldChg>
      <pc:sldChg chg="modSp mod">
        <pc:chgData name="Vladislav Savov" userId="659393b6-168a-4492-b257-830e32a42d2e" providerId="ADAL" clId="{2822F4CB-49DB-42DE-B6FC-59E856C72DF5}" dt="2024-03-11T13:17:27.221" v="2" actId="14100"/>
        <pc:sldMkLst>
          <pc:docMk/>
          <pc:sldMk cId="2245184358" sldId="261"/>
        </pc:sldMkLst>
        <pc:spChg chg="mod">
          <ac:chgData name="Vladislav Savov" userId="659393b6-168a-4492-b257-830e32a42d2e" providerId="ADAL" clId="{2822F4CB-49DB-42DE-B6FC-59E856C72DF5}" dt="2024-03-11T13:17:27.221" v="2" actId="14100"/>
          <ac:spMkLst>
            <pc:docMk/>
            <pc:sldMk cId="2245184358" sldId="261"/>
            <ac:spMk id="36" creationId="{1B927366-B92A-1DFC-5D05-CE9B5CDB233B}"/>
          </ac:spMkLst>
        </pc:spChg>
      </pc:sldChg>
      <pc:sldChg chg="modSp mod">
        <pc:chgData name="Vladislav Savov" userId="659393b6-168a-4492-b257-830e32a42d2e" providerId="ADAL" clId="{2822F4CB-49DB-42DE-B6FC-59E856C72DF5}" dt="2024-03-11T13:16:29.615" v="0" actId="1076"/>
        <pc:sldMkLst>
          <pc:docMk/>
          <pc:sldMk cId="3280412236" sldId="262"/>
        </pc:sldMkLst>
        <pc:picChg chg="mod">
          <ac:chgData name="Vladislav Savov" userId="659393b6-168a-4492-b257-830e32a42d2e" providerId="ADAL" clId="{2822F4CB-49DB-42DE-B6FC-59E856C72DF5}" dt="2024-03-11T13:16:29.615" v="0" actId="1076"/>
          <ac:picMkLst>
            <pc:docMk/>
            <pc:sldMk cId="3280412236" sldId="262"/>
            <ac:picMk id="6" creationId="{5D4B461B-243D-0E9B-18FE-16C8866120DD}"/>
          </ac:picMkLst>
        </pc:picChg>
      </pc:sldChg>
      <pc:sldChg chg="modSp mod">
        <pc:chgData name="Vladislav Savov" userId="659393b6-168a-4492-b257-830e32a42d2e" providerId="ADAL" clId="{2822F4CB-49DB-42DE-B6FC-59E856C72DF5}" dt="2024-03-13T08:37:24.867" v="6" actId="1076"/>
        <pc:sldMkLst>
          <pc:docMk/>
          <pc:sldMk cId="4174723390" sldId="265"/>
        </pc:sldMkLst>
        <pc:spChg chg="mod">
          <ac:chgData name="Vladislav Savov" userId="659393b6-168a-4492-b257-830e32a42d2e" providerId="ADAL" clId="{2822F4CB-49DB-42DE-B6FC-59E856C72DF5}" dt="2024-03-13T08:37:20.168" v="5" actId="1076"/>
          <ac:spMkLst>
            <pc:docMk/>
            <pc:sldMk cId="4174723390" sldId="265"/>
            <ac:spMk id="4" creationId="{9A6D835C-F782-56B2-A7F3-E7E4B15767A4}"/>
          </ac:spMkLst>
        </pc:spChg>
        <pc:picChg chg="mod">
          <ac:chgData name="Vladislav Savov" userId="659393b6-168a-4492-b257-830e32a42d2e" providerId="ADAL" clId="{2822F4CB-49DB-42DE-B6FC-59E856C72DF5}" dt="2024-03-13T08:37:09.455" v="4" actId="1076"/>
          <ac:picMkLst>
            <pc:docMk/>
            <pc:sldMk cId="4174723390" sldId="265"/>
            <ac:picMk id="2" creationId="{0594AD04-6E27-24F8-7343-BE81F35D5322}"/>
          </ac:picMkLst>
        </pc:picChg>
        <pc:cxnChg chg="mod">
          <ac:chgData name="Vladislav Savov" userId="659393b6-168a-4492-b257-830e32a42d2e" providerId="ADAL" clId="{2822F4CB-49DB-42DE-B6FC-59E856C72DF5}" dt="2024-03-13T08:37:24.867" v="6" actId="1076"/>
          <ac:cxnSpMkLst>
            <pc:docMk/>
            <pc:sldMk cId="4174723390" sldId="265"/>
            <ac:cxnSpMk id="14" creationId="{F9DC8013-A16C-D622-12F5-D5F6675A0A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49C51-6CF8-3945-1322-42D28E9C9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DB13A4-2C01-AFA0-F0A6-A2E09CE0C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FD427-55EA-651C-7D90-3E29047B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96A0-333F-48E0-AB44-EAE4DB26A11B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1CCF7-6E77-8823-26A7-37E43138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A192E2-4B3F-B269-3B90-D79D23A2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EA81-14EA-4EC4-A0C6-AA2332E4D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11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983FA-EAFF-E63A-3CE5-7EA62E23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10DA8C-7B2A-8C45-1E87-B47D25C38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8EBDFE-DDDB-80B8-3C16-9D5D6239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96A0-333F-48E0-AB44-EAE4DB26A11B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7CCBC3-BA7D-D273-0BC1-C4E83E13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8D84FC-ACB1-2732-35E7-F0456624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EA81-14EA-4EC4-A0C6-AA2332E4D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77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24DB71-6F1F-FD22-A52D-C99C4B70B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8D96EB-ED9A-AC31-38C0-11C489C32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F22BB0-9E9E-E8FD-4D69-F4ABA1A1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96A0-333F-48E0-AB44-EAE4DB26A11B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BF5B31-3CC3-06CD-79B1-80AFDA25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2F4480-E4AA-28C9-F98C-4FCCBDD5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EA81-14EA-4EC4-A0C6-AA2332E4D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19AC8-6AEA-F3BD-5F62-75A404D0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3506C6-497D-6504-C17F-8CEFAF74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972EB3-E207-3DA8-4AFD-AE0E8E71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96A0-333F-48E0-AB44-EAE4DB26A11B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AAB477-4F24-898B-5F87-343AF57A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4D255-8301-2009-5CA2-7BBFE9EF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EA81-14EA-4EC4-A0C6-AA2332E4D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50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98ABC-B527-B2B4-846C-1C95ED66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B62486-B530-9A77-035D-2BACDE3D5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F925A-513C-BB96-4645-B99592D0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96A0-333F-48E0-AB44-EAE4DB26A11B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694AB8-4B7A-BB46-3D34-7BD06183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F749DE-DB1B-AC5E-2A16-A997AEDE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EA81-14EA-4EC4-A0C6-AA2332E4D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66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C13B6-5A8B-BAC2-C8B0-D809759F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1AC3F-012E-0EE5-1363-CF674108D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EC02C8-6D5D-B53A-9C3B-FB5C47856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51232A-77DB-3F97-9082-F01E6322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96A0-333F-48E0-AB44-EAE4DB26A11B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8DC3FA-089D-F685-B6E9-637EED04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9CA18D-529A-45F4-8062-593789CA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EA81-14EA-4EC4-A0C6-AA2332E4D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3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2582C-B906-174D-1DD5-12AB8EBD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84B904-9E1F-FC79-0FFE-A30A291C2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FFE27F-99B3-6280-D276-2905D3D81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830507-E5DB-54F0-3BD8-C6AC42D82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86AE46-37D3-4DE1-437D-54B9BF3D8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B49D30-02F7-2F3A-1053-CB1581B0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96A0-333F-48E0-AB44-EAE4DB26A11B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03AC6C-76AE-AC79-C56A-10B44ABF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2318E7-8FD6-4443-FE78-F6DAB7D1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EA81-14EA-4EC4-A0C6-AA2332E4D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29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01106-EF9B-5EC2-341A-25FDA045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A71151-7DD2-8B6E-DA27-1925FEE7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96A0-333F-48E0-AB44-EAE4DB26A11B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8A650A-06B5-053E-DDE5-643DB614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EB77DD-421C-26BD-0378-BA30FC2C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EA81-14EA-4EC4-A0C6-AA2332E4D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84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D05F46-A1C4-4DE9-7188-82DE4176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96A0-333F-48E0-AB44-EAE4DB26A11B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049CF4-54B1-E928-994C-934A8974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056FC8-5161-626C-0567-30EAB441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EA81-14EA-4EC4-A0C6-AA2332E4D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44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63A6F-913B-36CE-8EDF-8F1DF5D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8CF7DA-1679-7C48-BFD9-7F3AB301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5000AD-B872-FA39-992B-8BA9D7BB2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CBAC73-37A6-957E-6471-BFDD781A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96A0-333F-48E0-AB44-EAE4DB26A11B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DA6AAB-D08D-CC4A-E3D1-751749F1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4C0628-AFE0-063F-A3DD-7162CA2B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EA81-14EA-4EC4-A0C6-AA2332E4D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1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7A9A9-564F-D989-8824-CC83B647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9928C0-9C7F-EED5-0C49-0EB757ABD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FC091F-D807-CE81-8166-6887E27E9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6E45D1-A9BA-2E11-8982-DD745F9E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296A0-333F-48E0-AB44-EAE4DB26A11B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0E5C31-AC21-664E-E5DE-9CB67C96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2968D6-92A1-9327-654F-350E1066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EA81-14EA-4EC4-A0C6-AA2332E4D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47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9F0EEE-607F-D318-ACE2-ECA24C3D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0AF23A-CC7F-58E8-CF16-ED0B7C22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0D60CB-903C-B6CD-38A5-F5FB131C5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296A0-333F-48E0-AB44-EAE4DB26A11B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C9B085-0D7A-5154-BAEA-29D2727D6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05A6D9-A95F-7575-8907-CB157D169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8EA81-14EA-4EC4-A0C6-AA2332E4D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38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EE4891-CB06-BFAF-59B5-69E0FAC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" y="401880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fr-FR" dirty="0"/>
              <a:t>Structure du site accueil existant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6F7898-8D7C-6970-EE29-8A610644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071971"/>
            <a:ext cx="8001000" cy="56652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2D3CC6F-2BBA-F67E-B5CC-B40FDBDBB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988" y="2158989"/>
            <a:ext cx="4330923" cy="406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D6BDE2-B998-D226-0043-80A8F423703A}"/>
              </a:ext>
            </a:extLst>
          </p:cNvPr>
          <p:cNvSpPr/>
          <p:nvPr/>
        </p:nvSpPr>
        <p:spPr>
          <a:xfrm>
            <a:off x="8286918" y="2132430"/>
            <a:ext cx="1692164" cy="546111"/>
          </a:xfrm>
          <a:prstGeom prst="rect">
            <a:avLst/>
          </a:prstGeom>
          <a:solidFill>
            <a:srgbClr val="BDBDD5"/>
          </a:solidFill>
          <a:ln>
            <a:solidFill>
              <a:srgbClr val="BDB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CD0829-4633-B1B7-A30C-AE91B4619968}"/>
              </a:ext>
            </a:extLst>
          </p:cNvPr>
          <p:cNvSpPr/>
          <p:nvPr/>
        </p:nvSpPr>
        <p:spPr>
          <a:xfrm>
            <a:off x="4403835" y="2803445"/>
            <a:ext cx="6187965" cy="3130630"/>
          </a:xfrm>
          <a:prstGeom prst="rect">
            <a:avLst/>
          </a:prstGeom>
          <a:solidFill>
            <a:srgbClr val="BDBDD5"/>
          </a:solidFill>
          <a:ln>
            <a:solidFill>
              <a:srgbClr val="BDB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44BBB22-0ABA-5AD6-D1B4-E0ED3F949A19}"/>
              </a:ext>
            </a:extLst>
          </p:cNvPr>
          <p:cNvCxnSpPr/>
          <p:nvPr/>
        </p:nvCxnSpPr>
        <p:spPr>
          <a:xfrm flipV="1">
            <a:off x="2447925" y="2352675"/>
            <a:ext cx="1238250" cy="2127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4B2B9D7-9EFC-BBE9-C645-D8CE925999D7}"/>
              </a:ext>
            </a:extLst>
          </p:cNvPr>
          <p:cNvCxnSpPr/>
          <p:nvPr/>
        </p:nvCxnSpPr>
        <p:spPr>
          <a:xfrm flipV="1">
            <a:off x="2333625" y="2925693"/>
            <a:ext cx="1238250" cy="2127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9E2C2-B918-CAB6-B2C8-36D9D5FD3AF7}"/>
              </a:ext>
            </a:extLst>
          </p:cNvPr>
          <p:cNvSpPr/>
          <p:nvPr/>
        </p:nvSpPr>
        <p:spPr>
          <a:xfrm>
            <a:off x="161925" y="6015445"/>
            <a:ext cx="11772899" cy="731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4FC044-25B6-7F91-B465-4EC043B45CF0}"/>
              </a:ext>
            </a:extLst>
          </p:cNvPr>
          <p:cNvSpPr txBox="1"/>
          <p:nvPr/>
        </p:nvSpPr>
        <p:spPr>
          <a:xfrm>
            <a:off x="110937" y="5481635"/>
            <a:ext cx="3676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FF0000"/>
                </a:solidFill>
              </a:rPr>
              <a:t>Contactez-nous … dans le </a:t>
            </a:r>
            <a:r>
              <a:rPr lang="fr-FR" sz="1600" dirty="0" err="1">
                <a:solidFill>
                  <a:srgbClr val="FF0000"/>
                </a:solidFill>
              </a:rPr>
              <a:t>footer</a:t>
            </a:r>
            <a:r>
              <a:rPr lang="fr-FR" sz="1600" dirty="0">
                <a:solidFill>
                  <a:srgbClr val="FF0000"/>
                </a:solidFill>
              </a:rPr>
              <a:t> – copie écran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FF0000"/>
                </a:solidFill>
              </a:rPr>
              <a:t>Ajouter Mentions légales dans le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FF0000"/>
                </a:solidFill>
              </a:rPr>
              <a:t>Codelis</a:t>
            </a:r>
            <a:r>
              <a:rPr lang="fr-FR" sz="1600" dirty="0">
                <a:solidFill>
                  <a:srgbClr val="FF0000"/>
                </a:solidFill>
              </a:rPr>
              <a:t> Hors MVP</a:t>
            </a:r>
          </a:p>
          <a:p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97F79A-380D-6919-654B-72630B137F85}"/>
              </a:ext>
            </a:extLst>
          </p:cNvPr>
          <p:cNvSpPr/>
          <p:nvPr/>
        </p:nvSpPr>
        <p:spPr>
          <a:xfrm>
            <a:off x="2590801" y="1216928"/>
            <a:ext cx="1981199" cy="62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778F42-8208-80D4-5BA1-0011B232C39B}"/>
              </a:ext>
            </a:extLst>
          </p:cNvPr>
          <p:cNvSpPr/>
          <p:nvPr/>
        </p:nvSpPr>
        <p:spPr>
          <a:xfrm>
            <a:off x="4714876" y="1207497"/>
            <a:ext cx="5876924" cy="62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4918D2-2678-A2B9-6C86-5F186C4458C3}"/>
              </a:ext>
            </a:extLst>
          </p:cNvPr>
          <p:cNvSpPr txBox="1"/>
          <p:nvPr/>
        </p:nvSpPr>
        <p:spPr>
          <a:xfrm>
            <a:off x="3503238" y="-53424"/>
            <a:ext cx="1005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Adapter le titre pour limitant le </a:t>
            </a:r>
            <a:r>
              <a:rPr lang="fr-FR" dirty="0" err="1">
                <a:solidFill>
                  <a:srgbClr val="FF0000"/>
                </a:solidFill>
              </a:rPr>
              <a:t>wording</a:t>
            </a:r>
            <a:r>
              <a:rPr lang="fr-FR" dirty="0">
                <a:solidFill>
                  <a:srgbClr val="FF0000"/>
                </a:solidFill>
              </a:rPr>
              <a:t> au PS</a:t>
            </a:r>
          </a:p>
          <a:p>
            <a:r>
              <a:rPr lang="fr-FR" dirty="0">
                <a:solidFill>
                  <a:srgbClr val="FF0000"/>
                </a:solidFill>
              </a:rPr>
              <a:t>Exemple – </a:t>
            </a:r>
            <a:r>
              <a:rPr lang="fr-FR" b="1" i="1" dirty="0">
                <a:solidFill>
                  <a:srgbClr val="FF0000"/>
                </a:solidFill>
              </a:rPr>
              <a:t>La gestion simplifiée des remboursements santé pour les Professionnels de Santé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8C84DFC-DAA3-0543-C857-B955CD6FE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4" y="3227566"/>
            <a:ext cx="2844946" cy="100970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1563AB3-FB33-B5F6-5FD4-63EB104C3B49}"/>
              </a:ext>
            </a:extLst>
          </p:cNvPr>
          <p:cNvSpPr txBox="1"/>
          <p:nvPr/>
        </p:nvSpPr>
        <p:spPr>
          <a:xfrm>
            <a:off x="2590800" y="3809777"/>
            <a:ext cx="41624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Historique des Prestations et règlements (</a:t>
            </a:r>
            <a:r>
              <a:rPr lang="fr-FR" sz="11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wording</a:t>
            </a:r>
            <a:r>
              <a:rPr lang="fr-FR" sz="1100" b="1" dirty="0">
                <a:solidFill>
                  <a:srgbClr val="FF0000"/>
                </a:solidFill>
                <a:highlight>
                  <a:srgbClr val="FFFF00"/>
                </a:highlight>
              </a:rPr>
              <a:t>) 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A587C-5CC5-903A-4547-EA76D0BD20DB}"/>
              </a:ext>
            </a:extLst>
          </p:cNvPr>
          <p:cNvSpPr/>
          <p:nvPr/>
        </p:nvSpPr>
        <p:spPr>
          <a:xfrm>
            <a:off x="5886450" y="3049811"/>
            <a:ext cx="3152775" cy="62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Contenu HomePage Extranet ???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23A511-2BA4-B508-1B06-3A7882B0DB66}"/>
              </a:ext>
            </a:extLst>
          </p:cNvPr>
          <p:cNvSpPr txBox="1"/>
          <p:nvPr/>
        </p:nvSpPr>
        <p:spPr>
          <a:xfrm>
            <a:off x="10848977" y="1344999"/>
            <a:ext cx="95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D6BC2B4-5BD8-D1F3-881E-1174B21BC45F}"/>
              </a:ext>
            </a:extLst>
          </p:cNvPr>
          <p:cNvSpPr txBox="1"/>
          <p:nvPr/>
        </p:nvSpPr>
        <p:spPr>
          <a:xfrm>
            <a:off x="10850579" y="6196377"/>
            <a:ext cx="95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Footer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432948A-3B0C-4362-71AF-92B698F7B91C}"/>
              </a:ext>
            </a:extLst>
          </p:cNvPr>
          <p:cNvCxnSpPr/>
          <p:nvPr/>
        </p:nvCxnSpPr>
        <p:spPr>
          <a:xfrm flipH="1">
            <a:off x="7790329" y="508848"/>
            <a:ext cx="1342671" cy="865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1FEB0A2-9AFA-8824-69E6-B692EF164881}"/>
              </a:ext>
            </a:extLst>
          </p:cNvPr>
          <p:cNvCxnSpPr>
            <a:cxnSpLocks/>
          </p:cNvCxnSpPr>
          <p:nvPr/>
        </p:nvCxnSpPr>
        <p:spPr>
          <a:xfrm>
            <a:off x="5886450" y="6045583"/>
            <a:ext cx="460562" cy="1980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8C8F59A-C97A-50AE-92C5-3C89724CFC2F}"/>
              </a:ext>
            </a:extLst>
          </p:cNvPr>
          <p:cNvCxnSpPr>
            <a:cxnSpLocks/>
          </p:cNvCxnSpPr>
          <p:nvPr/>
        </p:nvCxnSpPr>
        <p:spPr>
          <a:xfrm flipV="1">
            <a:off x="5886450" y="6068566"/>
            <a:ext cx="496421" cy="1750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1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594AD04-6E27-24F8-7343-BE81F35D5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069" y="0"/>
            <a:ext cx="12197325" cy="613562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86ED34F-B262-BC96-E9D4-D1C20E556798}"/>
              </a:ext>
            </a:extLst>
          </p:cNvPr>
          <p:cNvSpPr txBox="1"/>
          <p:nvPr/>
        </p:nvSpPr>
        <p:spPr>
          <a:xfrm>
            <a:off x="8973670" y="162181"/>
            <a:ext cx="2962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Pré requis N° AM du PS pour filtrer les factures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D835C-F782-56B2-A7F3-E7E4B15767A4}"/>
              </a:ext>
            </a:extLst>
          </p:cNvPr>
          <p:cNvSpPr/>
          <p:nvPr/>
        </p:nvSpPr>
        <p:spPr>
          <a:xfrm>
            <a:off x="3469570" y="2767095"/>
            <a:ext cx="6207015" cy="1158955"/>
          </a:xfrm>
          <a:prstGeom prst="rect">
            <a:avLst/>
          </a:prstGeom>
          <a:solidFill>
            <a:srgbClr val="BDBDD5"/>
          </a:solidFill>
          <a:ln>
            <a:solidFill>
              <a:srgbClr val="BDB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239F5-8E32-C8BA-6C60-27538B01F2D3}"/>
              </a:ext>
            </a:extLst>
          </p:cNvPr>
          <p:cNvSpPr/>
          <p:nvPr/>
        </p:nvSpPr>
        <p:spPr>
          <a:xfrm>
            <a:off x="75744" y="2324100"/>
            <a:ext cx="2916748" cy="3811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D2FB04-83C8-C915-F03A-22AD1EA291CF}"/>
              </a:ext>
            </a:extLst>
          </p:cNvPr>
          <p:cNvSpPr/>
          <p:nvPr/>
        </p:nvSpPr>
        <p:spPr>
          <a:xfrm>
            <a:off x="1245713" y="1348669"/>
            <a:ext cx="10831988" cy="367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1EA686-51F1-0582-FF65-03151CC397B5}"/>
              </a:ext>
            </a:extLst>
          </p:cNvPr>
          <p:cNvSpPr txBox="1"/>
          <p:nvPr/>
        </p:nvSpPr>
        <p:spPr>
          <a:xfrm>
            <a:off x="6193451" y="1347145"/>
            <a:ext cx="60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Variante de texte en fonction des paramètres de la recherche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0F3B947-1DC6-FC92-0278-D42EBC8BA949}"/>
              </a:ext>
            </a:extLst>
          </p:cNvPr>
          <p:cNvCxnSpPr>
            <a:cxnSpLocks/>
          </p:cNvCxnSpPr>
          <p:nvPr/>
        </p:nvCxnSpPr>
        <p:spPr>
          <a:xfrm>
            <a:off x="368706" y="3291589"/>
            <a:ext cx="2268071" cy="15688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2F06504-0F84-4D51-BAB4-AE36C12406F2}"/>
              </a:ext>
            </a:extLst>
          </p:cNvPr>
          <p:cNvCxnSpPr>
            <a:cxnSpLocks/>
          </p:cNvCxnSpPr>
          <p:nvPr/>
        </p:nvCxnSpPr>
        <p:spPr>
          <a:xfrm flipV="1">
            <a:off x="368706" y="3220741"/>
            <a:ext cx="2330824" cy="16396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0478FD6-F923-09EF-99DA-96E614FF7782}"/>
              </a:ext>
            </a:extLst>
          </p:cNvPr>
          <p:cNvCxnSpPr>
            <a:cxnSpLocks/>
          </p:cNvCxnSpPr>
          <p:nvPr/>
        </p:nvCxnSpPr>
        <p:spPr>
          <a:xfrm>
            <a:off x="1506071" y="1945529"/>
            <a:ext cx="2088776" cy="3249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9DC8013-A16C-D622-12F5-D5F6675A0A79}"/>
              </a:ext>
            </a:extLst>
          </p:cNvPr>
          <p:cNvCxnSpPr>
            <a:cxnSpLocks/>
          </p:cNvCxnSpPr>
          <p:nvPr/>
        </p:nvCxnSpPr>
        <p:spPr>
          <a:xfrm flipV="1">
            <a:off x="1520671" y="2076176"/>
            <a:ext cx="2357717" cy="136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72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document&#10;&#10;Description générée automatiquement">
            <a:extLst>
              <a:ext uri="{FF2B5EF4-FFF2-40B4-BE49-F238E27FC236}">
                <a16:creationId xmlns:a16="http://schemas.microsoft.com/office/drawing/2014/main" id="{62057036-E23E-F0BC-884D-9F7BF8F6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897225" cy="6042212"/>
          </a:xfrm>
          <a:prstGeom prst="rect">
            <a:avLst/>
          </a:prstGeom>
        </p:spPr>
      </p:pic>
      <p:pic>
        <p:nvPicPr>
          <p:cNvPr id="3" name="Image 2" descr="Une image contenant texte, capture d’écran, document, Police&#10;&#10;Description générée automatiquement">
            <a:extLst>
              <a:ext uri="{FF2B5EF4-FFF2-40B4-BE49-F238E27FC236}">
                <a16:creationId xmlns:a16="http://schemas.microsoft.com/office/drawing/2014/main" id="{146A58A2-7DE5-EDF6-CFA3-F0A4B09E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83" y="-1"/>
            <a:ext cx="3991016" cy="61876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D98EA98-1CFB-C1FA-2CAE-6A3F67EA8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699" y="0"/>
            <a:ext cx="4310301" cy="2662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61CFB2-F387-6CCD-AEC6-C0B4F9EE2916}"/>
              </a:ext>
            </a:extLst>
          </p:cNvPr>
          <p:cNvSpPr/>
          <p:nvPr/>
        </p:nvSpPr>
        <p:spPr>
          <a:xfrm>
            <a:off x="664129" y="6236398"/>
            <a:ext cx="7879236" cy="621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rgbClr val="FF0000"/>
                </a:solidFill>
              </a:rPr>
              <a:t>Mentions légales – contenu existant / Carlos a indiqué que les mentions légales sur le site accueil PS n’étaient pas à jour !!! </a:t>
            </a:r>
          </a:p>
          <a:p>
            <a:r>
              <a:rPr lang="fr-FR" sz="1200" dirty="0">
                <a:solidFill>
                  <a:srgbClr val="FF0000"/>
                </a:solidFill>
              </a:rPr>
              <a:t>Confirmer adaptation contenu / besoin du juridique Almerys .?????</a:t>
            </a:r>
            <a:r>
              <a:rPr lang="fr-FR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96316-3A84-1DD5-5B53-3CF86317EA33}"/>
              </a:ext>
            </a:extLst>
          </p:cNvPr>
          <p:cNvSpPr/>
          <p:nvPr/>
        </p:nvSpPr>
        <p:spPr>
          <a:xfrm>
            <a:off x="8830234" y="3646585"/>
            <a:ext cx="3021107" cy="2589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rgbClr val="FF0000"/>
                </a:solidFill>
              </a:rPr>
              <a:t>Attention, absence de gestion des cookies sur le site accueil PS (trop vieux d’après Carlos) =&gt; vérifier si c’est bloquant ANSSI pour la réouverture ???</a:t>
            </a:r>
          </a:p>
          <a:p>
            <a:endParaRPr lang="fr-FR" sz="1200" dirty="0">
              <a:solidFill>
                <a:srgbClr val="FF0000"/>
              </a:solidFill>
            </a:endParaRPr>
          </a:p>
          <a:p>
            <a:r>
              <a:rPr lang="fr-FR" sz="1200" dirty="0">
                <a:solidFill>
                  <a:srgbClr val="FF0000"/>
                </a:solidFill>
              </a:rPr>
              <a:t>Autre alerte RGPD, actuellement il n’y a pas de consentement des patients pour autoriser le PS à réimprimer sa carte TP 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51574A-1D9A-7334-E348-AC20218771E9}"/>
              </a:ext>
            </a:extLst>
          </p:cNvPr>
          <p:cNvSpPr/>
          <p:nvPr/>
        </p:nvSpPr>
        <p:spPr>
          <a:xfrm>
            <a:off x="7881699" y="959680"/>
            <a:ext cx="4202725" cy="207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1200" dirty="0">
                <a:solidFill>
                  <a:srgbClr val="FF0000"/>
                </a:solidFill>
              </a:rPr>
              <a:t>Contenu actuel de « Contactez-nous » - à adapter avec le contenu identifié dans le fichier Excel des fonctions du MVP</a:t>
            </a:r>
            <a:r>
              <a:rPr lang="fr-F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983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3D158B9-21FD-F14B-D311-CC2701DB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1 : Consultation des droits et cartes bénéficiaires</a:t>
            </a:r>
          </a:p>
        </p:txBody>
      </p:sp>
    </p:spTree>
    <p:extLst>
      <p:ext uri="{BB962C8B-B14F-4D97-AF65-F5344CB8AC3E}">
        <p14:creationId xmlns:p14="http://schemas.microsoft.com/office/powerpoint/2010/main" val="155512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7FD7066-F902-8F10-7D8F-95D5AF597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1" t="17909" r="3843" b="60383"/>
          <a:stretch/>
        </p:blipFill>
        <p:spPr>
          <a:xfrm>
            <a:off x="719965" y="820133"/>
            <a:ext cx="8653598" cy="12254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34D0E43-131B-2AB3-C359-01AF4959736C}"/>
              </a:ext>
            </a:extLst>
          </p:cNvPr>
          <p:cNvSpPr txBox="1"/>
          <p:nvPr/>
        </p:nvSpPr>
        <p:spPr>
          <a:xfrm>
            <a:off x="197963" y="188535"/>
            <a:ext cx="104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Ecran 1.1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362FCA-B674-DF5E-8773-FA7DF809C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1" t="78665" r="3843" b="13793"/>
          <a:stretch/>
        </p:blipFill>
        <p:spPr>
          <a:xfrm>
            <a:off x="719965" y="4209762"/>
            <a:ext cx="8653598" cy="4257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DFB2BDB-3893-C142-0BB6-927985FD7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1" t="58152" r="3843" b="30827"/>
          <a:stretch/>
        </p:blipFill>
        <p:spPr>
          <a:xfrm>
            <a:off x="719965" y="2045616"/>
            <a:ext cx="8653598" cy="6221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EB094A-31EA-E355-A326-865DB3704F47}"/>
              </a:ext>
            </a:extLst>
          </p:cNvPr>
          <p:cNvSpPr/>
          <p:nvPr/>
        </p:nvSpPr>
        <p:spPr>
          <a:xfrm>
            <a:off x="719965" y="2703481"/>
            <a:ext cx="2617124" cy="282805"/>
          </a:xfrm>
          <a:prstGeom prst="rect">
            <a:avLst/>
          </a:prstGeom>
          <a:solidFill>
            <a:srgbClr val="F794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dirty="0"/>
              <a:t>Rang de naissance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044E0D-A34E-BA21-2C34-ECA8DB26B6A5}"/>
              </a:ext>
            </a:extLst>
          </p:cNvPr>
          <p:cNvSpPr/>
          <p:nvPr/>
        </p:nvSpPr>
        <p:spPr>
          <a:xfrm>
            <a:off x="719965" y="3630382"/>
            <a:ext cx="2617124" cy="282805"/>
          </a:xfrm>
          <a:prstGeom prst="rect">
            <a:avLst/>
          </a:prstGeom>
          <a:solidFill>
            <a:srgbClr val="F794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dirty="0"/>
              <a:t>Date de Soins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75DA1-2C2E-69FC-1260-C9E1B2642B00}"/>
              </a:ext>
            </a:extLst>
          </p:cNvPr>
          <p:cNvSpPr/>
          <p:nvPr/>
        </p:nvSpPr>
        <p:spPr>
          <a:xfrm>
            <a:off x="719965" y="3257608"/>
            <a:ext cx="8653598" cy="31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Date de Soins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0231A10-8CF3-15BF-42BA-878F00D182C9}"/>
              </a:ext>
            </a:extLst>
          </p:cNvPr>
          <p:cNvSpPr/>
          <p:nvPr/>
        </p:nvSpPr>
        <p:spPr>
          <a:xfrm>
            <a:off x="3433482" y="3646230"/>
            <a:ext cx="1900517" cy="24703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D90E487-14BE-1F7C-86E1-0106E973EBD3}"/>
              </a:ext>
            </a:extLst>
          </p:cNvPr>
          <p:cNvSpPr/>
          <p:nvPr/>
        </p:nvSpPr>
        <p:spPr>
          <a:xfrm>
            <a:off x="2608729" y="1402884"/>
            <a:ext cx="304800" cy="269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A88FB0-282C-CCBB-EB29-ED74FDBB082A}"/>
              </a:ext>
            </a:extLst>
          </p:cNvPr>
          <p:cNvSpPr/>
          <p:nvPr/>
        </p:nvSpPr>
        <p:spPr>
          <a:xfrm>
            <a:off x="2594319" y="1762811"/>
            <a:ext cx="304800" cy="269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C779A5-FD82-7590-1996-9C27C1F6D100}"/>
              </a:ext>
            </a:extLst>
          </p:cNvPr>
          <p:cNvSpPr/>
          <p:nvPr/>
        </p:nvSpPr>
        <p:spPr>
          <a:xfrm>
            <a:off x="1653024" y="2102916"/>
            <a:ext cx="304800" cy="269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9541F39-77EE-29CD-418F-2752EA623B7D}"/>
              </a:ext>
            </a:extLst>
          </p:cNvPr>
          <p:cNvSpPr/>
          <p:nvPr/>
        </p:nvSpPr>
        <p:spPr>
          <a:xfrm>
            <a:off x="9721260" y="1124566"/>
            <a:ext cx="304800" cy="269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2CD949A-5E51-A350-57E0-D4662DE1D667}"/>
              </a:ext>
            </a:extLst>
          </p:cNvPr>
          <p:cNvSpPr txBox="1"/>
          <p:nvPr/>
        </p:nvSpPr>
        <p:spPr>
          <a:xfrm>
            <a:off x="10131430" y="1074878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Obligatoire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C8AA605-4444-0CAE-5EEA-CFF5F1710643}"/>
              </a:ext>
            </a:extLst>
          </p:cNvPr>
          <p:cNvSpPr/>
          <p:nvPr/>
        </p:nvSpPr>
        <p:spPr>
          <a:xfrm>
            <a:off x="9721260" y="1559653"/>
            <a:ext cx="304800" cy="269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03F1F6-97FC-CEB1-4075-471E7EA0A5C9}"/>
              </a:ext>
            </a:extLst>
          </p:cNvPr>
          <p:cNvSpPr txBox="1"/>
          <p:nvPr/>
        </p:nvSpPr>
        <p:spPr>
          <a:xfrm>
            <a:off x="10131430" y="1545883"/>
            <a:ext cx="1917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un des deux champs obligatoire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4636454-5ED3-60EB-7EFC-A1D35F3313D8}"/>
              </a:ext>
            </a:extLst>
          </p:cNvPr>
          <p:cNvSpPr txBox="1"/>
          <p:nvPr/>
        </p:nvSpPr>
        <p:spPr>
          <a:xfrm>
            <a:off x="9734515" y="2011971"/>
            <a:ext cx="23144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Les autres champs de recherche bénéficiaires facultatifs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AD5AA10-B223-95D6-3764-3EE89C2FF5CB}"/>
              </a:ext>
            </a:extLst>
          </p:cNvPr>
          <p:cNvSpPr/>
          <p:nvPr/>
        </p:nvSpPr>
        <p:spPr>
          <a:xfrm>
            <a:off x="2028527" y="3630382"/>
            <a:ext cx="304800" cy="269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6619AE-94F5-BDAF-D117-2832928B2AC7}"/>
              </a:ext>
            </a:extLst>
          </p:cNvPr>
          <p:cNvSpPr/>
          <p:nvPr/>
        </p:nvSpPr>
        <p:spPr>
          <a:xfrm>
            <a:off x="600635" y="645459"/>
            <a:ext cx="8982636" cy="43837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E83A4-1A70-B207-D8D8-EC2ABA45C0E4}"/>
              </a:ext>
            </a:extLst>
          </p:cNvPr>
          <p:cNvSpPr/>
          <p:nvPr/>
        </p:nvSpPr>
        <p:spPr>
          <a:xfrm>
            <a:off x="226356" y="3579229"/>
            <a:ext cx="11822587" cy="425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876D4E-F6C0-3777-820D-CD83AA26F3C7}"/>
              </a:ext>
            </a:extLst>
          </p:cNvPr>
          <p:cNvSpPr txBox="1"/>
          <p:nvPr/>
        </p:nvSpPr>
        <p:spPr>
          <a:xfrm>
            <a:off x="5581650" y="3591750"/>
            <a:ext cx="64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Date utilisée uniquement pour filtrer les cartes TP dans écrans 1.31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F3C0C64-5C81-09C2-63D8-4565B8D61229}"/>
              </a:ext>
            </a:extLst>
          </p:cNvPr>
          <p:cNvSpPr txBox="1"/>
          <p:nvPr/>
        </p:nvSpPr>
        <p:spPr>
          <a:xfrm>
            <a:off x="2461932" y="93766"/>
            <a:ext cx="1042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Proposition TINQIN  pour critère bénéficiaire – rendre obligatoire NNI + Nom + Date naissance</a:t>
            </a:r>
          </a:p>
        </p:txBody>
      </p:sp>
    </p:spTree>
    <p:extLst>
      <p:ext uri="{BB962C8B-B14F-4D97-AF65-F5344CB8AC3E}">
        <p14:creationId xmlns:p14="http://schemas.microsoft.com/office/powerpoint/2010/main" val="5756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8B959AB-DD3F-8873-5E58-90E404F91D71}"/>
              </a:ext>
            </a:extLst>
          </p:cNvPr>
          <p:cNvSpPr txBox="1"/>
          <p:nvPr/>
        </p:nvSpPr>
        <p:spPr>
          <a:xfrm>
            <a:off x="197963" y="188535"/>
            <a:ext cx="195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r>
              <a:rPr lang="fr-FR" dirty="0"/>
              <a:t> management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F439B8-7136-4EE1-9DB4-8AEE8198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20" y="759278"/>
            <a:ext cx="7998080" cy="56631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5F3F42-09FC-0CF4-325E-541AAABF2F64}"/>
              </a:ext>
            </a:extLst>
          </p:cNvPr>
          <p:cNvSpPr/>
          <p:nvPr/>
        </p:nvSpPr>
        <p:spPr>
          <a:xfrm>
            <a:off x="197962" y="5196296"/>
            <a:ext cx="11822587" cy="290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CB766F-EB26-669A-3174-F5B67F2665A4}"/>
              </a:ext>
            </a:extLst>
          </p:cNvPr>
          <p:cNvSpPr txBox="1"/>
          <p:nvPr/>
        </p:nvSpPr>
        <p:spPr>
          <a:xfrm>
            <a:off x="312482" y="5156682"/>
            <a:ext cx="296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Error</a:t>
            </a:r>
            <a:r>
              <a:rPr lang="fr-FR" dirty="0">
                <a:solidFill>
                  <a:srgbClr val="FF0000"/>
                </a:solidFill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69396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E87D644-D4CA-0A53-FD6F-405FF4207CD5}"/>
              </a:ext>
            </a:extLst>
          </p:cNvPr>
          <p:cNvSpPr txBox="1"/>
          <p:nvPr/>
        </p:nvSpPr>
        <p:spPr>
          <a:xfrm>
            <a:off x="197963" y="188535"/>
            <a:ext cx="116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Ecran 1.21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FBC4BE-3FC4-3365-3083-48F889BFB2BE}"/>
              </a:ext>
            </a:extLst>
          </p:cNvPr>
          <p:cNvSpPr txBox="1"/>
          <p:nvPr/>
        </p:nvSpPr>
        <p:spPr>
          <a:xfrm>
            <a:off x="9407951" y="2468329"/>
            <a:ext cx="2234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les pour chaque ligne :</a:t>
            </a:r>
          </a:p>
          <a:p>
            <a:r>
              <a:rPr lang="fr-FR" dirty="0"/>
              <a:t>- date de début de validité des droits</a:t>
            </a:r>
          </a:p>
          <a:p>
            <a:r>
              <a:rPr lang="fr-FR" dirty="0"/>
              <a:t>-  date de fin de contrat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7EB4FA-A405-0AE0-7297-FFB43EDB4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96" y="1220863"/>
            <a:ext cx="8181541" cy="50662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AE7D11-39AE-3377-CEA1-C656AAA30BC8}"/>
              </a:ext>
            </a:extLst>
          </p:cNvPr>
          <p:cNvSpPr/>
          <p:nvPr/>
        </p:nvSpPr>
        <p:spPr>
          <a:xfrm>
            <a:off x="864712" y="1846727"/>
            <a:ext cx="11222513" cy="621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11A295-2387-C417-BB99-AE67D554C7E2}"/>
              </a:ext>
            </a:extLst>
          </p:cNvPr>
          <p:cNvSpPr txBox="1"/>
          <p:nvPr/>
        </p:nvSpPr>
        <p:spPr>
          <a:xfrm>
            <a:off x="8967834" y="1846727"/>
            <a:ext cx="3005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Variante de texte en fonction du résultat de la recherche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E5A16F2-E811-77E0-655F-B01E1C55084F}"/>
              </a:ext>
            </a:extLst>
          </p:cNvPr>
          <p:cNvCxnSpPr>
            <a:cxnSpLocks/>
          </p:cNvCxnSpPr>
          <p:nvPr/>
        </p:nvCxnSpPr>
        <p:spPr>
          <a:xfrm>
            <a:off x="9161929" y="2563906"/>
            <a:ext cx="2268071" cy="15688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075390E-E630-7CD1-E8B8-F6A7DFFDA4AA}"/>
              </a:ext>
            </a:extLst>
          </p:cNvPr>
          <p:cNvCxnSpPr>
            <a:cxnSpLocks/>
          </p:cNvCxnSpPr>
          <p:nvPr/>
        </p:nvCxnSpPr>
        <p:spPr>
          <a:xfrm flipV="1">
            <a:off x="9161929" y="2493058"/>
            <a:ext cx="2330824" cy="16396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3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202B-C2E0-2321-485E-E2B47F8B4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36C586A-5BE0-E2C0-5F67-6EEEDDE9514A}"/>
              </a:ext>
            </a:extLst>
          </p:cNvPr>
          <p:cNvSpPr txBox="1"/>
          <p:nvPr/>
        </p:nvSpPr>
        <p:spPr>
          <a:xfrm>
            <a:off x="197963" y="188535"/>
            <a:ext cx="116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Ecran 1.31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7ABFA8-0F81-66CA-4071-1D61F206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10" y="1123638"/>
            <a:ext cx="6933785" cy="48576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3F952F-0A85-6C11-48DC-3C0144029DEB}"/>
              </a:ext>
            </a:extLst>
          </p:cNvPr>
          <p:cNvSpPr/>
          <p:nvPr/>
        </p:nvSpPr>
        <p:spPr>
          <a:xfrm>
            <a:off x="1574276" y="1977250"/>
            <a:ext cx="5938887" cy="876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20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2D10A-1FA0-69F6-CEDF-FBD1996C3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60B1049-394F-E078-9885-5FA93B28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2 : Historique des Prestations et règlements</a:t>
            </a:r>
          </a:p>
        </p:txBody>
      </p:sp>
    </p:spTree>
    <p:extLst>
      <p:ext uri="{BB962C8B-B14F-4D97-AF65-F5344CB8AC3E}">
        <p14:creationId xmlns:p14="http://schemas.microsoft.com/office/powerpoint/2010/main" val="422534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9FE5223-89EF-1B09-DBA2-1E0180D22923}"/>
              </a:ext>
            </a:extLst>
          </p:cNvPr>
          <p:cNvSpPr txBox="1"/>
          <p:nvPr/>
        </p:nvSpPr>
        <p:spPr>
          <a:xfrm>
            <a:off x="197963" y="188535"/>
            <a:ext cx="104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Ecran 2.1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0B2265-8F89-E414-6DF8-63D91AE54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89"/>
          <a:stretch/>
        </p:blipFill>
        <p:spPr>
          <a:xfrm>
            <a:off x="927460" y="792401"/>
            <a:ext cx="6844939" cy="298774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15C274B-FDA8-EF7F-79E5-A2C146811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399" b="30422"/>
          <a:stretch/>
        </p:blipFill>
        <p:spPr>
          <a:xfrm>
            <a:off x="927460" y="3780148"/>
            <a:ext cx="6844939" cy="4053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2FA61A-268A-03ED-EB85-054565B54C63}"/>
              </a:ext>
            </a:extLst>
          </p:cNvPr>
          <p:cNvSpPr/>
          <p:nvPr/>
        </p:nvSpPr>
        <p:spPr>
          <a:xfrm>
            <a:off x="1470581" y="2007909"/>
            <a:ext cx="5750351" cy="622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CB6927-38CC-73EE-E9F0-91942C5B4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4" t="28524" r="7915" b="67825"/>
          <a:stretch/>
        </p:blipFill>
        <p:spPr>
          <a:xfrm>
            <a:off x="1474556" y="2007909"/>
            <a:ext cx="5746376" cy="2061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60B6FE-0049-5357-A6CD-2D2A83E6EF15}"/>
              </a:ext>
            </a:extLst>
          </p:cNvPr>
          <p:cNvSpPr/>
          <p:nvPr/>
        </p:nvSpPr>
        <p:spPr>
          <a:xfrm>
            <a:off x="6454588" y="2832847"/>
            <a:ext cx="1550894" cy="40535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Optionnel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297B6-4C72-FDF7-E32A-6C76B7CC7E81}"/>
              </a:ext>
            </a:extLst>
          </p:cNvPr>
          <p:cNvSpPr/>
          <p:nvPr/>
        </p:nvSpPr>
        <p:spPr>
          <a:xfrm>
            <a:off x="1470581" y="2205963"/>
            <a:ext cx="1720854" cy="185955"/>
          </a:xfrm>
          <a:prstGeom prst="rect">
            <a:avLst/>
          </a:prstGeom>
          <a:solidFill>
            <a:srgbClr val="F794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dirty="0"/>
              <a:t>Période de règlement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01130DB-C049-409C-1CB3-5B210242A42F}"/>
              </a:ext>
            </a:extLst>
          </p:cNvPr>
          <p:cNvSpPr/>
          <p:nvPr/>
        </p:nvSpPr>
        <p:spPr>
          <a:xfrm>
            <a:off x="1831304" y="1976024"/>
            <a:ext cx="304800" cy="269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37D7095-F0EC-0545-B55A-9206C2FD8E28}"/>
              </a:ext>
            </a:extLst>
          </p:cNvPr>
          <p:cNvSpPr/>
          <p:nvPr/>
        </p:nvSpPr>
        <p:spPr>
          <a:xfrm>
            <a:off x="8785742" y="1558239"/>
            <a:ext cx="304800" cy="269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1E20D98-B4EF-BA06-419B-DF25E7A82277}"/>
              </a:ext>
            </a:extLst>
          </p:cNvPr>
          <p:cNvSpPr txBox="1"/>
          <p:nvPr/>
        </p:nvSpPr>
        <p:spPr>
          <a:xfrm>
            <a:off x="9153155" y="1520419"/>
            <a:ext cx="272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Premier élément obligatoire à renseigner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2F95EBE-AB41-5CBE-A44E-35BB258C4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64" t="25102" r="30339" b="71531"/>
          <a:stretch/>
        </p:blipFill>
        <p:spPr>
          <a:xfrm>
            <a:off x="3244033" y="2222599"/>
            <a:ext cx="1962150" cy="152681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9C3A4505-AC09-92B2-689F-4ACD8F1E6551}"/>
              </a:ext>
            </a:extLst>
          </p:cNvPr>
          <p:cNvSpPr/>
          <p:nvPr/>
        </p:nvSpPr>
        <p:spPr>
          <a:xfrm>
            <a:off x="1429348" y="2163960"/>
            <a:ext cx="304800" cy="269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813FF85-7E53-2DFC-731F-E2F16BF340C3}"/>
              </a:ext>
            </a:extLst>
          </p:cNvPr>
          <p:cNvSpPr/>
          <p:nvPr/>
        </p:nvSpPr>
        <p:spPr>
          <a:xfrm>
            <a:off x="8778480" y="2222599"/>
            <a:ext cx="304800" cy="269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3D56F0C-4945-9B1C-95C4-42E0FEBFC78B}"/>
              </a:ext>
            </a:extLst>
          </p:cNvPr>
          <p:cNvSpPr txBox="1"/>
          <p:nvPr/>
        </p:nvSpPr>
        <p:spPr>
          <a:xfrm>
            <a:off x="9153155" y="2214098"/>
            <a:ext cx="2725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Sélectionnable uniquement si « Payée » a été sélectionné à l’étape précédente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F18-5E19-C80B-1732-0924B34B9EF7}"/>
              </a:ext>
            </a:extLst>
          </p:cNvPr>
          <p:cNvSpPr/>
          <p:nvPr/>
        </p:nvSpPr>
        <p:spPr>
          <a:xfrm>
            <a:off x="1470581" y="2396463"/>
            <a:ext cx="1720854" cy="185955"/>
          </a:xfrm>
          <a:prstGeom prst="rect">
            <a:avLst/>
          </a:prstGeom>
          <a:solidFill>
            <a:srgbClr val="F794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dirty="0"/>
              <a:t>Période de soins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EA363D8-33AD-4F41-816D-E957FC204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64" t="25102" r="30339" b="71531"/>
          <a:stretch/>
        </p:blipFill>
        <p:spPr>
          <a:xfrm>
            <a:off x="3244033" y="2413099"/>
            <a:ext cx="1962150" cy="152681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D5BFD41E-A846-86D2-06A4-BBF03FCF6FD8}"/>
              </a:ext>
            </a:extLst>
          </p:cNvPr>
          <p:cNvSpPr/>
          <p:nvPr/>
        </p:nvSpPr>
        <p:spPr>
          <a:xfrm>
            <a:off x="1429348" y="2354460"/>
            <a:ext cx="304800" cy="269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5FE9545-A130-AA29-16F5-C3FB1BA1C1DE}"/>
              </a:ext>
            </a:extLst>
          </p:cNvPr>
          <p:cNvSpPr/>
          <p:nvPr/>
        </p:nvSpPr>
        <p:spPr>
          <a:xfrm>
            <a:off x="8821270" y="3246701"/>
            <a:ext cx="304800" cy="269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B0EDA27-3932-BFDB-20FA-12EE1ECCC0B6}"/>
              </a:ext>
            </a:extLst>
          </p:cNvPr>
          <p:cNvSpPr txBox="1"/>
          <p:nvPr/>
        </p:nvSpPr>
        <p:spPr>
          <a:xfrm>
            <a:off x="9195945" y="3238200"/>
            <a:ext cx="272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Sélectionnable sur les 3 options de « Type de Prestations »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9C0F9D5-DEA6-9949-CC08-DD8AFCB60FBF}"/>
              </a:ext>
            </a:extLst>
          </p:cNvPr>
          <p:cNvSpPr/>
          <p:nvPr/>
        </p:nvSpPr>
        <p:spPr>
          <a:xfrm>
            <a:off x="8461665" y="4628154"/>
            <a:ext cx="304800" cy="269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06EAC4B-9301-992B-5D83-38B1E7ABC3AE}"/>
              </a:ext>
            </a:extLst>
          </p:cNvPr>
          <p:cNvSpPr/>
          <p:nvPr/>
        </p:nvSpPr>
        <p:spPr>
          <a:xfrm>
            <a:off x="8461665" y="4985506"/>
            <a:ext cx="304800" cy="269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472C80E-B27B-96A7-2648-7AAABC609D57}"/>
              </a:ext>
            </a:extLst>
          </p:cNvPr>
          <p:cNvSpPr txBox="1"/>
          <p:nvPr/>
        </p:nvSpPr>
        <p:spPr>
          <a:xfrm>
            <a:off x="8930880" y="4185501"/>
            <a:ext cx="27252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Les deux items sont cumulables</a:t>
            </a:r>
          </a:p>
          <a:p>
            <a:r>
              <a:rPr lang="fr-FR" sz="1400" dirty="0"/>
              <a:t>à minima, un critère doit être renseigné pour lancer la recherche</a:t>
            </a:r>
          </a:p>
          <a:p>
            <a:endParaRPr lang="fr-FR" sz="1400" dirty="0"/>
          </a:p>
          <a:p>
            <a:r>
              <a:rPr lang="fr-FR" sz="1400" dirty="0"/>
              <a:t>Ces périodes doivent sont limitées aux 27 derniers mois</a:t>
            </a:r>
          </a:p>
          <a:p>
            <a:r>
              <a:rPr lang="fr-FR" sz="1400" dirty="0"/>
              <a:t>Pas de recherche sur un période excédent deux mois</a:t>
            </a:r>
          </a:p>
        </p:txBody>
      </p:sp>
      <p:sp>
        <p:nvSpPr>
          <p:cNvPr id="26" name="Accolade ouvrante 25">
            <a:extLst>
              <a:ext uri="{FF2B5EF4-FFF2-40B4-BE49-F238E27FC236}">
                <a16:creationId xmlns:a16="http://schemas.microsoft.com/office/drawing/2014/main" id="{076EA140-D404-60FC-2F3F-1ADDF443F3CA}"/>
              </a:ext>
            </a:extLst>
          </p:cNvPr>
          <p:cNvSpPr/>
          <p:nvPr/>
        </p:nvSpPr>
        <p:spPr>
          <a:xfrm>
            <a:off x="8821270" y="3982824"/>
            <a:ext cx="262010" cy="20185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1BABA1A-F65D-FEA4-F604-00A2EEEA4518}"/>
              </a:ext>
            </a:extLst>
          </p:cNvPr>
          <p:cNvSpPr/>
          <p:nvPr/>
        </p:nvSpPr>
        <p:spPr>
          <a:xfrm>
            <a:off x="2383245" y="3364168"/>
            <a:ext cx="304800" cy="26995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FDB9C48-1008-4185-0F7B-F35CFD60DDC4}"/>
              </a:ext>
            </a:extLst>
          </p:cNvPr>
          <p:cNvSpPr/>
          <p:nvPr/>
        </p:nvSpPr>
        <p:spPr>
          <a:xfrm>
            <a:off x="2535645" y="3575629"/>
            <a:ext cx="304800" cy="26995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52170D1-78BC-5E6C-C5F6-CBC0C0244F99}"/>
              </a:ext>
            </a:extLst>
          </p:cNvPr>
          <p:cNvSpPr/>
          <p:nvPr/>
        </p:nvSpPr>
        <p:spPr>
          <a:xfrm>
            <a:off x="1930247" y="3761420"/>
            <a:ext cx="304800" cy="26995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849C06F-D1F5-984E-E613-0C53830C8CAB}"/>
              </a:ext>
            </a:extLst>
          </p:cNvPr>
          <p:cNvSpPr/>
          <p:nvPr/>
        </p:nvSpPr>
        <p:spPr>
          <a:xfrm>
            <a:off x="1818049" y="4583718"/>
            <a:ext cx="304800" cy="26995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59DA620-087B-2B2C-DBB0-C3E65F132F3C}"/>
              </a:ext>
            </a:extLst>
          </p:cNvPr>
          <p:cNvSpPr txBox="1"/>
          <p:nvPr/>
        </p:nvSpPr>
        <p:spPr>
          <a:xfrm>
            <a:off x="2125115" y="4602386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Obligatoire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8326A41-37DA-0FAA-780C-4E39DFC2DA3F}"/>
              </a:ext>
            </a:extLst>
          </p:cNvPr>
          <p:cNvSpPr/>
          <p:nvPr/>
        </p:nvSpPr>
        <p:spPr>
          <a:xfrm>
            <a:off x="1818049" y="4957758"/>
            <a:ext cx="304800" cy="26995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D29549A-A485-86A6-DB2B-99953BA76E48}"/>
              </a:ext>
            </a:extLst>
          </p:cNvPr>
          <p:cNvSpPr txBox="1"/>
          <p:nvPr/>
        </p:nvSpPr>
        <p:spPr>
          <a:xfrm>
            <a:off x="2145359" y="4992103"/>
            <a:ext cx="21130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un des deux champs est obligatoire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D0C9CD6-8A3D-9CDA-520E-A1186781AA6C}"/>
              </a:ext>
            </a:extLst>
          </p:cNvPr>
          <p:cNvSpPr txBox="1"/>
          <p:nvPr/>
        </p:nvSpPr>
        <p:spPr>
          <a:xfrm>
            <a:off x="1788960" y="5323983"/>
            <a:ext cx="23144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Les autres champs de recherche bénéficiaires facultatifs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70E585-7F2C-3C4D-A969-CC84B29CA88A}"/>
              </a:ext>
            </a:extLst>
          </p:cNvPr>
          <p:cNvSpPr txBox="1"/>
          <p:nvPr/>
        </p:nvSpPr>
        <p:spPr>
          <a:xfrm>
            <a:off x="1102629" y="4307720"/>
            <a:ext cx="35413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Si renseignement d’élément sur la recherche de bénéficiaire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B4EBB1-77FE-BDFE-A445-9C0D225B3831}"/>
              </a:ext>
            </a:extLst>
          </p:cNvPr>
          <p:cNvSpPr txBox="1"/>
          <p:nvPr/>
        </p:nvSpPr>
        <p:spPr>
          <a:xfrm>
            <a:off x="8973670" y="162181"/>
            <a:ext cx="2962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Pré requis N° AM du PS pour filtrer les factures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927366-B92A-1DFC-5D05-CE9B5CDB233B}"/>
              </a:ext>
            </a:extLst>
          </p:cNvPr>
          <p:cNvSpPr/>
          <p:nvPr/>
        </p:nvSpPr>
        <p:spPr>
          <a:xfrm>
            <a:off x="723568" y="2789584"/>
            <a:ext cx="7339055" cy="1496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FBACBA3-DDA3-352A-ECD0-95A01B4AF55A}"/>
              </a:ext>
            </a:extLst>
          </p:cNvPr>
          <p:cNvSpPr txBox="1"/>
          <p:nvPr/>
        </p:nvSpPr>
        <p:spPr>
          <a:xfrm>
            <a:off x="5206183" y="4228764"/>
            <a:ext cx="308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Optionnel mais usage alors au moins 2 données nécessaires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169832-8066-0825-2779-34A0303E0723}"/>
              </a:ext>
            </a:extLst>
          </p:cNvPr>
          <p:cNvSpPr txBox="1"/>
          <p:nvPr/>
        </p:nvSpPr>
        <p:spPr>
          <a:xfrm>
            <a:off x="480732" y="6129609"/>
            <a:ext cx="1042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Proposition TINQIN  pour critère bénéficiaire – rendre obligatoire NNI + Nom + Date naissance</a:t>
            </a:r>
          </a:p>
        </p:txBody>
      </p:sp>
    </p:spTree>
    <p:extLst>
      <p:ext uri="{BB962C8B-B14F-4D97-AF65-F5344CB8AC3E}">
        <p14:creationId xmlns:p14="http://schemas.microsoft.com/office/powerpoint/2010/main" val="224518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E0D0C7A-48E2-52D4-4FE4-5D13E7475D31}"/>
              </a:ext>
            </a:extLst>
          </p:cNvPr>
          <p:cNvSpPr txBox="1"/>
          <p:nvPr/>
        </p:nvSpPr>
        <p:spPr>
          <a:xfrm>
            <a:off x="197963" y="188535"/>
            <a:ext cx="214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Ecran 2.2 (optionnel)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4B461B-243D-0E9B-18FE-16C8866120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96"/>
          <a:stretch/>
        </p:blipFill>
        <p:spPr>
          <a:xfrm>
            <a:off x="942637" y="1294795"/>
            <a:ext cx="8358340" cy="3736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693154-8AA2-BFBE-F23B-FB681E4E9C9B}"/>
              </a:ext>
            </a:extLst>
          </p:cNvPr>
          <p:cNvSpPr/>
          <p:nvPr/>
        </p:nvSpPr>
        <p:spPr>
          <a:xfrm>
            <a:off x="864712" y="1846727"/>
            <a:ext cx="11222513" cy="621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7B9990-5D8A-45E8-BDE4-1F41B685FB0D}"/>
              </a:ext>
            </a:extLst>
          </p:cNvPr>
          <p:cNvSpPr txBox="1"/>
          <p:nvPr/>
        </p:nvSpPr>
        <p:spPr>
          <a:xfrm>
            <a:off x="8967834" y="1846727"/>
            <a:ext cx="3005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Variante de texte en fonction du résultat de la recherche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D018A2-CEAD-E8AA-EAA2-EE940610740A}"/>
              </a:ext>
            </a:extLst>
          </p:cNvPr>
          <p:cNvSpPr/>
          <p:nvPr/>
        </p:nvSpPr>
        <p:spPr>
          <a:xfrm>
            <a:off x="197963" y="62400"/>
            <a:ext cx="11222513" cy="621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EFA599-C8DF-E371-0702-F8A7822115B5}"/>
              </a:ext>
            </a:extLst>
          </p:cNvPr>
          <p:cNvSpPr txBox="1"/>
          <p:nvPr/>
        </p:nvSpPr>
        <p:spPr>
          <a:xfrm>
            <a:off x="2676524" y="188535"/>
            <a:ext cx="8743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Ecran optionnel SSI choix d’ajouter identification du patient. Et quid si 1 seul résultat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04122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7622</TotalTime>
  <Words>469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Structure du site accueil existant</vt:lpstr>
      <vt:lpstr>Use Case 1 : Consultation des droits et cartes bénéficiaires</vt:lpstr>
      <vt:lpstr>PowerPoint Presentation</vt:lpstr>
      <vt:lpstr>PowerPoint Presentation</vt:lpstr>
      <vt:lpstr>PowerPoint Presentation</vt:lpstr>
      <vt:lpstr>PowerPoint Presentation</vt:lpstr>
      <vt:lpstr>Use Case 2 : Historique des Prestations et règlements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FOURNIER</dc:creator>
  <cp:lastModifiedBy>Vladislav Savov</cp:lastModifiedBy>
  <cp:revision>6</cp:revision>
  <dcterms:created xsi:type="dcterms:W3CDTF">2024-02-07T14:40:36Z</dcterms:created>
  <dcterms:modified xsi:type="dcterms:W3CDTF">2024-03-13T08:37:31Z</dcterms:modified>
</cp:coreProperties>
</file>