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7" r:id="rId2"/>
    <p:sldId id="259" r:id="rId3"/>
    <p:sldId id="258" r:id="rId4"/>
    <p:sldId id="256" r:id="rId5"/>
    <p:sldId id="260" r:id="rId6"/>
    <p:sldId id="261" r:id="rId7"/>
    <p:sldId id="262" r:id="rId8"/>
    <p:sldId id="263" r:id="rId9"/>
    <p:sldId id="264" r:id="rId10"/>
    <p:sldId id="265" r:id="rId11"/>
    <p:sldId id="268"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747B09-1F23-45A0-B06B-6A444F8FBB7C}" type="doc">
      <dgm:prSet loTypeId="urn:microsoft.com/office/officeart/2018/5/layout/Centered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A84CF399-B268-484F-89AB-3C7E28EB94E8}">
      <dgm:prSet phldrT="[Text]"/>
      <dgm:spPr/>
      <dgm:t>
        <a:bodyPr/>
        <a:lstStyle/>
        <a:p>
          <a:pPr>
            <a:lnSpc>
              <a:spcPct val="100000"/>
            </a:lnSpc>
            <a:defRPr b="1"/>
          </a:pPr>
          <a:r>
            <a:rPr lang="en-US"/>
            <a:t>M1</a:t>
          </a:r>
        </a:p>
      </dgm:t>
    </dgm:pt>
    <dgm:pt modelId="{45FBE1EC-56B8-4051-BD2D-5EF6A8C575B4}" type="parTrans" cxnId="{CC009689-DB17-429D-A5D8-B7D7E9E3EA5F}">
      <dgm:prSet/>
      <dgm:spPr/>
      <dgm:t>
        <a:bodyPr/>
        <a:lstStyle/>
        <a:p>
          <a:endParaRPr lang="en-US"/>
        </a:p>
      </dgm:t>
    </dgm:pt>
    <dgm:pt modelId="{17E37B42-7B57-48FC-96D9-98BB5C91F4FB}" type="sibTrans" cxnId="{CC009689-DB17-429D-A5D8-B7D7E9E3EA5F}">
      <dgm:prSet/>
      <dgm:spPr/>
      <dgm:t>
        <a:bodyPr/>
        <a:lstStyle/>
        <a:p>
          <a:endParaRPr lang="en-US"/>
        </a:p>
      </dgm:t>
    </dgm:pt>
    <dgm:pt modelId="{F8DD4706-6901-421F-8701-8D293FA463C5}">
      <dgm:prSet phldrT="[Text]" custT="1"/>
      <dgm:spPr/>
      <dgm:t>
        <a:bodyPr/>
        <a:lstStyle/>
        <a:p>
          <a:pPr>
            <a:lnSpc>
              <a:spcPct val="100000"/>
            </a:lnSpc>
            <a:buFont typeface="Arial" panose="020B0604020202020204" pitchFamily="34" charset="0"/>
            <a:buNone/>
          </a:pPr>
          <a:r>
            <a:rPr lang="en-US" sz="2000" dirty="0"/>
            <a:t>Data Acquisition</a:t>
          </a:r>
        </a:p>
      </dgm:t>
    </dgm:pt>
    <dgm:pt modelId="{12643385-6255-49B5-9BEB-87753D09B9BF}" type="parTrans" cxnId="{53E8428F-6ED5-4590-BCF8-BBD2819237C5}">
      <dgm:prSet/>
      <dgm:spPr/>
      <dgm:t>
        <a:bodyPr/>
        <a:lstStyle/>
        <a:p>
          <a:endParaRPr lang="en-US"/>
        </a:p>
      </dgm:t>
    </dgm:pt>
    <dgm:pt modelId="{D08051FC-726D-4FB6-BCF7-88F82781D752}" type="sibTrans" cxnId="{53E8428F-6ED5-4590-BCF8-BBD2819237C5}">
      <dgm:prSet/>
      <dgm:spPr/>
      <dgm:t>
        <a:bodyPr/>
        <a:lstStyle/>
        <a:p>
          <a:endParaRPr lang="en-US"/>
        </a:p>
      </dgm:t>
    </dgm:pt>
    <dgm:pt modelId="{077FC6E6-25F9-4574-8350-314E74018E14}">
      <dgm:prSet phldrT="[Text]" custT="1"/>
      <dgm:spPr/>
      <dgm:t>
        <a:bodyPr/>
        <a:lstStyle/>
        <a:p>
          <a:pPr>
            <a:lnSpc>
              <a:spcPct val="100000"/>
            </a:lnSpc>
            <a:buNone/>
          </a:pPr>
          <a:r>
            <a:rPr lang="en-US" sz="2000"/>
            <a:t>Literature Review</a:t>
          </a:r>
        </a:p>
      </dgm:t>
    </dgm:pt>
    <dgm:pt modelId="{04596104-AD7C-4C77-8A23-01903F10415D}" type="parTrans" cxnId="{1EB98875-5484-4319-AEE8-6903751A2987}">
      <dgm:prSet/>
      <dgm:spPr/>
      <dgm:t>
        <a:bodyPr/>
        <a:lstStyle/>
        <a:p>
          <a:endParaRPr lang="en-US"/>
        </a:p>
      </dgm:t>
    </dgm:pt>
    <dgm:pt modelId="{47BE5D29-9435-4222-BEA0-A314A2850E01}" type="sibTrans" cxnId="{1EB98875-5484-4319-AEE8-6903751A2987}">
      <dgm:prSet/>
      <dgm:spPr/>
      <dgm:t>
        <a:bodyPr/>
        <a:lstStyle/>
        <a:p>
          <a:endParaRPr lang="en-US"/>
        </a:p>
      </dgm:t>
    </dgm:pt>
    <dgm:pt modelId="{E677D689-62AB-497C-A26C-04B108D9FF22}">
      <dgm:prSet phldrT="[Text]"/>
      <dgm:spPr/>
      <dgm:t>
        <a:bodyPr/>
        <a:lstStyle/>
        <a:p>
          <a:pPr>
            <a:lnSpc>
              <a:spcPct val="100000"/>
            </a:lnSpc>
            <a:defRPr b="1"/>
          </a:pPr>
          <a:r>
            <a:rPr lang="en-US"/>
            <a:t>M2</a:t>
          </a:r>
        </a:p>
      </dgm:t>
    </dgm:pt>
    <dgm:pt modelId="{66FAA774-F79E-4294-AD07-09F40F4A0A50}" type="parTrans" cxnId="{C635EA3C-5475-4BC1-A79E-C898E012FE55}">
      <dgm:prSet/>
      <dgm:spPr/>
      <dgm:t>
        <a:bodyPr/>
        <a:lstStyle/>
        <a:p>
          <a:endParaRPr lang="en-US"/>
        </a:p>
      </dgm:t>
    </dgm:pt>
    <dgm:pt modelId="{19BB7182-CB1C-4277-8661-E6549D0047FA}" type="sibTrans" cxnId="{C635EA3C-5475-4BC1-A79E-C898E012FE55}">
      <dgm:prSet/>
      <dgm:spPr/>
      <dgm:t>
        <a:bodyPr/>
        <a:lstStyle/>
        <a:p>
          <a:endParaRPr lang="en-US"/>
        </a:p>
      </dgm:t>
    </dgm:pt>
    <dgm:pt modelId="{4719CB98-BB4D-41B5-BC6A-25EE56687FAE}">
      <dgm:prSet phldrT="[Text]" custT="1"/>
      <dgm:spPr/>
      <dgm:t>
        <a:bodyPr/>
        <a:lstStyle/>
        <a:p>
          <a:pPr>
            <a:lnSpc>
              <a:spcPct val="100000"/>
            </a:lnSpc>
          </a:pPr>
          <a:r>
            <a:rPr lang="en-US" sz="2000"/>
            <a:t>Environment Setup</a:t>
          </a:r>
        </a:p>
      </dgm:t>
    </dgm:pt>
    <dgm:pt modelId="{94359E45-C354-4420-9AD0-1A5284D22617}" type="parTrans" cxnId="{01D1ED9B-5689-4B2F-B291-6AD39FC682C8}">
      <dgm:prSet/>
      <dgm:spPr/>
      <dgm:t>
        <a:bodyPr/>
        <a:lstStyle/>
        <a:p>
          <a:endParaRPr lang="en-US"/>
        </a:p>
      </dgm:t>
    </dgm:pt>
    <dgm:pt modelId="{7534CBBC-51F9-4167-AC0B-30CD0C124167}" type="sibTrans" cxnId="{01D1ED9B-5689-4B2F-B291-6AD39FC682C8}">
      <dgm:prSet/>
      <dgm:spPr/>
      <dgm:t>
        <a:bodyPr/>
        <a:lstStyle/>
        <a:p>
          <a:endParaRPr lang="en-US"/>
        </a:p>
      </dgm:t>
    </dgm:pt>
    <dgm:pt modelId="{6DF0DCF8-6D9E-4481-A741-1F6B6F34261C}">
      <dgm:prSet phldrT="[Text]"/>
      <dgm:spPr/>
      <dgm:t>
        <a:bodyPr/>
        <a:lstStyle/>
        <a:p>
          <a:pPr>
            <a:lnSpc>
              <a:spcPct val="100000"/>
            </a:lnSpc>
            <a:defRPr b="1"/>
          </a:pPr>
          <a:r>
            <a:rPr lang="en-US"/>
            <a:t>M3</a:t>
          </a:r>
        </a:p>
      </dgm:t>
    </dgm:pt>
    <dgm:pt modelId="{A9D5A3FC-8B2E-42C0-9101-803855D1F32F}" type="parTrans" cxnId="{E15D6D71-DEDD-405B-935D-D29898E9A1DF}">
      <dgm:prSet/>
      <dgm:spPr/>
      <dgm:t>
        <a:bodyPr/>
        <a:lstStyle/>
        <a:p>
          <a:endParaRPr lang="en-US"/>
        </a:p>
      </dgm:t>
    </dgm:pt>
    <dgm:pt modelId="{7C7D085C-89B1-4F45-8493-1F374789A2D0}" type="sibTrans" cxnId="{E15D6D71-DEDD-405B-935D-D29898E9A1DF}">
      <dgm:prSet/>
      <dgm:spPr/>
      <dgm:t>
        <a:bodyPr/>
        <a:lstStyle/>
        <a:p>
          <a:endParaRPr lang="en-US"/>
        </a:p>
      </dgm:t>
    </dgm:pt>
    <dgm:pt modelId="{113B2755-F58D-4785-8A64-65BFFB2D7A22}">
      <dgm:prSet phldrT="[Text]" custT="1"/>
      <dgm:spPr/>
      <dgm:t>
        <a:bodyPr/>
        <a:lstStyle/>
        <a:p>
          <a:pPr>
            <a:lnSpc>
              <a:spcPct val="100000"/>
            </a:lnSpc>
          </a:pPr>
          <a:r>
            <a:rPr lang="en-US" sz="2000" dirty="0"/>
            <a:t>Model Training</a:t>
          </a:r>
        </a:p>
      </dgm:t>
    </dgm:pt>
    <dgm:pt modelId="{8316F8E4-E5FA-4615-B64E-9F94D866743C}" type="parTrans" cxnId="{8A824903-2949-4B21-83C0-22B4129CA9CA}">
      <dgm:prSet/>
      <dgm:spPr/>
      <dgm:t>
        <a:bodyPr/>
        <a:lstStyle/>
        <a:p>
          <a:endParaRPr lang="en-US"/>
        </a:p>
      </dgm:t>
    </dgm:pt>
    <dgm:pt modelId="{26BB14A5-4878-4C7F-BB28-FD5A4DCEA722}" type="sibTrans" cxnId="{8A824903-2949-4B21-83C0-22B4129CA9CA}">
      <dgm:prSet/>
      <dgm:spPr/>
      <dgm:t>
        <a:bodyPr/>
        <a:lstStyle/>
        <a:p>
          <a:endParaRPr lang="en-US"/>
        </a:p>
      </dgm:t>
    </dgm:pt>
    <dgm:pt modelId="{3460310D-C2AA-42DD-9A8C-59C657DCF8F5}">
      <dgm:prSet phldrT="[Text]" custT="1"/>
      <dgm:spPr/>
      <dgm:t>
        <a:bodyPr/>
        <a:lstStyle/>
        <a:p>
          <a:pPr>
            <a:lnSpc>
              <a:spcPct val="100000"/>
            </a:lnSpc>
          </a:pPr>
          <a:r>
            <a:rPr lang="en-US" sz="2000"/>
            <a:t>Cross Validation</a:t>
          </a:r>
        </a:p>
      </dgm:t>
    </dgm:pt>
    <dgm:pt modelId="{8181032F-0EA6-4C1E-B09E-E1533E45220F}" type="parTrans" cxnId="{0F5AC862-51F4-4524-9AB7-81817B535B97}">
      <dgm:prSet/>
      <dgm:spPr/>
      <dgm:t>
        <a:bodyPr/>
        <a:lstStyle/>
        <a:p>
          <a:endParaRPr lang="en-US"/>
        </a:p>
      </dgm:t>
    </dgm:pt>
    <dgm:pt modelId="{CCBE07AE-D0AB-4EC0-B226-0705ED1A0F83}" type="sibTrans" cxnId="{0F5AC862-51F4-4524-9AB7-81817B535B97}">
      <dgm:prSet/>
      <dgm:spPr/>
      <dgm:t>
        <a:bodyPr/>
        <a:lstStyle/>
        <a:p>
          <a:endParaRPr lang="en-US"/>
        </a:p>
      </dgm:t>
    </dgm:pt>
    <dgm:pt modelId="{87CD709A-8DA9-4768-B8BE-619197BC8426}">
      <dgm:prSet phldrT="[Text]" custT="1"/>
      <dgm:spPr/>
      <dgm:t>
        <a:bodyPr/>
        <a:lstStyle/>
        <a:p>
          <a:pPr>
            <a:lnSpc>
              <a:spcPct val="100000"/>
            </a:lnSpc>
          </a:pPr>
          <a:r>
            <a:rPr lang="en-US" sz="2000"/>
            <a:t>Data Pre Processing </a:t>
          </a:r>
        </a:p>
      </dgm:t>
    </dgm:pt>
    <dgm:pt modelId="{B8754DE7-1F27-495B-9D74-1FFD6DB4DF70}" type="parTrans" cxnId="{E3B0A09C-E177-48E9-AEAA-382E46F6E782}">
      <dgm:prSet/>
      <dgm:spPr/>
      <dgm:t>
        <a:bodyPr/>
        <a:lstStyle/>
        <a:p>
          <a:endParaRPr lang="en-US"/>
        </a:p>
      </dgm:t>
    </dgm:pt>
    <dgm:pt modelId="{C8329C68-DC2A-4462-BDD7-3F3B85147654}" type="sibTrans" cxnId="{E3B0A09C-E177-48E9-AEAA-382E46F6E782}">
      <dgm:prSet/>
      <dgm:spPr/>
      <dgm:t>
        <a:bodyPr/>
        <a:lstStyle/>
        <a:p>
          <a:endParaRPr lang="en-US"/>
        </a:p>
      </dgm:t>
    </dgm:pt>
    <dgm:pt modelId="{6AAAC60B-AC08-40BE-827B-D1054233FF4E}">
      <dgm:prSet phldrT="[Text]" custT="1"/>
      <dgm:spPr/>
      <dgm:t>
        <a:bodyPr/>
        <a:lstStyle/>
        <a:p>
          <a:pPr>
            <a:lnSpc>
              <a:spcPct val="100000"/>
            </a:lnSpc>
          </a:pPr>
          <a:r>
            <a:rPr lang="en-US" sz="2000"/>
            <a:t>Implementation of CNN &amp; LSTM</a:t>
          </a:r>
        </a:p>
      </dgm:t>
    </dgm:pt>
    <dgm:pt modelId="{D10BF90D-DC4A-42A7-8F8A-82E675E99A65}" type="parTrans" cxnId="{A397C74F-1F28-4396-8031-85E07960759B}">
      <dgm:prSet/>
      <dgm:spPr/>
      <dgm:t>
        <a:bodyPr/>
        <a:lstStyle/>
        <a:p>
          <a:endParaRPr lang="en-US"/>
        </a:p>
      </dgm:t>
    </dgm:pt>
    <dgm:pt modelId="{0661B295-B38E-479A-BC62-FD99A7721E5C}" type="sibTrans" cxnId="{A397C74F-1F28-4396-8031-85E07960759B}">
      <dgm:prSet/>
      <dgm:spPr/>
      <dgm:t>
        <a:bodyPr/>
        <a:lstStyle/>
        <a:p>
          <a:endParaRPr lang="en-US"/>
        </a:p>
      </dgm:t>
    </dgm:pt>
    <dgm:pt modelId="{EDF1E45B-410A-4B61-81C8-4AEFF6C56272}">
      <dgm:prSet phldrT="[Text]"/>
      <dgm:spPr/>
      <dgm:t>
        <a:bodyPr/>
        <a:lstStyle/>
        <a:p>
          <a:pPr>
            <a:lnSpc>
              <a:spcPct val="100000"/>
            </a:lnSpc>
            <a:defRPr b="1"/>
          </a:pPr>
          <a:r>
            <a:rPr lang="en-US"/>
            <a:t>M4</a:t>
          </a:r>
        </a:p>
      </dgm:t>
    </dgm:pt>
    <dgm:pt modelId="{CF6BE571-A6B9-42B7-97E3-0581400F564A}" type="parTrans" cxnId="{88B85B18-BDF1-43BD-834C-8F22F628712E}">
      <dgm:prSet/>
      <dgm:spPr/>
      <dgm:t>
        <a:bodyPr/>
        <a:lstStyle/>
        <a:p>
          <a:endParaRPr lang="en-US"/>
        </a:p>
      </dgm:t>
    </dgm:pt>
    <dgm:pt modelId="{085A8B3C-2CC9-41E4-9725-5FA39107A0FA}" type="sibTrans" cxnId="{88B85B18-BDF1-43BD-834C-8F22F628712E}">
      <dgm:prSet/>
      <dgm:spPr/>
      <dgm:t>
        <a:bodyPr/>
        <a:lstStyle/>
        <a:p>
          <a:endParaRPr lang="en-US"/>
        </a:p>
      </dgm:t>
    </dgm:pt>
    <dgm:pt modelId="{4AA8C270-AC03-471F-9976-79DAE3E5A7BA}">
      <dgm:prSet phldrT="[Text]" custT="1"/>
      <dgm:spPr/>
      <dgm:t>
        <a:bodyPr/>
        <a:lstStyle/>
        <a:p>
          <a:pPr>
            <a:lnSpc>
              <a:spcPct val="100000"/>
            </a:lnSpc>
          </a:pPr>
          <a:r>
            <a:rPr lang="en-US" sz="2000" dirty="0"/>
            <a:t>Evaluation on Test Data</a:t>
          </a:r>
        </a:p>
      </dgm:t>
    </dgm:pt>
    <dgm:pt modelId="{CE1591AF-D575-42EC-B6E4-7FCE30C8C255}" type="parTrans" cxnId="{F12D33ED-36C5-4CF7-A69A-9A863E5C67F1}">
      <dgm:prSet/>
      <dgm:spPr/>
      <dgm:t>
        <a:bodyPr/>
        <a:lstStyle/>
        <a:p>
          <a:endParaRPr lang="en-US"/>
        </a:p>
      </dgm:t>
    </dgm:pt>
    <dgm:pt modelId="{EF99E72D-B669-46AA-B10F-E941DBCDA752}" type="sibTrans" cxnId="{F12D33ED-36C5-4CF7-A69A-9A863E5C67F1}">
      <dgm:prSet/>
      <dgm:spPr/>
      <dgm:t>
        <a:bodyPr/>
        <a:lstStyle/>
        <a:p>
          <a:endParaRPr lang="en-US"/>
        </a:p>
      </dgm:t>
    </dgm:pt>
    <dgm:pt modelId="{FCB72639-F4AA-494D-8D5B-FED51C48EAFA}">
      <dgm:prSet phldrT="[Text]" custT="1"/>
      <dgm:spPr/>
      <dgm:t>
        <a:bodyPr/>
        <a:lstStyle/>
        <a:p>
          <a:pPr>
            <a:lnSpc>
              <a:spcPct val="100000"/>
            </a:lnSpc>
          </a:pPr>
          <a:r>
            <a:rPr lang="en-US" sz="2000" dirty="0"/>
            <a:t>Improvements (if Required)</a:t>
          </a:r>
        </a:p>
      </dgm:t>
    </dgm:pt>
    <dgm:pt modelId="{7ABB845F-D7DE-4DB6-B00A-38046AFC2EEB}" type="parTrans" cxnId="{7643E14D-6E4B-4D31-B759-85E831D90263}">
      <dgm:prSet/>
      <dgm:spPr/>
      <dgm:t>
        <a:bodyPr/>
        <a:lstStyle/>
        <a:p>
          <a:endParaRPr lang="en-US"/>
        </a:p>
      </dgm:t>
    </dgm:pt>
    <dgm:pt modelId="{BF96617D-741E-49F1-824E-86CBAE0B3FA9}" type="sibTrans" cxnId="{7643E14D-6E4B-4D31-B759-85E831D90263}">
      <dgm:prSet/>
      <dgm:spPr/>
      <dgm:t>
        <a:bodyPr/>
        <a:lstStyle/>
        <a:p>
          <a:endParaRPr lang="en-US"/>
        </a:p>
      </dgm:t>
    </dgm:pt>
    <dgm:pt modelId="{43F82B07-5026-42FD-9E69-03AE69A51D65}" type="pres">
      <dgm:prSet presAssocID="{7C747B09-1F23-45A0-B06B-6A444F8FBB7C}" presName="root" presStyleCnt="0">
        <dgm:presLayoutVars>
          <dgm:dir/>
          <dgm:resizeHandles val="exact"/>
        </dgm:presLayoutVars>
      </dgm:prSet>
      <dgm:spPr/>
    </dgm:pt>
    <dgm:pt modelId="{ECB164C4-F1A4-4A6A-83FA-EBDA28DCD43A}" type="pres">
      <dgm:prSet presAssocID="{A84CF399-B268-484F-89AB-3C7E28EB94E8}" presName="compNode" presStyleCnt="0"/>
      <dgm:spPr/>
    </dgm:pt>
    <dgm:pt modelId="{5425D7E6-AA8D-4A17-A13F-970A6EDE0623}" type="pres">
      <dgm:prSet presAssocID="{A84CF399-B268-484F-89AB-3C7E28EB94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3969DD1F-E854-4AB5-A4B2-3DA399F0055E}" type="pres">
      <dgm:prSet presAssocID="{A84CF399-B268-484F-89AB-3C7E28EB94E8}" presName="iconSpace" presStyleCnt="0"/>
      <dgm:spPr/>
    </dgm:pt>
    <dgm:pt modelId="{6B868E7E-93C4-4527-9956-7A96889DDD2D}" type="pres">
      <dgm:prSet presAssocID="{A84CF399-B268-484F-89AB-3C7E28EB94E8}" presName="parTx" presStyleLbl="revTx" presStyleIdx="0" presStyleCnt="8">
        <dgm:presLayoutVars>
          <dgm:chMax val="0"/>
          <dgm:chPref val="0"/>
        </dgm:presLayoutVars>
      </dgm:prSet>
      <dgm:spPr/>
    </dgm:pt>
    <dgm:pt modelId="{A65C8078-8B6D-4854-90EA-75AF4042CA12}" type="pres">
      <dgm:prSet presAssocID="{A84CF399-B268-484F-89AB-3C7E28EB94E8}" presName="txSpace" presStyleCnt="0"/>
      <dgm:spPr/>
    </dgm:pt>
    <dgm:pt modelId="{715C4D5E-CBE2-490D-B219-EC5618A3A0A6}" type="pres">
      <dgm:prSet presAssocID="{A84CF399-B268-484F-89AB-3C7E28EB94E8}" presName="desTx" presStyleLbl="revTx" presStyleIdx="1" presStyleCnt="8">
        <dgm:presLayoutVars/>
      </dgm:prSet>
      <dgm:spPr/>
    </dgm:pt>
    <dgm:pt modelId="{34DCB412-CC90-4564-8B9C-35043D564ECC}" type="pres">
      <dgm:prSet presAssocID="{17E37B42-7B57-48FC-96D9-98BB5C91F4FB}" presName="sibTrans" presStyleCnt="0"/>
      <dgm:spPr/>
    </dgm:pt>
    <dgm:pt modelId="{8BE0FE6F-77A4-48EB-A5F6-94AA360CAEE3}" type="pres">
      <dgm:prSet presAssocID="{E677D689-62AB-497C-A26C-04B108D9FF22}" presName="compNode" presStyleCnt="0"/>
      <dgm:spPr/>
    </dgm:pt>
    <dgm:pt modelId="{4B6A71AE-EAD1-423F-B613-76A2F611B9ED}" type="pres">
      <dgm:prSet presAssocID="{E677D689-62AB-497C-A26C-04B108D9FF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63C9234-09A0-493F-9C4E-C43EB7588F53}" type="pres">
      <dgm:prSet presAssocID="{E677D689-62AB-497C-A26C-04B108D9FF22}" presName="iconSpace" presStyleCnt="0"/>
      <dgm:spPr/>
    </dgm:pt>
    <dgm:pt modelId="{EBA7E74B-CC04-450E-8395-50938E53E176}" type="pres">
      <dgm:prSet presAssocID="{E677D689-62AB-497C-A26C-04B108D9FF22}" presName="parTx" presStyleLbl="revTx" presStyleIdx="2" presStyleCnt="8">
        <dgm:presLayoutVars>
          <dgm:chMax val="0"/>
          <dgm:chPref val="0"/>
        </dgm:presLayoutVars>
      </dgm:prSet>
      <dgm:spPr/>
    </dgm:pt>
    <dgm:pt modelId="{8965BE24-7CC8-41D7-959C-74F3AC85F2FA}" type="pres">
      <dgm:prSet presAssocID="{E677D689-62AB-497C-A26C-04B108D9FF22}" presName="txSpace" presStyleCnt="0"/>
      <dgm:spPr/>
    </dgm:pt>
    <dgm:pt modelId="{90295273-AE63-49BA-B3B8-C5E571860436}" type="pres">
      <dgm:prSet presAssocID="{E677D689-62AB-497C-A26C-04B108D9FF22}" presName="desTx" presStyleLbl="revTx" presStyleIdx="3" presStyleCnt="8">
        <dgm:presLayoutVars/>
      </dgm:prSet>
      <dgm:spPr/>
    </dgm:pt>
    <dgm:pt modelId="{826E9456-BA08-4580-9F89-60A90BBA6F56}" type="pres">
      <dgm:prSet presAssocID="{19BB7182-CB1C-4277-8661-E6549D0047FA}" presName="sibTrans" presStyleCnt="0"/>
      <dgm:spPr/>
    </dgm:pt>
    <dgm:pt modelId="{A1031FCD-2D9D-4208-9CFD-B7279B57D367}" type="pres">
      <dgm:prSet presAssocID="{6DF0DCF8-6D9E-4481-A741-1F6B6F34261C}" presName="compNode" presStyleCnt="0"/>
      <dgm:spPr/>
    </dgm:pt>
    <dgm:pt modelId="{1592CA1C-11AA-4426-9DD2-13EB7E52DC70}" type="pres">
      <dgm:prSet presAssocID="{6DF0DCF8-6D9E-4481-A741-1F6B6F3426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19479D7E-341C-4DCD-8D41-F62785A1AA73}" type="pres">
      <dgm:prSet presAssocID="{6DF0DCF8-6D9E-4481-A741-1F6B6F34261C}" presName="iconSpace" presStyleCnt="0"/>
      <dgm:spPr/>
    </dgm:pt>
    <dgm:pt modelId="{863F90B8-4344-4651-9523-99B105638114}" type="pres">
      <dgm:prSet presAssocID="{6DF0DCF8-6D9E-4481-A741-1F6B6F34261C}" presName="parTx" presStyleLbl="revTx" presStyleIdx="4" presStyleCnt="8">
        <dgm:presLayoutVars>
          <dgm:chMax val="0"/>
          <dgm:chPref val="0"/>
        </dgm:presLayoutVars>
      </dgm:prSet>
      <dgm:spPr/>
    </dgm:pt>
    <dgm:pt modelId="{93C8688B-876F-4118-A643-E5192BB78A02}" type="pres">
      <dgm:prSet presAssocID="{6DF0DCF8-6D9E-4481-A741-1F6B6F34261C}" presName="txSpace" presStyleCnt="0"/>
      <dgm:spPr/>
    </dgm:pt>
    <dgm:pt modelId="{1AC69BFE-82DB-448B-9460-413A9A415460}" type="pres">
      <dgm:prSet presAssocID="{6DF0DCF8-6D9E-4481-A741-1F6B6F34261C}" presName="desTx" presStyleLbl="revTx" presStyleIdx="5" presStyleCnt="8">
        <dgm:presLayoutVars/>
      </dgm:prSet>
      <dgm:spPr/>
    </dgm:pt>
    <dgm:pt modelId="{A72F88A7-B5DE-4E9D-9888-0759FDA05347}" type="pres">
      <dgm:prSet presAssocID="{7C7D085C-89B1-4F45-8493-1F374789A2D0}" presName="sibTrans" presStyleCnt="0"/>
      <dgm:spPr/>
    </dgm:pt>
    <dgm:pt modelId="{6179B06E-05DE-400F-B908-FDD5F4471DEE}" type="pres">
      <dgm:prSet presAssocID="{EDF1E45B-410A-4B61-81C8-4AEFF6C56272}" presName="compNode" presStyleCnt="0"/>
      <dgm:spPr/>
    </dgm:pt>
    <dgm:pt modelId="{B9BA650E-7BB5-419A-AF2F-84C2A611A3B8}" type="pres">
      <dgm:prSet presAssocID="{EDF1E45B-410A-4B61-81C8-4AEFF6C562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list"/>
        </a:ext>
      </dgm:extLst>
    </dgm:pt>
    <dgm:pt modelId="{43AD785C-6D24-4445-9684-B0748D8241BE}" type="pres">
      <dgm:prSet presAssocID="{EDF1E45B-410A-4B61-81C8-4AEFF6C56272}" presName="iconSpace" presStyleCnt="0"/>
      <dgm:spPr/>
    </dgm:pt>
    <dgm:pt modelId="{23FD1A6F-16BF-41EB-B30D-9888799E4A73}" type="pres">
      <dgm:prSet presAssocID="{EDF1E45B-410A-4B61-81C8-4AEFF6C56272}" presName="parTx" presStyleLbl="revTx" presStyleIdx="6" presStyleCnt="8">
        <dgm:presLayoutVars>
          <dgm:chMax val="0"/>
          <dgm:chPref val="0"/>
        </dgm:presLayoutVars>
      </dgm:prSet>
      <dgm:spPr/>
    </dgm:pt>
    <dgm:pt modelId="{936382F5-1B2E-4251-B7CF-8C96A940328A}" type="pres">
      <dgm:prSet presAssocID="{EDF1E45B-410A-4B61-81C8-4AEFF6C56272}" presName="txSpace" presStyleCnt="0"/>
      <dgm:spPr/>
    </dgm:pt>
    <dgm:pt modelId="{A223D51C-CC9D-44E0-89CC-51A32DFC5CD9}" type="pres">
      <dgm:prSet presAssocID="{EDF1E45B-410A-4B61-81C8-4AEFF6C56272}" presName="desTx" presStyleLbl="revTx" presStyleIdx="7" presStyleCnt="8">
        <dgm:presLayoutVars/>
      </dgm:prSet>
      <dgm:spPr/>
    </dgm:pt>
  </dgm:ptLst>
  <dgm:cxnLst>
    <dgm:cxn modelId="{48442B01-B972-46A4-AEE2-E448A915D260}" type="presOf" srcId="{4AA8C270-AC03-471F-9976-79DAE3E5A7BA}" destId="{A223D51C-CC9D-44E0-89CC-51A32DFC5CD9}" srcOrd="0" destOrd="0" presId="urn:microsoft.com/office/officeart/2018/5/layout/CenteredIconLabelDescriptionList"/>
    <dgm:cxn modelId="{8A824903-2949-4B21-83C0-22B4129CA9CA}" srcId="{6DF0DCF8-6D9E-4481-A741-1F6B6F34261C}" destId="{113B2755-F58D-4785-8A64-65BFFB2D7A22}" srcOrd="0" destOrd="0" parTransId="{8316F8E4-E5FA-4615-B64E-9F94D866743C}" sibTransId="{26BB14A5-4878-4C7F-BB28-FD5A4DCEA722}"/>
    <dgm:cxn modelId="{88B85B18-BDF1-43BD-834C-8F22F628712E}" srcId="{7C747B09-1F23-45A0-B06B-6A444F8FBB7C}" destId="{EDF1E45B-410A-4B61-81C8-4AEFF6C56272}" srcOrd="3" destOrd="0" parTransId="{CF6BE571-A6B9-42B7-97E3-0581400F564A}" sibTransId="{085A8B3C-2CC9-41E4-9725-5FA39107A0FA}"/>
    <dgm:cxn modelId="{C6DDEE27-D814-4B35-A865-0636F81B7DB7}" type="presOf" srcId="{3460310D-C2AA-42DD-9A8C-59C657DCF8F5}" destId="{1AC69BFE-82DB-448B-9460-413A9A415460}" srcOrd="0" destOrd="1" presId="urn:microsoft.com/office/officeart/2018/5/layout/CenteredIconLabelDescriptionList"/>
    <dgm:cxn modelId="{32F2ED2D-6FE6-4C10-83D9-A6A1D5D1D6C0}" type="presOf" srcId="{6DF0DCF8-6D9E-4481-A741-1F6B6F34261C}" destId="{863F90B8-4344-4651-9523-99B105638114}" srcOrd="0" destOrd="0" presId="urn:microsoft.com/office/officeart/2018/5/layout/CenteredIconLabelDescriptionList"/>
    <dgm:cxn modelId="{7E3FA631-13E6-4C78-BDE3-47628DB93803}" type="presOf" srcId="{4719CB98-BB4D-41B5-BC6A-25EE56687FAE}" destId="{90295273-AE63-49BA-B3B8-C5E571860436}" srcOrd="0" destOrd="0" presId="urn:microsoft.com/office/officeart/2018/5/layout/CenteredIconLabelDescriptionList"/>
    <dgm:cxn modelId="{C635EA3C-5475-4BC1-A79E-C898E012FE55}" srcId="{7C747B09-1F23-45A0-B06B-6A444F8FBB7C}" destId="{E677D689-62AB-497C-A26C-04B108D9FF22}" srcOrd="1" destOrd="0" parTransId="{66FAA774-F79E-4294-AD07-09F40F4A0A50}" sibTransId="{19BB7182-CB1C-4277-8661-E6549D0047FA}"/>
    <dgm:cxn modelId="{0F5AC862-51F4-4524-9AB7-81817B535B97}" srcId="{6DF0DCF8-6D9E-4481-A741-1F6B6F34261C}" destId="{3460310D-C2AA-42DD-9A8C-59C657DCF8F5}" srcOrd="1" destOrd="0" parTransId="{8181032F-0EA6-4C1E-B09E-E1533E45220F}" sibTransId="{CCBE07AE-D0AB-4EC0-B226-0705ED1A0F83}"/>
    <dgm:cxn modelId="{68A9D46A-BCAA-47C5-8082-250FBBA0F609}" type="presOf" srcId="{E677D689-62AB-497C-A26C-04B108D9FF22}" destId="{EBA7E74B-CC04-450E-8395-50938E53E176}" srcOrd="0" destOrd="0" presId="urn:microsoft.com/office/officeart/2018/5/layout/CenteredIconLabelDescriptionList"/>
    <dgm:cxn modelId="{7643E14D-6E4B-4D31-B759-85E831D90263}" srcId="{EDF1E45B-410A-4B61-81C8-4AEFF6C56272}" destId="{FCB72639-F4AA-494D-8D5B-FED51C48EAFA}" srcOrd="1" destOrd="0" parTransId="{7ABB845F-D7DE-4DB6-B00A-38046AFC2EEB}" sibTransId="{BF96617D-741E-49F1-824E-86CBAE0B3FA9}"/>
    <dgm:cxn modelId="{A397C74F-1F28-4396-8031-85E07960759B}" srcId="{E677D689-62AB-497C-A26C-04B108D9FF22}" destId="{6AAAC60B-AC08-40BE-827B-D1054233FF4E}" srcOrd="2" destOrd="0" parTransId="{D10BF90D-DC4A-42A7-8F8A-82E675E99A65}" sibTransId="{0661B295-B38E-479A-BC62-FD99A7721E5C}"/>
    <dgm:cxn modelId="{E15D6D71-DEDD-405B-935D-D29898E9A1DF}" srcId="{7C747B09-1F23-45A0-B06B-6A444F8FBB7C}" destId="{6DF0DCF8-6D9E-4481-A741-1F6B6F34261C}" srcOrd="2" destOrd="0" parTransId="{A9D5A3FC-8B2E-42C0-9101-803855D1F32F}" sibTransId="{7C7D085C-89B1-4F45-8493-1F374789A2D0}"/>
    <dgm:cxn modelId="{1EB98875-5484-4319-AEE8-6903751A2987}" srcId="{A84CF399-B268-484F-89AB-3C7E28EB94E8}" destId="{077FC6E6-25F9-4574-8350-314E74018E14}" srcOrd="1" destOrd="0" parTransId="{04596104-AD7C-4C77-8A23-01903F10415D}" sibTransId="{47BE5D29-9435-4222-BEA0-A314A2850E01}"/>
    <dgm:cxn modelId="{F6086259-13B3-48E2-BE1B-174076764768}" type="presOf" srcId="{EDF1E45B-410A-4B61-81C8-4AEFF6C56272}" destId="{23FD1A6F-16BF-41EB-B30D-9888799E4A73}" srcOrd="0" destOrd="0" presId="urn:microsoft.com/office/officeart/2018/5/layout/CenteredIconLabelDescriptionList"/>
    <dgm:cxn modelId="{FC24DC84-AB3F-4870-8980-7453A84499F4}" type="presOf" srcId="{113B2755-F58D-4785-8A64-65BFFB2D7A22}" destId="{1AC69BFE-82DB-448B-9460-413A9A415460}" srcOrd="0" destOrd="0" presId="urn:microsoft.com/office/officeart/2018/5/layout/CenteredIconLabelDescriptionList"/>
    <dgm:cxn modelId="{CC009689-DB17-429D-A5D8-B7D7E9E3EA5F}" srcId="{7C747B09-1F23-45A0-B06B-6A444F8FBB7C}" destId="{A84CF399-B268-484F-89AB-3C7E28EB94E8}" srcOrd="0" destOrd="0" parTransId="{45FBE1EC-56B8-4051-BD2D-5EF6A8C575B4}" sibTransId="{17E37B42-7B57-48FC-96D9-98BB5C91F4FB}"/>
    <dgm:cxn modelId="{53E8428F-6ED5-4590-BCF8-BBD2819237C5}" srcId="{A84CF399-B268-484F-89AB-3C7E28EB94E8}" destId="{F8DD4706-6901-421F-8701-8D293FA463C5}" srcOrd="0" destOrd="0" parTransId="{12643385-6255-49B5-9BEB-87753D09B9BF}" sibTransId="{D08051FC-726D-4FB6-BCF7-88F82781D752}"/>
    <dgm:cxn modelId="{01D1ED9B-5689-4B2F-B291-6AD39FC682C8}" srcId="{E677D689-62AB-497C-A26C-04B108D9FF22}" destId="{4719CB98-BB4D-41B5-BC6A-25EE56687FAE}" srcOrd="0" destOrd="0" parTransId="{94359E45-C354-4420-9AD0-1A5284D22617}" sibTransId="{7534CBBC-51F9-4167-AC0B-30CD0C124167}"/>
    <dgm:cxn modelId="{E3B0A09C-E177-48E9-AEAA-382E46F6E782}" srcId="{E677D689-62AB-497C-A26C-04B108D9FF22}" destId="{87CD709A-8DA9-4768-B8BE-619197BC8426}" srcOrd="1" destOrd="0" parTransId="{B8754DE7-1F27-495B-9D74-1FFD6DB4DF70}" sibTransId="{C8329C68-DC2A-4462-BDD7-3F3B85147654}"/>
    <dgm:cxn modelId="{7C0AF89F-0C5B-4288-8F80-536B60E81516}" type="presOf" srcId="{077FC6E6-25F9-4574-8350-314E74018E14}" destId="{715C4D5E-CBE2-490D-B219-EC5618A3A0A6}" srcOrd="0" destOrd="1" presId="urn:microsoft.com/office/officeart/2018/5/layout/CenteredIconLabelDescriptionList"/>
    <dgm:cxn modelId="{D56683B3-3576-4CCF-A0AB-0B5D2F346379}" type="presOf" srcId="{7C747B09-1F23-45A0-B06B-6A444F8FBB7C}" destId="{43F82B07-5026-42FD-9E69-03AE69A51D65}" srcOrd="0" destOrd="0" presId="urn:microsoft.com/office/officeart/2018/5/layout/CenteredIconLabelDescriptionList"/>
    <dgm:cxn modelId="{E7170DD6-DDCC-4F33-B832-93610AE71D22}" type="presOf" srcId="{F8DD4706-6901-421F-8701-8D293FA463C5}" destId="{715C4D5E-CBE2-490D-B219-EC5618A3A0A6}" srcOrd="0" destOrd="0" presId="urn:microsoft.com/office/officeart/2018/5/layout/CenteredIconLabelDescriptionList"/>
    <dgm:cxn modelId="{491B4BD9-B9D7-428D-8949-53494EBE86D7}" type="presOf" srcId="{A84CF399-B268-484F-89AB-3C7E28EB94E8}" destId="{6B868E7E-93C4-4527-9956-7A96889DDD2D}" srcOrd="0" destOrd="0" presId="urn:microsoft.com/office/officeart/2018/5/layout/CenteredIconLabelDescriptionList"/>
    <dgm:cxn modelId="{707807E4-1AA5-4ED3-AF74-CEC4938F3CB5}" type="presOf" srcId="{87CD709A-8DA9-4768-B8BE-619197BC8426}" destId="{90295273-AE63-49BA-B3B8-C5E571860436}" srcOrd="0" destOrd="1" presId="urn:microsoft.com/office/officeart/2018/5/layout/CenteredIconLabelDescriptionList"/>
    <dgm:cxn modelId="{F12D33ED-36C5-4CF7-A69A-9A863E5C67F1}" srcId="{EDF1E45B-410A-4B61-81C8-4AEFF6C56272}" destId="{4AA8C270-AC03-471F-9976-79DAE3E5A7BA}" srcOrd="0" destOrd="0" parTransId="{CE1591AF-D575-42EC-B6E4-7FCE30C8C255}" sibTransId="{EF99E72D-B669-46AA-B10F-E941DBCDA752}"/>
    <dgm:cxn modelId="{8D09A7EE-9030-4024-965A-60170ED36826}" type="presOf" srcId="{FCB72639-F4AA-494D-8D5B-FED51C48EAFA}" destId="{A223D51C-CC9D-44E0-89CC-51A32DFC5CD9}" srcOrd="0" destOrd="1" presId="urn:microsoft.com/office/officeart/2018/5/layout/CenteredIconLabelDescriptionList"/>
    <dgm:cxn modelId="{4F9B06F5-F8DC-4E6A-AB69-5F2635B10498}" type="presOf" srcId="{6AAAC60B-AC08-40BE-827B-D1054233FF4E}" destId="{90295273-AE63-49BA-B3B8-C5E571860436}" srcOrd="0" destOrd="2" presId="urn:microsoft.com/office/officeart/2018/5/layout/CenteredIconLabelDescriptionList"/>
    <dgm:cxn modelId="{6A653080-C86D-4F85-8FA8-140A2F921AE9}" type="presParOf" srcId="{43F82B07-5026-42FD-9E69-03AE69A51D65}" destId="{ECB164C4-F1A4-4A6A-83FA-EBDA28DCD43A}" srcOrd="0" destOrd="0" presId="urn:microsoft.com/office/officeart/2018/5/layout/CenteredIconLabelDescriptionList"/>
    <dgm:cxn modelId="{6668A69B-5EFF-4883-854E-32740BB25B6A}" type="presParOf" srcId="{ECB164C4-F1A4-4A6A-83FA-EBDA28DCD43A}" destId="{5425D7E6-AA8D-4A17-A13F-970A6EDE0623}" srcOrd="0" destOrd="0" presId="urn:microsoft.com/office/officeart/2018/5/layout/CenteredIconLabelDescriptionList"/>
    <dgm:cxn modelId="{553D8777-5DBE-4BDD-91C2-6D51FA31E2D9}" type="presParOf" srcId="{ECB164C4-F1A4-4A6A-83FA-EBDA28DCD43A}" destId="{3969DD1F-E854-4AB5-A4B2-3DA399F0055E}" srcOrd="1" destOrd="0" presId="urn:microsoft.com/office/officeart/2018/5/layout/CenteredIconLabelDescriptionList"/>
    <dgm:cxn modelId="{CB9F911D-5D99-4E2C-997F-497E312610A2}" type="presParOf" srcId="{ECB164C4-F1A4-4A6A-83FA-EBDA28DCD43A}" destId="{6B868E7E-93C4-4527-9956-7A96889DDD2D}" srcOrd="2" destOrd="0" presId="urn:microsoft.com/office/officeart/2018/5/layout/CenteredIconLabelDescriptionList"/>
    <dgm:cxn modelId="{67DF3180-5094-4D65-9C95-7DBE041A1C2C}" type="presParOf" srcId="{ECB164C4-F1A4-4A6A-83FA-EBDA28DCD43A}" destId="{A65C8078-8B6D-4854-90EA-75AF4042CA12}" srcOrd="3" destOrd="0" presId="urn:microsoft.com/office/officeart/2018/5/layout/CenteredIconLabelDescriptionList"/>
    <dgm:cxn modelId="{9DB71194-1E9E-42C7-BE72-7D146B13D1CF}" type="presParOf" srcId="{ECB164C4-F1A4-4A6A-83FA-EBDA28DCD43A}" destId="{715C4D5E-CBE2-490D-B219-EC5618A3A0A6}" srcOrd="4" destOrd="0" presId="urn:microsoft.com/office/officeart/2018/5/layout/CenteredIconLabelDescriptionList"/>
    <dgm:cxn modelId="{ACA73DD5-809F-4CA4-8349-287DD7514DED}" type="presParOf" srcId="{43F82B07-5026-42FD-9E69-03AE69A51D65}" destId="{34DCB412-CC90-4564-8B9C-35043D564ECC}" srcOrd="1" destOrd="0" presId="urn:microsoft.com/office/officeart/2018/5/layout/CenteredIconLabelDescriptionList"/>
    <dgm:cxn modelId="{8130AAE2-1ADF-463D-8D5C-BE6225C63A84}" type="presParOf" srcId="{43F82B07-5026-42FD-9E69-03AE69A51D65}" destId="{8BE0FE6F-77A4-48EB-A5F6-94AA360CAEE3}" srcOrd="2" destOrd="0" presId="urn:microsoft.com/office/officeart/2018/5/layout/CenteredIconLabelDescriptionList"/>
    <dgm:cxn modelId="{308D8410-24E0-4FD8-A58E-9DB1FEE69B27}" type="presParOf" srcId="{8BE0FE6F-77A4-48EB-A5F6-94AA360CAEE3}" destId="{4B6A71AE-EAD1-423F-B613-76A2F611B9ED}" srcOrd="0" destOrd="0" presId="urn:microsoft.com/office/officeart/2018/5/layout/CenteredIconLabelDescriptionList"/>
    <dgm:cxn modelId="{10F869B6-7261-43EF-8ECE-9051282A4D58}" type="presParOf" srcId="{8BE0FE6F-77A4-48EB-A5F6-94AA360CAEE3}" destId="{963C9234-09A0-493F-9C4E-C43EB7588F53}" srcOrd="1" destOrd="0" presId="urn:microsoft.com/office/officeart/2018/5/layout/CenteredIconLabelDescriptionList"/>
    <dgm:cxn modelId="{171066BA-D068-48C9-BC3A-5DBF11701296}" type="presParOf" srcId="{8BE0FE6F-77A4-48EB-A5F6-94AA360CAEE3}" destId="{EBA7E74B-CC04-450E-8395-50938E53E176}" srcOrd="2" destOrd="0" presId="urn:microsoft.com/office/officeart/2018/5/layout/CenteredIconLabelDescriptionList"/>
    <dgm:cxn modelId="{793E1793-34E5-4F1F-A881-BE490344100C}" type="presParOf" srcId="{8BE0FE6F-77A4-48EB-A5F6-94AA360CAEE3}" destId="{8965BE24-7CC8-41D7-959C-74F3AC85F2FA}" srcOrd="3" destOrd="0" presId="urn:microsoft.com/office/officeart/2018/5/layout/CenteredIconLabelDescriptionList"/>
    <dgm:cxn modelId="{3AFAC64D-1D38-4964-8186-FF2190F79CFE}" type="presParOf" srcId="{8BE0FE6F-77A4-48EB-A5F6-94AA360CAEE3}" destId="{90295273-AE63-49BA-B3B8-C5E571860436}" srcOrd="4" destOrd="0" presId="urn:microsoft.com/office/officeart/2018/5/layout/CenteredIconLabelDescriptionList"/>
    <dgm:cxn modelId="{9588A41F-179A-4E47-8107-78B97CDD7A23}" type="presParOf" srcId="{43F82B07-5026-42FD-9E69-03AE69A51D65}" destId="{826E9456-BA08-4580-9F89-60A90BBA6F56}" srcOrd="3" destOrd="0" presId="urn:microsoft.com/office/officeart/2018/5/layout/CenteredIconLabelDescriptionList"/>
    <dgm:cxn modelId="{ED933EC0-164A-448E-8ECB-34553338D06F}" type="presParOf" srcId="{43F82B07-5026-42FD-9E69-03AE69A51D65}" destId="{A1031FCD-2D9D-4208-9CFD-B7279B57D367}" srcOrd="4" destOrd="0" presId="urn:microsoft.com/office/officeart/2018/5/layout/CenteredIconLabelDescriptionList"/>
    <dgm:cxn modelId="{C15731F5-19DD-4E64-8DC4-DEE22DF05194}" type="presParOf" srcId="{A1031FCD-2D9D-4208-9CFD-B7279B57D367}" destId="{1592CA1C-11AA-4426-9DD2-13EB7E52DC70}" srcOrd="0" destOrd="0" presId="urn:microsoft.com/office/officeart/2018/5/layout/CenteredIconLabelDescriptionList"/>
    <dgm:cxn modelId="{0087C5DB-C82A-46D3-BAC9-7F1D310B64D8}" type="presParOf" srcId="{A1031FCD-2D9D-4208-9CFD-B7279B57D367}" destId="{19479D7E-341C-4DCD-8D41-F62785A1AA73}" srcOrd="1" destOrd="0" presId="urn:microsoft.com/office/officeart/2018/5/layout/CenteredIconLabelDescriptionList"/>
    <dgm:cxn modelId="{9C2ACCA9-0081-4E05-AE90-5C623C57CA31}" type="presParOf" srcId="{A1031FCD-2D9D-4208-9CFD-B7279B57D367}" destId="{863F90B8-4344-4651-9523-99B105638114}" srcOrd="2" destOrd="0" presId="urn:microsoft.com/office/officeart/2018/5/layout/CenteredIconLabelDescriptionList"/>
    <dgm:cxn modelId="{DF3E04C3-396B-48C8-A160-5985EF6DBED8}" type="presParOf" srcId="{A1031FCD-2D9D-4208-9CFD-B7279B57D367}" destId="{93C8688B-876F-4118-A643-E5192BB78A02}" srcOrd="3" destOrd="0" presId="urn:microsoft.com/office/officeart/2018/5/layout/CenteredIconLabelDescriptionList"/>
    <dgm:cxn modelId="{D17698AD-BF40-48E5-B8AE-9A1BA69823FE}" type="presParOf" srcId="{A1031FCD-2D9D-4208-9CFD-B7279B57D367}" destId="{1AC69BFE-82DB-448B-9460-413A9A415460}" srcOrd="4" destOrd="0" presId="urn:microsoft.com/office/officeart/2018/5/layout/CenteredIconLabelDescriptionList"/>
    <dgm:cxn modelId="{4444F17A-AF60-4369-90B6-FBE25096A344}" type="presParOf" srcId="{43F82B07-5026-42FD-9E69-03AE69A51D65}" destId="{A72F88A7-B5DE-4E9D-9888-0759FDA05347}" srcOrd="5" destOrd="0" presId="urn:microsoft.com/office/officeart/2018/5/layout/CenteredIconLabelDescriptionList"/>
    <dgm:cxn modelId="{E941670C-BBC7-4548-A82A-67650AA826D2}" type="presParOf" srcId="{43F82B07-5026-42FD-9E69-03AE69A51D65}" destId="{6179B06E-05DE-400F-B908-FDD5F4471DEE}" srcOrd="6" destOrd="0" presId="urn:microsoft.com/office/officeart/2018/5/layout/CenteredIconLabelDescriptionList"/>
    <dgm:cxn modelId="{7A6FFC5A-D87E-443E-A9F0-2C30F59D0710}" type="presParOf" srcId="{6179B06E-05DE-400F-B908-FDD5F4471DEE}" destId="{B9BA650E-7BB5-419A-AF2F-84C2A611A3B8}" srcOrd="0" destOrd="0" presId="urn:microsoft.com/office/officeart/2018/5/layout/CenteredIconLabelDescriptionList"/>
    <dgm:cxn modelId="{CF79D931-D5BA-47B3-9CB5-393C4714ECB3}" type="presParOf" srcId="{6179B06E-05DE-400F-B908-FDD5F4471DEE}" destId="{43AD785C-6D24-4445-9684-B0748D8241BE}" srcOrd="1" destOrd="0" presId="urn:microsoft.com/office/officeart/2018/5/layout/CenteredIconLabelDescriptionList"/>
    <dgm:cxn modelId="{B8B7DEA2-DCC5-4063-B432-6E71DC5C28ED}" type="presParOf" srcId="{6179B06E-05DE-400F-B908-FDD5F4471DEE}" destId="{23FD1A6F-16BF-41EB-B30D-9888799E4A73}" srcOrd="2" destOrd="0" presId="urn:microsoft.com/office/officeart/2018/5/layout/CenteredIconLabelDescriptionList"/>
    <dgm:cxn modelId="{6F810AC4-4739-419C-ACD0-51E3AFA516CD}" type="presParOf" srcId="{6179B06E-05DE-400F-B908-FDD5F4471DEE}" destId="{936382F5-1B2E-4251-B7CF-8C96A940328A}" srcOrd="3" destOrd="0" presId="urn:microsoft.com/office/officeart/2018/5/layout/CenteredIconLabelDescriptionList"/>
    <dgm:cxn modelId="{454E899C-9A12-4236-ADDF-D588EB7712D3}" type="presParOf" srcId="{6179B06E-05DE-400F-B908-FDD5F4471DEE}" destId="{A223D51C-CC9D-44E0-89CC-51A32DFC5CD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47B09-1F23-45A0-B06B-6A444F8FBB7C}" type="doc">
      <dgm:prSet loTypeId="urn:microsoft.com/office/officeart/2018/5/layout/Centered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A84CF399-B268-484F-89AB-3C7E28EB94E8}">
      <dgm:prSet phldrT="[Text]"/>
      <dgm:spPr/>
      <dgm:t>
        <a:bodyPr/>
        <a:lstStyle/>
        <a:p>
          <a:pPr>
            <a:defRPr b="1"/>
          </a:pPr>
          <a:r>
            <a:rPr lang="en-US"/>
            <a:t>M1</a:t>
          </a:r>
        </a:p>
      </dgm:t>
    </dgm:pt>
    <dgm:pt modelId="{45FBE1EC-56B8-4051-BD2D-5EF6A8C575B4}" type="parTrans" cxnId="{CC009689-DB17-429D-A5D8-B7D7E9E3EA5F}">
      <dgm:prSet/>
      <dgm:spPr/>
      <dgm:t>
        <a:bodyPr/>
        <a:lstStyle/>
        <a:p>
          <a:endParaRPr lang="en-US"/>
        </a:p>
      </dgm:t>
    </dgm:pt>
    <dgm:pt modelId="{17E37B42-7B57-48FC-96D9-98BB5C91F4FB}" type="sibTrans" cxnId="{CC009689-DB17-429D-A5D8-B7D7E9E3EA5F}">
      <dgm:prSet/>
      <dgm:spPr/>
      <dgm:t>
        <a:bodyPr/>
        <a:lstStyle/>
        <a:p>
          <a:endParaRPr lang="en-US"/>
        </a:p>
      </dgm:t>
    </dgm:pt>
    <dgm:pt modelId="{F8DD4706-6901-421F-8701-8D293FA463C5}">
      <dgm:prSet phldrT="[Text]" custT="1"/>
      <dgm:spPr/>
      <dgm:t>
        <a:bodyPr/>
        <a:lstStyle/>
        <a:p>
          <a:r>
            <a:rPr lang="en-US" sz="2000"/>
            <a:t>Mohsin -Literature Review</a:t>
          </a:r>
        </a:p>
      </dgm:t>
    </dgm:pt>
    <dgm:pt modelId="{12643385-6255-49B5-9BEB-87753D09B9BF}" type="parTrans" cxnId="{53E8428F-6ED5-4590-BCF8-BBD2819237C5}">
      <dgm:prSet/>
      <dgm:spPr/>
      <dgm:t>
        <a:bodyPr/>
        <a:lstStyle/>
        <a:p>
          <a:endParaRPr lang="en-US"/>
        </a:p>
      </dgm:t>
    </dgm:pt>
    <dgm:pt modelId="{D08051FC-726D-4FB6-BCF7-88F82781D752}" type="sibTrans" cxnId="{53E8428F-6ED5-4590-BCF8-BBD2819237C5}">
      <dgm:prSet/>
      <dgm:spPr/>
      <dgm:t>
        <a:bodyPr/>
        <a:lstStyle/>
        <a:p>
          <a:endParaRPr lang="en-US"/>
        </a:p>
      </dgm:t>
    </dgm:pt>
    <dgm:pt modelId="{E677D689-62AB-497C-A26C-04B108D9FF22}">
      <dgm:prSet phldrT="[Text]"/>
      <dgm:spPr/>
      <dgm:t>
        <a:bodyPr/>
        <a:lstStyle/>
        <a:p>
          <a:pPr>
            <a:defRPr b="1"/>
          </a:pPr>
          <a:r>
            <a:rPr lang="en-US"/>
            <a:t>M2</a:t>
          </a:r>
        </a:p>
      </dgm:t>
    </dgm:pt>
    <dgm:pt modelId="{66FAA774-F79E-4294-AD07-09F40F4A0A50}" type="parTrans" cxnId="{C635EA3C-5475-4BC1-A79E-C898E012FE55}">
      <dgm:prSet/>
      <dgm:spPr/>
      <dgm:t>
        <a:bodyPr/>
        <a:lstStyle/>
        <a:p>
          <a:endParaRPr lang="en-US"/>
        </a:p>
      </dgm:t>
    </dgm:pt>
    <dgm:pt modelId="{19BB7182-CB1C-4277-8661-E6549D0047FA}" type="sibTrans" cxnId="{C635EA3C-5475-4BC1-A79E-C898E012FE55}">
      <dgm:prSet/>
      <dgm:spPr/>
      <dgm:t>
        <a:bodyPr/>
        <a:lstStyle/>
        <a:p>
          <a:endParaRPr lang="en-US"/>
        </a:p>
      </dgm:t>
    </dgm:pt>
    <dgm:pt modelId="{4719CB98-BB4D-41B5-BC6A-25EE56687FAE}">
      <dgm:prSet phldrT="[Text]" custT="1"/>
      <dgm:spPr/>
      <dgm:t>
        <a:bodyPr/>
        <a:lstStyle/>
        <a:p>
          <a:r>
            <a:rPr lang="en-US" sz="2000"/>
            <a:t>Wamiq – LSTM  Impl.</a:t>
          </a:r>
        </a:p>
      </dgm:t>
    </dgm:pt>
    <dgm:pt modelId="{94359E45-C354-4420-9AD0-1A5284D22617}" type="parTrans" cxnId="{01D1ED9B-5689-4B2F-B291-6AD39FC682C8}">
      <dgm:prSet/>
      <dgm:spPr/>
      <dgm:t>
        <a:bodyPr/>
        <a:lstStyle/>
        <a:p>
          <a:endParaRPr lang="en-US"/>
        </a:p>
      </dgm:t>
    </dgm:pt>
    <dgm:pt modelId="{7534CBBC-51F9-4167-AC0B-30CD0C124167}" type="sibTrans" cxnId="{01D1ED9B-5689-4B2F-B291-6AD39FC682C8}">
      <dgm:prSet/>
      <dgm:spPr/>
      <dgm:t>
        <a:bodyPr/>
        <a:lstStyle/>
        <a:p>
          <a:endParaRPr lang="en-US"/>
        </a:p>
      </dgm:t>
    </dgm:pt>
    <dgm:pt modelId="{6DF0DCF8-6D9E-4481-A741-1F6B6F34261C}">
      <dgm:prSet phldrT="[Text]"/>
      <dgm:spPr/>
      <dgm:t>
        <a:bodyPr/>
        <a:lstStyle/>
        <a:p>
          <a:pPr>
            <a:defRPr b="1"/>
          </a:pPr>
          <a:r>
            <a:rPr lang="en-US"/>
            <a:t>M3</a:t>
          </a:r>
        </a:p>
      </dgm:t>
    </dgm:pt>
    <dgm:pt modelId="{A9D5A3FC-8B2E-42C0-9101-803855D1F32F}" type="parTrans" cxnId="{E15D6D71-DEDD-405B-935D-D29898E9A1DF}">
      <dgm:prSet/>
      <dgm:spPr/>
      <dgm:t>
        <a:bodyPr/>
        <a:lstStyle/>
        <a:p>
          <a:endParaRPr lang="en-US"/>
        </a:p>
      </dgm:t>
    </dgm:pt>
    <dgm:pt modelId="{7C7D085C-89B1-4F45-8493-1F374789A2D0}" type="sibTrans" cxnId="{E15D6D71-DEDD-405B-935D-D29898E9A1DF}">
      <dgm:prSet/>
      <dgm:spPr/>
      <dgm:t>
        <a:bodyPr/>
        <a:lstStyle/>
        <a:p>
          <a:endParaRPr lang="en-US"/>
        </a:p>
      </dgm:t>
    </dgm:pt>
    <dgm:pt modelId="{113B2755-F58D-4785-8A64-65BFFB2D7A22}">
      <dgm:prSet phldrT="[Text]" custT="1"/>
      <dgm:spPr/>
      <dgm:t>
        <a:bodyPr/>
        <a:lstStyle/>
        <a:p>
          <a:r>
            <a:rPr lang="en-US" sz="2000"/>
            <a:t>Wamiq - Model Training</a:t>
          </a:r>
        </a:p>
      </dgm:t>
    </dgm:pt>
    <dgm:pt modelId="{8316F8E4-E5FA-4615-B64E-9F94D866743C}" type="parTrans" cxnId="{8A824903-2949-4B21-83C0-22B4129CA9CA}">
      <dgm:prSet/>
      <dgm:spPr/>
      <dgm:t>
        <a:bodyPr/>
        <a:lstStyle/>
        <a:p>
          <a:endParaRPr lang="en-US"/>
        </a:p>
      </dgm:t>
    </dgm:pt>
    <dgm:pt modelId="{26BB14A5-4878-4C7F-BB28-FD5A4DCEA722}" type="sibTrans" cxnId="{8A824903-2949-4B21-83C0-22B4129CA9CA}">
      <dgm:prSet/>
      <dgm:spPr/>
      <dgm:t>
        <a:bodyPr/>
        <a:lstStyle/>
        <a:p>
          <a:endParaRPr lang="en-US"/>
        </a:p>
      </dgm:t>
    </dgm:pt>
    <dgm:pt modelId="{3460310D-C2AA-42DD-9A8C-59C657DCF8F5}">
      <dgm:prSet phldrT="[Text]" custT="1"/>
      <dgm:spPr/>
      <dgm:t>
        <a:bodyPr/>
        <a:lstStyle/>
        <a:p>
          <a:r>
            <a:rPr lang="en-US" sz="2000"/>
            <a:t>Nasir - Cross Validation</a:t>
          </a:r>
        </a:p>
      </dgm:t>
    </dgm:pt>
    <dgm:pt modelId="{8181032F-0EA6-4C1E-B09E-E1533E45220F}" type="parTrans" cxnId="{0F5AC862-51F4-4524-9AB7-81817B535B97}">
      <dgm:prSet/>
      <dgm:spPr/>
      <dgm:t>
        <a:bodyPr/>
        <a:lstStyle/>
        <a:p>
          <a:endParaRPr lang="en-US"/>
        </a:p>
      </dgm:t>
    </dgm:pt>
    <dgm:pt modelId="{CCBE07AE-D0AB-4EC0-B226-0705ED1A0F83}" type="sibTrans" cxnId="{0F5AC862-51F4-4524-9AB7-81817B535B97}">
      <dgm:prSet/>
      <dgm:spPr/>
      <dgm:t>
        <a:bodyPr/>
        <a:lstStyle/>
        <a:p>
          <a:endParaRPr lang="en-US"/>
        </a:p>
      </dgm:t>
    </dgm:pt>
    <dgm:pt modelId="{EDF1E45B-410A-4B61-81C8-4AEFF6C56272}">
      <dgm:prSet phldrT="[Text]"/>
      <dgm:spPr/>
      <dgm:t>
        <a:bodyPr/>
        <a:lstStyle/>
        <a:p>
          <a:pPr>
            <a:defRPr b="1"/>
          </a:pPr>
          <a:r>
            <a:rPr lang="en-US"/>
            <a:t>M4</a:t>
          </a:r>
        </a:p>
      </dgm:t>
    </dgm:pt>
    <dgm:pt modelId="{CF6BE571-A6B9-42B7-97E3-0581400F564A}" type="parTrans" cxnId="{88B85B18-BDF1-43BD-834C-8F22F628712E}">
      <dgm:prSet/>
      <dgm:spPr/>
      <dgm:t>
        <a:bodyPr/>
        <a:lstStyle/>
        <a:p>
          <a:endParaRPr lang="en-US"/>
        </a:p>
      </dgm:t>
    </dgm:pt>
    <dgm:pt modelId="{085A8B3C-2CC9-41E4-9725-5FA39107A0FA}" type="sibTrans" cxnId="{88B85B18-BDF1-43BD-834C-8F22F628712E}">
      <dgm:prSet/>
      <dgm:spPr/>
      <dgm:t>
        <a:bodyPr/>
        <a:lstStyle/>
        <a:p>
          <a:endParaRPr lang="en-US"/>
        </a:p>
      </dgm:t>
    </dgm:pt>
    <dgm:pt modelId="{4AA8C270-AC03-471F-9976-79DAE3E5A7BA}">
      <dgm:prSet phldrT="[Text]" custT="1"/>
      <dgm:spPr/>
      <dgm:t>
        <a:bodyPr/>
        <a:lstStyle/>
        <a:p>
          <a:r>
            <a:rPr lang="en-US" sz="2000"/>
            <a:t>Mohsin - Evaluation on Test Data</a:t>
          </a:r>
        </a:p>
      </dgm:t>
    </dgm:pt>
    <dgm:pt modelId="{CE1591AF-D575-42EC-B6E4-7FCE30C8C255}" type="parTrans" cxnId="{F12D33ED-36C5-4CF7-A69A-9A863E5C67F1}">
      <dgm:prSet/>
      <dgm:spPr/>
      <dgm:t>
        <a:bodyPr/>
        <a:lstStyle/>
        <a:p>
          <a:endParaRPr lang="en-US"/>
        </a:p>
      </dgm:t>
    </dgm:pt>
    <dgm:pt modelId="{EF99E72D-B669-46AA-B10F-E941DBCDA752}" type="sibTrans" cxnId="{F12D33ED-36C5-4CF7-A69A-9A863E5C67F1}">
      <dgm:prSet/>
      <dgm:spPr/>
      <dgm:t>
        <a:bodyPr/>
        <a:lstStyle/>
        <a:p>
          <a:endParaRPr lang="en-US"/>
        </a:p>
      </dgm:t>
    </dgm:pt>
    <dgm:pt modelId="{FCB72639-F4AA-494D-8D5B-FED51C48EAFA}">
      <dgm:prSet phldrT="[Text]" custT="1"/>
      <dgm:spPr/>
      <dgm:t>
        <a:bodyPr/>
        <a:lstStyle/>
        <a:p>
          <a:r>
            <a:rPr lang="en-US" sz="2000"/>
            <a:t>* - Improvements (if Required)</a:t>
          </a:r>
        </a:p>
      </dgm:t>
    </dgm:pt>
    <dgm:pt modelId="{7ABB845F-D7DE-4DB6-B00A-38046AFC2EEB}" type="parTrans" cxnId="{7643E14D-6E4B-4D31-B759-85E831D90263}">
      <dgm:prSet/>
      <dgm:spPr/>
      <dgm:t>
        <a:bodyPr/>
        <a:lstStyle/>
        <a:p>
          <a:endParaRPr lang="en-US"/>
        </a:p>
      </dgm:t>
    </dgm:pt>
    <dgm:pt modelId="{BF96617D-741E-49F1-824E-86CBAE0B3FA9}" type="sibTrans" cxnId="{7643E14D-6E4B-4D31-B759-85E831D90263}">
      <dgm:prSet/>
      <dgm:spPr/>
      <dgm:t>
        <a:bodyPr/>
        <a:lstStyle/>
        <a:p>
          <a:endParaRPr lang="en-US"/>
        </a:p>
      </dgm:t>
    </dgm:pt>
    <dgm:pt modelId="{F8FEB97E-2391-4777-9CC0-4A2D9ACE2A8B}">
      <dgm:prSet phldrT="[Text]" custT="1"/>
      <dgm:spPr/>
      <dgm:t>
        <a:bodyPr/>
        <a:lstStyle/>
        <a:p>
          <a:r>
            <a:rPr lang="en-US" sz="2000"/>
            <a:t>Nasir - Data Acquisition</a:t>
          </a:r>
        </a:p>
      </dgm:t>
    </dgm:pt>
    <dgm:pt modelId="{C247E305-47DC-41EC-9EC2-13D26869977D}" type="parTrans" cxnId="{1B6D1B4E-0DFD-461C-A518-7AB2AB444737}">
      <dgm:prSet/>
      <dgm:spPr/>
      <dgm:t>
        <a:bodyPr/>
        <a:lstStyle/>
        <a:p>
          <a:endParaRPr lang="en-US"/>
        </a:p>
      </dgm:t>
    </dgm:pt>
    <dgm:pt modelId="{3865774E-C8FD-4796-B615-A8A4C0031BB2}" type="sibTrans" cxnId="{1B6D1B4E-0DFD-461C-A518-7AB2AB444737}">
      <dgm:prSet/>
      <dgm:spPr/>
      <dgm:t>
        <a:bodyPr/>
        <a:lstStyle/>
        <a:p>
          <a:endParaRPr lang="en-US"/>
        </a:p>
      </dgm:t>
    </dgm:pt>
    <dgm:pt modelId="{6405C079-AEB9-466B-9B09-5F11C61CD2BE}">
      <dgm:prSet phldrT="[Text]" custT="1"/>
      <dgm:spPr/>
      <dgm:t>
        <a:bodyPr/>
        <a:lstStyle/>
        <a:p>
          <a:r>
            <a:rPr lang="en-US" sz="2000"/>
            <a:t>Mohsin – Environment Setup &amp; CNN Impl.</a:t>
          </a:r>
        </a:p>
      </dgm:t>
    </dgm:pt>
    <dgm:pt modelId="{CE07DD0F-9D40-4A6E-B048-A391021B1317}" type="parTrans" cxnId="{78C78430-44E7-4D82-A201-E07AA69A3458}">
      <dgm:prSet/>
      <dgm:spPr/>
      <dgm:t>
        <a:bodyPr/>
        <a:lstStyle/>
        <a:p>
          <a:endParaRPr lang="en-US"/>
        </a:p>
      </dgm:t>
    </dgm:pt>
    <dgm:pt modelId="{72358B37-08BC-43E7-993A-116D11A86708}" type="sibTrans" cxnId="{78C78430-44E7-4D82-A201-E07AA69A3458}">
      <dgm:prSet/>
      <dgm:spPr/>
      <dgm:t>
        <a:bodyPr/>
        <a:lstStyle/>
        <a:p>
          <a:endParaRPr lang="en-US"/>
        </a:p>
      </dgm:t>
    </dgm:pt>
    <dgm:pt modelId="{A9608844-9A6B-42A1-8C56-0785ED0C259E}">
      <dgm:prSet phldrT="[Text]" custT="1"/>
      <dgm:spPr/>
      <dgm:t>
        <a:bodyPr/>
        <a:lstStyle/>
        <a:p>
          <a:r>
            <a:rPr lang="en-US" sz="2000" dirty="0"/>
            <a:t>Nasir – Data Pre Processing</a:t>
          </a:r>
        </a:p>
      </dgm:t>
    </dgm:pt>
    <dgm:pt modelId="{BDDEA87F-C7EA-4EEF-BF96-3BCE232D3026}" type="parTrans" cxnId="{BA721B20-305E-488C-B169-F39B5401AF72}">
      <dgm:prSet/>
      <dgm:spPr/>
      <dgm:t>
        <a:bodyPr/>
        <a:lstStyle/>
        <a:p>
          <a:endParaRPr lang="en-US"/>
        </a:p>
      </dgm:t>
    </dgm:pt>
    <dgm:pt modelId="{5FB91E4B-0E15-4A88-A258-C4D9F3A8466C}" type="sibTrans" cxnId="{BA721B20-305E-488C-B169-F39B5401AF72}">
      <dgm:prSet/>
      <dgm:spPr/>
      <dgm:t>
        <a:bodyPr/>
        <a:lstStyle/>
        <a:p>
          <a:endParaRPr lang="en-US"/>
        </a:p>
      </dgm:t>
    </dgm:pt>
    <dgm:pt modelId="{BDB20C58-4D73-486E-8F73-E41124C16718}" type="pres">
      <dgm:prSet presAssocID="{7C747B09-1F23-45A0-B06B-6A444F8FBB7C}" presName="root" presStyleCnt="0">
        <dgm:presLayoutVars>
          <dgm:dir/>
          <dgm:resizeHandles val="exact"/>
        </dgm:presLayoutVars>
      </dgm:prSet>
      <dgm:spPr/>
    </dgm:pt>
    <dgm:pt modelId="{F68552A8-75B9-4B1D-8235-C3A8DCEBFC20}" type="pres">
      <dgm:prSet presAssocID="{A84CF399-B268-484F-89AB-3C7E28EB94E8}" presName="compNode" presStyleCnt="0"/>
      <dgm:spPr/>
    </dgm:pt>
    <dgm:pt modelId="{830E02AF-2D5D-4F49-9464-7CE21F59D17E}" type="pres">
      <dgm:prSet presAssocID="{A84CF399-B268-484F-89AB-3C7E28EB94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0B421D87-F1FB-4910-AE28-43D45FF81116}" type="pres">
      <dgm:prSet presAssocID="{A84CF399-B268-484F-89AB-3C7E28EB94E8}" presName="iconSpace" presStyleCnt="0"/>
      <dgm:spPr/>
    </dgm:pt>
    <dgm:pt modelId="{66447CFB-33BA-46CC-8A7D-8F488EB8B9CC}" type="pres">
      <dgm:prSet presAssocID="{A84CF399-B268-484F-89AB-3C7E28EB94E8}" presName="parTx" presStyleLbl="revTx" presStyleIdx="0" presStyleCnt="8">
        <dgm:presLayoutVars>
          <dgm:chMax val="0"/>
          <dgm:chPref val="0"/>
        </dgm:presLayoutVars>
      </dgm:prSet>
      <dgm:spPr/>
    </dgm:pt>
    <dgm:pt modelId="{21B71B60-C41D-49F9-A097-4783121FCA84}" type="pres">
      <dgm:prSet presAssocID="{A84CF399-B268-484F-89AB-3C7E28EB94E8}" presName="txSpace" presStyleCnt="0"/>
      <dgm:spPr/>
    </dgm:pt>
    <dgm:pt modelId="{07481D09-34DC-46D1-B1AC-5BD31993CDB5}" type="pres">
      <dgm:prSet presAssocID="{A84CF399-B268-484F-89AB-3C7E28EB94E8}" presName="desTx" presStyleLbl="revTx" presStyleIdx="1" presStyleCnt="8">
        <dgm:presLayoutVars/>
      </dgm:prSet>
      <dgm:spPr/>
    </dgm:pt>
    <dgm:pt modelId="{AFD7F129-0BCA-42DC-B4B8-984D948F9D6E}" type="pres">
      <dgm:prSet presAssocID="{17E37B42-7B57-48FC-96D9-98BB5C91F4FB}" presName="sibTrans" presStyleCnt="0"/>
      <dgm:spPr/>
    </dgm:pt>
    <dgm:pt modelId="{7B9E4025-5372-4047-9083-702F58D58637}" type="pres">
      <dgm:prSet presAssocID="{E677D689-62AB-497C-A26C-04B108D9FF22}" presName="compNode" presStyleCnt="0"/>
      <dgm:spPr/>
    </dgm:pt>
    <dgm:pt modelId="{13E0B301-6127-4442-B265-7C85FE8283C1}" type="pres">
      <dgm:prSet presAssocID="{E677D689-62AB-497C-A26C-04B108D9FF22}"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ight Pointing Backhand Index"/>
        </a:ext>
      </dgm:extLst>
    </dgm:pt>
    <dgm:pt modelId="{8A24D9C3-A999-4D92-A700-5C90C6FE02F5}" type="pres">
      <dgm:prSet presAssocID="{E677D689-62AB-497C-A26C-04B108D9FF22}" presName="iconSpace" presStyleCnt="0"/>
      <dgm:spPr/>
    </dgm:pt>
    <dgm:pt modelId="{68616713-459E-4A11-A77F-14684012E889}" type="pres">
      <dgm:prSet presAssocID="{E677D689-62AB-497C-A26C-04B108D9FF22}" presName="parTx" presStyleLbl="revTx" presStyleIdx="2" presStyleCnt="8">
        <dgm:presLayoutVars>
          <dgm:chMax val="0"/>
          <dgm:chPref val="0"/>
        </dgm:presLayoutVars>
      </dgm:prSet>
      <dgm:spPr/>
    </dgm:pt>
    <dgm:pt modelId="{0A8860E4-F6B8-49D9-920A-82E55BC39A77}" type="pres">
      <dgm:prSet presAssocID="{E677D689-62AB-497C-A26C-04B108D9FF22}" presName="txSpace" presStyleCnt="0"/>
      <dgm:spPr/>
    </dgm:pt>
    <dgm:pt modelId="{D0517253-0FA3-4B71-85BE-5090B6124E80}" type="pres">
      <dgm:prSet presAssocID="{E677D689-62AB-497C-A26C-04B108D9FF22}" presName="desTx" presStyleLbl="revTx" presStyleIdx="3" presStyleCnt="8">
        <dgm:presLayoutVars/>
      </dgm:prSet>
      <dgm:spPr/>
    </dgm:pt>
    <dgm:pt modelId="{928FC0AB-B6ED-4D62-94AA-7BC93A0B2E86}" type="pres">
      <dgm:prSet presAssocID="{19BB7182-CB1C-4277-8661-E6549D0047FA}" presName="sibTrans" presStyleCnt="0"/>
      <dgm:spPr/>
    </dgm:pt>
    <dgm:pt modelId="{2121E98C-D3F7-4502-99C2-5C76B124CBF7}" type="pres">
      <dgm:prSet presAssocID="{6DF0DCF8-6D9E-4481-A741-1F6B6F34261C}" presName="compNode" presStyleCnt="0"/>
      <dgm:spPr/>
    </dgm:pt>
    <dgm:pt modelId="{1252DDF5-6FBE-41E4-B74A-BEC4B7E829E9}" type="pres">
      <dgm:prSet presAssocID="{6DF0DCF8-6D9E-4481-A741-1F6B6F3426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F9203B85-E339-45EA-8CB1-547E3DB3A0AA}" type="pres">
      <dgm:prSet presAssocID="{6DF0DCF8-6D9E-4481-A741-1F6B6F34261C}" presName="iconSpace" presStyleCnt="0"/>
      <dgm:spPr/>
    </dgm:pt>
    <dgm:pt modelId="{1544DD22-4764-46F2-A74B-DA38F0BF55D9}" type="pres">
      <dgm:prSet presAssocID="{6DF0DCF8-6D9E-4481-A741-1F6B6F34261C}" presName="parTx" presStyleLbl="revTx" presStyleIdx="4" presStyleCnt="8">
        <dgm:presLayoutVars>
          <dgm:chMax val="0"/>
          <dgm:chPref val="0"/>
        </dgm:presLayoutVars>
      </dgm:prSet>
      <dgm:spPr/>
    </dgm:pt>
    <dgm:pt modelId="{6DEF15B6-4B39-440F-820C-3D9D0EFB5609}" type="pres">
      <dgm:prSet presAssocID="{6DF0DCF8-6D9E-4481-A741-1F6B6F34261C}" presName="txSpace" presStyleCnt="0"/>
      <dgm:spPr/>
    </dgm:pt>
    <dgm:pt modelId="{79379D55-4FA6-46E1-8A9E-ED3876CB8470}" type="pres">
      <dgm:prSet presAssocID="{6DF0DCF8-6D9E-4481-A741-1F6B6F34261C}" presName="desTx" presStyleLbl="revTx" presStyleIdx="5" presStyleCnt="8">
        <dgm:presLayoutVars/>
      </dgm:prSet>
      <dgm:spPr/>
    </dgm:pt>
    <dgm:pt modelId="{716F37B7-0611-4A93-8D34-E7A6E4C7A390}" type="pres">
      <dgm:prSet presAssocID="{7C7D085C-89B1-4F45-8493-1F374789A2D0}" presName="sibTrans" presStyleCnt="0"/>
      <dgm:spPr/>
    </dgm:pt>
    <dgm:pt modelId="{17C2715C-AC34-4AF9-BBC1-B03F8E63BF88}" type="pres">
      <dgm:prSet presAssocID="{EDF1E45B-410A-4B61-81C8-4AEFF6C56272}" presName="compNode" presStyleCnt="0"/>
      <dgm:spPr/>
    </dgm:pt>
    <dgm:pt modelId="{B68E4A72-EEF0-4305-B0B1-0681075C205B}" type="pres">
      <dgm:prSet presAssocID="{EDF1E45B-410A-4B61-81C8-4AEFF6C562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list"/>
        </a:ext>
      </dgm:extLst>
    </dgm:pt>
    <dgm:pt modelId="{9F50382A-9A9E-42BB-B3B0-9B0E214CEACC}" type="pres">
      <dgm:prSet presAssocID="{EDF1E45B-410A-4B61-81C8-4AEFF6C56272}" presName="iconSpace" presStyleCnt="0"/>
      <dgm:spPr/>
    </dgm:pt>
    <dgm:pt modelId="{895FD2D3-F25B-43E3-BD44-9CEC6395CF2B}" type="pres">
      <dgm:prSet presAssocID="{EDF1E45B-410A-4B61-81C8-4AEFF6C56272}" presName="parTx" presStyleLbl="revTx" presStyleIdx="6" presStyleCnt="8">
        <dgm:presLayoutVars>
          <dgm:chMax val="0"/>
          <dgm:chPref val="0"/>
        </dgm:presLayoutVars>
      </dgm:prSet>
      <dgm:spPr/>
    </dgm:pt>
    <dgm:pt modelId="{E6FF8E67-EB98-4FF0-8097-88B18F649684}" type="pres">
      <dgm:prSet presAssocID="{EDF1E45B-410A-4B61-81C8-4AEFF6C56272}" presName="txSpace" presStyleCnt="0"/>
      <dgm:spPr/>
    </dgm:pt>
    <dgm:pt modelId="{7436B0C7-47AC-46AC-912E-3B41D18B4D02}" type="pres">
      <dgm:prSet presAssocID="{EDF1E45B-410A-4B61-81C8-4AEFF6C56272}" presName="desTx" presStyleLbl="revTx" presStyleIdx="7" presStyleCnt="8">
        <dgm:presLayoutVars/>
      </dgm:prSet>
      <dgm:spPr/>
    </dgm:pt>
  </dgm:ptLst>
  <dgm:cxnLst>
    <dgm:cxn modelId="{8A824903-2949-4B21-83C0-22B4129CA9CA}" srcId="{6DF0DCF8-6D9E-4481-A741-1F6B6F34261C}" destId="{113B2755-F58D-4785-8A64-65BFFB2D7A22}" srcOrd="0" destOrd="0" parTransId="{8316F8E4-E5FA-4615-B64E-9F94D866743C}" sibTransId="{26BB14A5-4878-4C7F-BB28-FD5A4DCEA722}"/>
    <dgm:cxn modelId="{88B85B18-BDF1-43BD-834C-8F22F628712E}" srcId="{7C747B09-1F23-45A0-B06B-6A444F8FBB7C}" destId="{EDF1E45B-410A-4B61-81C8-4AEFF6C56272}" srcOrd="3" destOrd="0" parTransId="{CF6BE571-A6B9-42B7-97E3-0581400F564A}" sibTransId="{085A8B3C-2CC9-41E4-9725-5FA39107A0FA}"/>
    <dgm:cxn modelId="{BA721B20-305E-488C-B169-F39B5401AF72}" srcId="{E677D689-62AB-497C-A26C-04B108D9FF22}" destId="{A9608844-9A6B-42A1-8C56-0785ED0C259E}" srcOrd="0" destOrd="0" parTransId="{BDDEA87F-C7EA-4EEF-BF96-3BCE232D3026}" sibTransId="{5FB91E4B-0E15-4A88-A258-C4D9F3A8466C}"/>
    <dgm:cxn modelId="{A3145526-8AC7-43FC-A11C-1504FF3756FF}" type="presOf" srcId="{7C747B09-1F23-45A0-B06B-6A444F8FBB7C}" destId="{BDB20C58-4D73-486E-8F73-E41124C16718}" srcOrd="0" destOrd="0" presId="urn:microsoft.com/office/officeart/2018/5/layout/CenteredIconLabelDescriptionList"/>
    <dgm:cxn modelId="{3153EC2C-51BA-4514-A6DC-66E09A8A36F5}" type="presOf" srcId="{4719CB98-BB4D-41B5-BC6A-25EE56687FAE}" destId="{D0517253-0FA3-4B71-85BE-5090B6124E80}" srcOrd="0" destOrd="2" presId="urn:microsoft.com/office/officeart/2018/5/layout/CenteredIconLabelDescriptionList"/>
    <dgm:cxn modelId="{78C78430-44E7-4D82-A201-E07AA69A3458}" srcId="{E677D689-62AB-497C-A26C-04B108D9FF22}" destId="{6405C079-AEB9-466B-9B09-5F11C61CD2BE}" srcOrd="1" destOrd="0" parTransId="{CE07DD0F-9D40-4A6E-B048-A391021B1317}" sibTransId="{72358B37-08BC-43E7-993A-116D11A86708}"/>
    <dgm:cxn modelId="{79981B33-D802-41FD-B840-09EDF365EA94}" type="presOf" srcId="{F8DD4706-6901-421F-8701-8D293FA463C5}" destId="{07481D09-34DC-46D1-B1AC-5BD31993CDB5}" srcOrd="0" destOrd="0" presId="urn:microsoft.com/office/officeart/2018/5/layout/CenteredIconLabelDescriptionList"/>
    <dgm:cxn modelId="{C635EA3C-5475-4BC1-A79E-C898E012FE55}" srcId="{7C747B09-1F23-45A0-B06B-6A444F8FBB7C}" destId="{E677D689-62AB-497C-A26C-04B108D9FF22}" srcOrd="1" destOrd="0" parTransId="{66FAA774-F79E-4294-AD07-09F40F4A0A50}" sibTransId="{19BB7182-CB1C-4277-8661-E6549D0047FA}"/>
    <dgm:cxn modelId="{0F5AC862-51F4-4524-9AB7-81817B535B97}" srcId="{6DF0DCF8-6D9E-4481-A741-1F6B6F34261C}" destId="{3460310D-C2AA-42DD-9A8C-59C657DCF8F5}" srcOrd="1" destOrd="0" parTransId="{8181032F-0EA6-4C1E-B09E-E1533E45220F}" sibTransId="{CCBE07AE-D0AB-4EC0-B226-0705ED1A0F83}"/>
    <dgm:cxn modelId="{9A019E66-1234-49CF-8E07-FE3C4442D3E4}" type="presOf" srcId="{3460310D-C2AA-42DD-9A8C-59C657DCF8F5}" destId="{79379D55-4FA6-46E1-8A9E-ED3876CB8470}" srcOrd="0" destOrd="1" presId="urn:microsoft.com/office/officeart/2018/5/layout/CenteredIconLabelDescriptionList"/>
    <dgm:cxn modelId="{99330F68-6FE8-4AA1-83D7-37AEACF5C777}" type="presOf" srcId="{FCB72639-F4AA-494D-8D5B-FED51C48EAFA}" destId="{7436B0C7-47AC-46AC-912E-3B41D18B4D02}" srcOrd="0" destOrd="1" presId="urn:microsoft.com/office/officeart/2018/5/layout/CenteredIconLabelDescriptionList"/>
    <dgm:cxn modelId="{7643E14D-6E4B-4D31-B759-85E831D90263}" srcId="{EDF1E45B-410A-4B61-81C8-4AEFF6C56272}" destId="{FCB72639-F4AA-494D-8D5B-FED51C48EAFA}" srcOrd="1" destOrd="0" parTransId="{7ABB845F-D7DE-4DB6-B00A-38046AFC2EEB}" sibTransId="{BF96617D-741E-49F1-824E-86CBAE0B3FA9}"/>
    <dgm:cxn modelId="{1B6D1B4E-0DFD-461C-A518-7AB2AB444737}" srcId="{A84CF399-B268-484F-89AB-3C7E28EB94E8}" destId="{F8FEB97E-2391-4777-9CC0-4A2D9ACE2A8B}" srcOrd="1" destOrd="0" parTransId="{C247E305-47DC-41EC-9EC2-13D26869977D}" sibTransId="{3865774E-C8FD-4796-B615-A8A4C0031BB2}"/>
    <dgm:cxn modelId="{E15D6D71-DEDD-405B-935D-D29898E9A1DF}" srcId="{7C747B09-1F23-45A0-B06B-6A444F8FBB7C}" destId="{6DF0DCF8-6D9E-4481-A741-1F6B6F34261C}" srcOrd="2" destOrd="0" parTransId="{A9D5A3FC-8B2E-42C0-9101-803855D1F32F}" sibTransId="{7C7D085C-89B1-4F45-8493-1F374789A2D0}"/>
    <dgm:cxn modelId="{CC009689-DB17-429D-A5D8-B7D7E9E3EA5F}" srcId="{7C747B09-1F23-45A0-B06B-6A444F8FBB7C}" destId="{A84CF399-B268-484F-89AB-3C7E28EB94E8}" srcOrd="0" destOrd="0" parTransId="{45FBE1EC-56B8-4051-BD2D-5EF6A8C575B4}" sibTransId="{17E37B42-7B57-48FC-96D9-98BB5C91F4FB}"/>
    <dgm:cxn modelId="{53E8428F-6ED5-4590-BCF8-BBD2819237C5}" srcId="{A84CF399-B268-484F-89AB-3C7E28EB94E8}" destId="{F8DD4706-6901-421F-8701-8D293FA463C5}" srcOrd="0" destOrd="0" parTransId="{12643385-6255-49B5-9BEB-87753D09B9BF}" sibTransId="{D08051FC-726D-4FB6-BCF7-88F82781D752}"/>
    <dgm:cxn modelId="{DA2A3B9B-231C-42B7-AE94-8B31CFE8D56C}" type="presOf" srcId="{A9608844-9A6B-42A1-8C56-0785ED0C259E}" destId="{D0517253-0FA3-4B71-85BE-5090B6124E80}" srcOrd="0" destOrd="0" presId="urn:microsoft.com/office/officeart/2018/5/layout/CenteredIconLabelDescriptionList"/>
    <dgm:cxn modelId="{01D1ED9B-5689-4B2F-B291-6AD39FC682C8}" srcId="{E677D689-62AB-497C-A26C-04B108D9FF22}" destId="{4719CB98-BB4D-41B5-BC6A-25EE56687FAE}" srcOrd="2" destOrd="0" parTransId="{94359E45-C354-4420-9AD0-1A5284D22617}" sibTransId="{7534CBBC-51F9-4167-AC0B-30CD0C124167}"/>
    <dgm:cxn modelId="{35150BA3-9595-4C6D-B6A0-BA90816C3B31}" type="presOf" srcId="{E677D689-62AB-497C-A26C-04B108D9FF22}" destId="{68616713-459E-4A11-A77F-14684012E889}" srcOrd="0" destOrd="0" presId="urn:microsoft.com/office/officeart/2018/5/layout/CenteredIconLabelDescriptionList"/>
    <dgm:cxn modelId="{341163AA-9539-43A7-B46B-A8CEADA27F24}" type="presOf" srcId="{6DF0DCF8-6D9E-4481-A741-1F6B6F34261C}" destId="{1544DD22-4764-46F2-A74B-DA38F0BF55D9}" srcOrd="0" destOrd="0" presId="urn:microsoft.com/office/officeart/2018/5/layout/CenteredIconLabelDescriptionList"/>
    <dgm:cxn modelId="{A4B25EB3-459C-445A-B9DF-AC4603A0EFFD}" type="presOf" srcId="{A84CF399-B268-484F-89AB-3C7E28EB94E8}" destId="{66447CFB-33BA-46CC-8A7D-8F488EB8B9CC}" srcOrd="0" destOrd="0" presId="urn:microsoft.com/office/officeart/2018/5/layout/CenteredIconLabelDescriptionList"/>
    <dgm:cxn modelId="{90E2ECB8-BC88-4C8A-98CF-9A25904C0169}" type="presOf" srcId="{113B2755-F58D-4785-8A64-65BFFB2D7A22}" destId="{79379D55-4FA6-46E1-8A9E-ED3876CB8470}" srcOrd="0" destOrd="0" presId="urn:microsoft.com/office/officeart/2018/5/layout/CenteredIconLabelDescriptionList"/>
    <dgm:cxn modelId="{CC6013D8-9B58-47D7-8E45-EEA527F205B7}" type="presOf" srcId="{F8FEB97E-2391-4777-9CC0-4A2D9ACE2A8B}" destId="{07481D09-34DC-46D1-B1AC-5BD31993CDB5}" srcOrd="0" destOrd="1" presId="urn:microsoft.com/office/officeart/2018/5/layout/CenteredIconLabelDescriptionList"/>
    <dgm:cxn modelId="{1D5C68EB-B0B3-413B-B0E4-CF5B8198BD19}" type="presOf" srcId="{6405C079-AEB9-466B-9B09-5F11C61CD2BE}" destId="{D0517253-0FA3-4B71-85BE-5090B6124E80}" srcOrd="0" destOrd="1" presId="urn:microsoft.com/office/officeart/2018/5/layout/CenteredIconLabelDescriptionList"/>
    <dgm:cxn modelId="{F12D33ED-36C5-4CF7-A69A-9A863E5C67F1}" srcId="{EDF1E45B-410A-4B61-81C8-4AEFF6C56272}" destId="{4AA8C270-AC03-471F-9976-79DAE3E5A7BA}" srcOrd="0" destOrd="0" parTransId="{CE1591AF-D575-42EC-B6E4-7FCE30C8C255}" sibTransId="{EF99E72D-B669-46AA-B10F-E941DBCDA752}"/>
    <dgm:cxn modelId="{7A254EFE-31D1-415D-9819-5A3E688DA130}" type="presOf" srcId="{EDF1E45B-410A-4B61-81C8-4AEFF6C56272}" destId="{895FD2D3-F25B-43E3-BD44-9CEC6395CF2B}" srcOrd="0" destOrd="0" presId="urn:microsoft.com/office/officeart/2018/5/layout/CenteredIconLabelDescriptionList"/>
    <dgm:cxn modelId="{7D8054FF-4A5F-4688-9A74-C7DFFDD03033}" type="presOf" srcId="{4AA8C270-AC03-471F-9976-79DAE3E5A7BA}" destId="{7436B0C7-47AC-46AC-912E-3B41D18B4D02}" srcOrd="0" destOrd="0" presId="urn:microsoft.com/office/officeart/2018/5/layout/CenteredIconLabelDescriptionList"/>
    <dgm:cxn modelId="{E3FBC68C-6518-4797-86DB-6DEA127F5EDA}" type="presParOf" srcId="{BDB20C58-4D73-486E-8F73-E41124C16718}" destId="{F68552A8-75B9-4B1D-8235-C3A8DCEBFC20}" srcOrd="0" destOrd="0" presId="urn:microsoft.com/office/officeart/2018/5/layout/CenteredIconLabelDescriptionList"/>
    <dgm:cxn modelId="{004EC27C-85E5-40C9-AB1D-1738341AFA1E}" type="presParOf" srcId="{F68552A8-75B9-4B1D-8235-C3A8DCEBFC20}" destId="{830E02AF-2D5D-4F49-9464-7CE21F59D17E}" srcOrd="0" destOrd="0" presId="urn:microsoft.com/office/officeart/2018/5/layout/CenteredIconLabelDescriptionList"/>
    <dgm:cxn modelId="{0AEAEA05-6CDF-4DED-8E01-600FDD5EE82F}" type="presParOf" srcId="{F68552A8-75B9-4B1D-8235-C3A8DCEBFC20}" destId="{0B421D87-F1FB-4910-AE28-43D45FF81116}" srcOrd="1" destOrd="0" presId="urn:microsoft.com/office/officeart/2018/5/layout/CenteredIconLabelDescriptionList"/>
    <dgm:cxn modelId="{C5509B11-0667-484B-A7E3-D6C01978AA83}" type="presParOf" srcId="{F68552A8-75B9-4B1D-8235-C3A8DCEBFC20}" destId="{66447CFB-33BA-46CC-8A7D-8F488EB8B9CC}" srcOrd="2" destOrd="0" presId="urn:microsoft.com/office/officeart/2018/5/layout/CenteredIconLabelDescriptionList"/>
    <dgm:cxn modelId="{38E873EB-C25F-4E95-B984-7E28719D2C17}" type="presParOf" srcId="{F68552A8-75B9-4B1D-8235-C3A8DCEBFC20}" destId="{21B71B60-C41D-49F9-A097-4783121FCA84}" srcOrd="3" destOrd="0" presId="urn:microsoft.com/office/officeart/2018/5/layout/CenteredIconLabelDescriptionList"/>
    <dgm:cxn modelId="{05479466-2E8D-47A0-A649-58A9E4A125BB}" type="presParOf" srcId="{F68552A8-75B9-4B1D-8235-C3A8DCEBFC20}" destId="{07481D09-34DC-46D1-B1AC-5BD31993CDB5}" srcOrd="4" destOrd="0" presId="urn:microsoft.com/office/officeart/2018/5/layout/CenteredIconLabelDescriptionList"/>
    <dgm:cxn modelId="{F3CF6DFC-6823-47FC-A650-CB1786DB22FF}" type="presParOf" srcId="{BDB20C58-4D73-486E-8F73-E41124C16718}" destId="{AFD7F129-0BCA-42DC-B4B8-984D948F9D6E}" srcOrd="1" destOrd="0" presId="urn:microsoft.com/office/officeart/2018/5/layout/CenteredIconLabelDescriptionList"/>
    <dgm:cxn modelId="{3EFFD551-6855-425B-B048-50BFE69F2309}" type="presParOf" srcId="{BDB20C58-4D73-486E-8F73-E41124C16718}" destId="{7B9E4025-5372-4047-9083-702F58D58637}" srcOrd="2" destOrd="0" presId="urn:microsoft.com/office/officeart/2018/5/layout/CenteredIconLabelDescriptionList"/>
    <dgm:cxn modelId="{FD5930C4-9181-4FB2-A89A-5EA43E8CEC60}" type="presParOf" srcId="{7B9E4025-5372-4047-9083-702F58D58637}" destId="{13E0B301-6127-4442-B265-7C85FE8283C1}" srcOrd="0" destOrd="0" presId="urn:microsoft.com/office/officeart/2018/5/layout/CenteredIconLabelDescriptionList"/>
    <dgm:cxn modelId="{EB8E93A9-FD4F-4A5C-A1AC-61CFE92A1912}" type="presParOf" srcId="{7B9E4025-5372-4047-9083-702F58D58637}" destId="{8A24D9C3-A999-4D92-A700-5C90C6FE02F5}" srcOrd="1" destOrd="0" presId="urn:microsoft.com/office/officeart/2018/5/layout/CenteredIconLabelDescriptionList"/>
    <dgm:cxn modelId="{9F3A8B86-D54B-4F23-B6E0-075616519A32}" type="presParOf" srcId="{7B9E4025-5372-4047-9083-702F58D58637}" destId="{68616713-459E-4A11-A77F-14684012E889}" srcOrd="2" destOrd="0" presId="urn:microsoft.com/office/officeart/2018/5/layout/CenteredIconLabelDescriptionList"/>
    <dgm:cxn modelId="{B5F1E269-939D-4165-8EDF-E2D79BD907C5}" type="presParOf" srcId="{7B9E4025-5372-4047-9083-702F58D58637}" destId="{0A8860E4-F6B8-49D9-920A-82E55BC39A77}" srcOrd="3" destOrd="0" presId="urn:microsoft.com/office/officeart/2018/5/layout/CenteredIconLabelDescriptionList"/>
    <dgm:cxn modelId="{18923456-FBB3-4387-B649-166DA7BE92BB}" type="presParOf" srcId="{7B9E4025-5372-4047-9083-702F58D58637}" destId="{D0517253-0FA3-4B71-85BE-5090B6124E80}" srcOrd="4" destOrd="0" presId="urn:microsoft.com/office/officeart/2018/5/layout/CenteredIconLabelDescriptionList"/>
    <dgm:cxn modelId="{70A857A9-0F4E-4542-A53B-D11C82242E3E}" type="presParOf" srcId="{BDB20C58-4D73-486E-8F73-E41124C16718}" destId="{928FC0AB-B6ED-4D62-94AA-7BC93A0B2E86}" srcOrd="3" destOrd="0" presId="urn:microsoft.com/office/officeart/2018/5/layout/CenteredIconLabelDescriptionList"/>
    <dgm:cxn modelId="{01C20867-F485-47C0-B1D7-82D47AE1233D}" type="presParOf" srcId="{BDB20C58-4D73-486E-8F73-E41124C16718}" destId="{2121E98C-D3F7-4502-99C2-5C76B124CBF7}" srcOrd="4" destOrd="0" presId="urn:microsoft.com/office/officeart/2018/5/layout/CenteredIconLabelDescriptionList"/>
    <dgm:cxn modelId="{D4588917-2DEA-4035-80E9-D8D31E44E7E3}" type="presParOf" srcId="{2121E98C-D3F7-4502-99C2-5C76B124CBF7}" destId="{1252DDF5-6FBE-41E4-B74A-BEC4B7E829E9}" srcOrd="0" destOrd="0" presId="urn:microsoft.com/office/officeart/2018/5/layout/CenteredIconLabelDescriptionList"/>
    <dgm:cxn modelId="{54514080-F634-4C59-A1AC-A0230BE8C6F6}" type="presParOf" srcId="{2121E98C-D3F7-4502-99C2-5C76B124CBF7}" destId="{F9203B85-E339-45EA-8CB1-547E3DB3A0AA}" srcOrd="1" destOrd="0" presId="urn:microsoft.com/office/officeart/2018/5/layout/CenteredIconLabelDescriptionList"/>
    <dgm:cxn modelId="{8C402DA8-63E6-4F98-AF59-C0DE2CFDE84C}" type="presParOf" srcId="{2121E98C-D3F7-4502-99C2-5C76B124CBF7}" destId="{1544DD22-4764-46F2-A74B-DA38F0BF55D9}" srcOrd="2" destOrd="0" presId="urn:microsoft.com/office/officeart/2018/5/layout/CenteredIconLabelDescriptionList"/>
    <dgm:cxn modelId="{03C1C412-0E03-4315-8D74-04EC36906A6F}" type="presParOf" srcId="{2121E98C-D3F7-4502-99C2-5C76B124CBF7}" destId="{6DEF15B6-4B39-440F-820C-3D9D0EFB5609}" srcOrd="3" destOrd="0" presId="urn:microsoft.com/office/officeart/2018/5/layout/CenteredIconLabelDescriptionList"/>
    <dgm:cxn modelId="{1877E5F3-C8C7-4D82-AB27-2C9FAF5D2240}" type="presParOf" srcId="{2121E98C-D3F7-4502-99C2-5C76B124CBF7}" destId="{79379D55-4FA6-46E1-8A9E-ED3876CB8470}" srcOrd="4" destOrd="0" presId="urn:microsoft.com/office/officeart/2018/5/layout/CenteredIconLabelDescriptionList"/>
    <dgm:cxn modelId="{524BFDC4-4B35-4C19-954A-16034F12D4FD}" type="presParOf" srcId="{BDB20C58-4D73-486E-8F73-E41124C16718}" destId="{716F37B7-0611-4A93-8D34-E7A6E4C7A390}" srcOrd="5" destOrd="0" presId="urn:microsoft.com/office/officeart/2018/5/layout/CenteredIconLabelDescriptionList"/>
    <dgm:cxn modelId="{BCD75FDA-7B7B-4C98-BACB-008D7E3B02B5}" type="presParOf" srcId="{BDB20C58-4D73-486E-8F73-E41124C16718}" destId="{17C2715C-AC34-4AF9-BBC1-B03F8E63BF88}" srcOrd="6" destOrd="0" presId="urn:microsoft.com/office/officeart/2018/5/layout/CenteredIconLabelDescriptionList"/>
    <dgm:cxn modelId="{F64609A1-DEDB-4112-8FF5-220FC076E39C}" type="presParOf" srcId="{17C2715C-AC34-4AF9-BBC1-B03F8E63BF88}" destId="{B68E4A72-EEF0-4305-B0B1-0681075C205B}" srcOrd="0" destOrd="0" presId="urn:microsoft.com/office/officeart/2018/5/layout/CenteredIconLabelDescriptionList"/>
    <dgm:cxn modelId="{72DA5257-AA2F-492A-8854-79D99C1CBA50}" type="presParOf" srcId="{17C2715C-AC34-4AF9-BBC1-B03F8E63BF88}" destId="{9F50382A-9A9E-42BB-B3B0-9B0E214CEACC}" srcOrd="1" destOrd="0" presId="urn:microsoft.com/office/officeart/2018/5/layout/CenteredIconLabelDescriptionList"/>
    <dgm:cxn modelId="{E17E61BF-CEEF-4242-9142-A2C47EED22C0}" type="presParOf" srcId="{17C2715C-AC34-4AF9-BBC1-B03F8E63BF88}" destId="{895FD2D3-F25B-43E3-BD44-9CEC6395CF2B}" srcOrd="2" destOrd="0" presId="urn:microsoft.com/office/officeart/2018/5/layout/CenteredIconLabelDescriptionList"/>
    <dgm:cxn modelId="{EEC1F55B-318F-4D04-A8B4-74F832147452}" type="presParOf" srcId="{17C2715C-AC34-4AF9-BBC1-B03F8E63BF88}" destId="{E6FF8E67-EB98-4FF0-8097-88B18F649684}" srcOrd="3" destOrd="0" presId="urn:microsoft.com/office/officeart/2018/5/layout/CenteredIconLabelDescriptionList"/>
    <dgm:cxn modelId="{E1A312F7-316D-46E5-9227-E9E754BA9E08}" type="presParOf" srcId="{17C2715C-AC34-4AF9-BBC1-B03F8E63BF88}" destId="{7436B0C7-47AC-46AC-912E-3B41D18B4D0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41BE6D-B1F3-48D2-9037-1505A7E483EE}" type="doc">
      <dgm:prSet loTypeId="urn:microsoft.com/office/officeart/2018/5/layout/IconLeaf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184F0BCC-8A0C-47C9-BA21-9FDAC73ABEBB}">
      <dgm:prSet/>
      <dgm:spPr/>
      <dgm:t>
        <a:bodyPr/>
        <a:lstStyle/>
        <a:p>
          <a:pPr>
            <a:defRPr cap="all"/>
          </a:pPr>
          <a:r>
            <a:rPr lang="en-US"/>
            <a:t>Dr. Fayyaz ul Amir Afsar Minhas</a:t>
          </a:r>
        </a:p>
      </dgm:t>
    </dgm:pt>
    <dgm:pt modelId="{AD50B8B8-1F56-4533-BF6F-7B16FB5A31BA}" type="parTrans" cxnId="{69CD0028-0A6D-4EED-92D6-32FD4B3F0E4B}">
      <dgm:prSet/>
      <dgm:spPr/>
      <dgm:t>
        <a:bodyPr/>
        <a:lstStyle/>
        <a:p>
          <a:endParaRPr lang="en-US"/>
        </a:p>
      </dgm:t>
    </dgm:pt>
    <dgm:pt modelId="{1A11C2A0-7DB8-4420-A23A-C6170275B75B}" type="sibTrans" cxnId="{69CD0028-0A6D-4EED-92D6-32FD4B3F0E4B}">
      <dgm:prSet/>
      <dgm:spPr/>
      <dgm:t>
        <a:bodyPr/>
        <a:lstStyle/>
        <a:p>
          <a:endParaRPr lang="en-US"/>
        </a:p>
      </dgm:t>
    </dgm:pt>
    <dgm:pt modelId="{A1F80E5D-D726-4C84-B6FA-0A7DBE62DA0D}">
      <dgm:prSet/>
      <dgm:spPr/>
      <dgm:t>
        <a:bodyPr/>
        <a:lstStyle/>
        <a:p>
          <a:pPr>
            <a:defRPr cap="all"/>
          </a:pPr>
          <a:r>
            <a:rPr lang="en-US"/>
            <a:t>Team ORION</a:t>
          </a:r>
        </a:p>
      </dgm:t>
    </dgm:pt>
    <dgm:pt modelId="{0DD5736E-FB8A-42B8-8A02-7F7DC67656F9}" type="parTrans" cxnId="{E037DE58-4309-447C-BD72-DBF830146E41}">
      <dgm:prSet/>
      <dgm:spPr/>
      <dgm:t>
        <a:bodyPr/>
        <a:lstStyle/>
        <a:p>
          <a:endParaRPr lang="en-US"/>
        </a:p>
      </dgm:t>
    </dgm:pt>
    <dgm:pt modelId="{8360F00C-583C-44AE-AEB9-4C58E43733CE}" type="sibTrans" cxnId="{E037DE58-4309-447C-BD72-DBF830146E41}">
      <dgm:prSet/>
      <dgm:spPr/>
      <dgm:t>
        <a:bodyPr/>
        <a:lstStyle/>
        <a:p>
          <a:endParaRPr lang="en-US"/>
        </a:p>
      </dgm:t>
    </dgm:pt>
    <dgm:pt modelId="{D7A4EB04-F053-442A-8D36-1697057063EB}" type="pres">
      <dgm:prSet presAssocID="{7341BE6D-B1F3-48D2-9037-1505A7E483EE}" presName="root" presStyleCnt="0">
        <dgm:presLayoutVars>
          <dgm:dir/>
          <dgm:resizeHandles val="exact"/>
        </dgm:presLayoutVars>
      </dgm:prSet>
      <dgm:spPr/>
    </dgm:pt>
    <dgm:pt modelId="{99138A26-571E-4AB4-BD2E-FB015180EA9E}" type="pres">
      <dgm:prSet presAssocID="{184F0BCC-8A0C-47C9-BA21-9FDAC73ABEBB}" presName="compNode" presStyleCnt="0"/>
      <dgm:spPr/>
    </dgm:pt>
    <dgm:pt modelId="{3C122F09-7F50-484B-A9DC-9EC2FC72FE73}" type="pres">
      <dgm:prSet presAssocID="{184F0BCC-8A0C-47C9-BA21-9FDAC73ABEBB}" presName="iconBgRect" presStyleLbl="bgShp" presStyleIdx="0" presStyleCnt="2"/>
      <dgm:spPr>
        <a:prstGeom prst="round2DiagRect">
          <a:avLst>
            <a:gd name="adj1" fmla="val 29727"/>
            <a:gd name="adj2" fmla="val 0"/>
          </a:avLst>
        </a:prstGeom>
      </dgm:spPr>
    </dgm:pt>
    <dgm:pt modelId="{D9CAB54D-5268-4F31-B8E4-A59882B9E86B}" type="pres">
      <dgm:prSet presAssocID="{184F0BCC-8A0C-47C9-BA21-9FDAC73ABE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cturer"/>
        </a:ext>
      </dgm:extLst>
    </dgm:pt>
    <dgm:pt modelId="{586380E7-3286-47C4-A104-FF6FE80E1938}" type="pres">
      <dgm:prSet presAssocID="{184F0BCC-8A0C-47C9-BA21-9FDAC73ABEBB}" presName="spaceRect" presStyleCnt="0"/>
      <dgm:spPr/>
    </dgm:pt>
    <dgm:pt modelId="{4D8DE946-1999-43FD-BA5F-F7E27FC526C8}" type="pres">
      <dgm:prSet presAssocID="{184F0BCC-8A0C-47C9-BA21-9FDAC73ABEBB}" presName="textRect" presStyleLbl="revTx" presStyleIdx="0" presStyleCnt="2">
        <dgm:presLayoutVars>
          <dgm:chMax val="1"/>
          <dgm:chPref val="1"/>
        </dgm:presLayoutVars>
      </dgm:prSet>
      <dgm:spPr/>
    </dgm:pt>
    <dgm:pt modelId="{7DE2237D-9446-4FC3-ADF7-3C6FA24653E6}" type="pres">
      <dgm:prSet presAssocID="{1A11C2A0-7DB8-4420-A23A-C6170275B75B}" presName="sibTrans" presStyleCnt="0"/>
      <dgm:spPr/>
    </dgm:pt>
    <dgm:pt modelId="{7C731928-8466-47B3-A185-FDA1DA939CEA}" type="pres">
      <dgm:prSet presAssocID="{A1F80E5D-D726-4C84-B6FA-0A7DBE62DA0D}" presName="compNode" presStyleCnt="0"/>
      <dgm:spPr/>
    </dgm:pt>
    <dgm:pt modelId="{4B610DC5-C546-420F-83A1-ECC0072586F3}" type="pres">
      <dgm:prSet presAssocID="{A1F80E5D-D726-4C84-B6FA-0A7DBE62DA0D}" presName="iconBgRect" presStyleLbl="bgShp" presStyleIdx="1" presStyleCnt="2"/>
      <dgm:spPr>
        <a:prstGeom prst="round2DiagRect">
          <a:avLst>
            <a:gd name="adj1" fmla="val 29727"/>
            <a:gd name="adj2" fmla="val 0"/>
          </a:avLst>
        </a:prstGeom>
      </dgm:spPr>
    </dgm:pt>
    <dgm:pt modelId="{3475B23A-795A-44D4-9988-4E35F2B54C80}" type="pres">
      <dgm:prSet presAssocID="{A1F80E5D-D726-4C84-B6FA-0A7DBE62DA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07629420-7F4C-4FA4-8751-87EF28D83CDA}" type="pres">
      <dgm:prSet presAssocID="{A1F80E5D-D726-4C84-B6FA-0A7DBE62DA0D}" presName="spaceRect" presStyleCnt="0"/>
      <dgm:spPr/>
    </dgm:pt>
    <dgm:pt modelId="{7145ED5D-424A-4ACE-AB79-5BD789DE6C76}" type="pres">
      <dgm:prSet presAssocID="{A1F80E5D-D726-4C84-B6FA-0A7DBE62DA0D}" presName="textRect" presStyleLbl="revTx" presStyleIdx="1" presStyleCnt="2">
        <dgm:presLayoutVars>
          <dgm:chMax val="1"/>
          <dgm:chPref val="1"/>
        </dgm:presLayoutVars>
      </dgm:prSet>
      <dgm:spPr/>
    </dgm:pt>
  </dgm:ptLst>
  <dgm:cxnLst>
    <dgm:cxn modelId="{69CD0028-0A6D-4EED-92D6-32FD4B3F0E4B}" srcId="{7341BE6D-B1F3-48D2-9037-1505A7E483EE}" destId="{184F0BCC-8A0C-47C9-BA21-9FDAC73ABEBB}" srcOrd="0" destOrd="0" parTransId="{AD50B8B8-1F56-4533-BF6F-7B16FB5A31BA}" sibTransId="{1A11C2A0-7DB8-4420-A23A-C6170275B75B}"/>
    <dgm:cxn modelId="{2693A53D-0380-43D8-BF06-F6E28736499D}" type="presOf" srcId="{A1F80E5D-D726-4C84-B6FA-0A7DBE62DA0D}" destId="{7145ED5D-424A-4ACE-AB79-5BD789DE6C76}" srcOrd="0" destOrd="0" presId="urn:microsoft.com/office/officeart/2018/5/layout/IconLeafLabelList"/>
    <dgm:cxn modelId="{E037DE58-4309-447C-BD72-DBF830146E41}" srcId="{7341BE6D-B1F3-48D2-9037-1505A7E483EE}" destId="{A1F80E5D-D726-4C84-B6FA-0A7DBE62DA0D}" srcOrd="1" destOrd="0" parTransId="{0DD5736E-FB8A-42B8-8A02-7F7DC67656F9}" sibTransId="{8360F00C-583C-44AE-AEB9-4C58E43733CE}"/>
    <dgm:cxn modelId="{D24005D4-EF33-4973-A7E8-4A1FDCA3696D}" type="presOf" srcId="{184F0BCC-8A0C-47C9-BA21-9FDAC73ABEBB}" destId="{4D8DE946-1999-43FD-BA5F-F7E27FC526C8}" srcOrd="0" destOrd="0" presId="urn:microsoft.com/office/officeart/2018/5/layout/IconLeafLabelList"/>
    <dgm:cxn modelId="{ED05DAF9-C864-4F06-9BE4-906BC2DC3D69}" type="presOf" srcId="{7341BE6D-B1F3-48D2-9037-1505A7E483EE}" destId="{D7A4EB04-F053-442A-8D36-1697057063EB}" srcOrd="0" destOrd="0" presId="urn:microsoft.com/office/officeart/2018/5/layout/IconLeafLabelList"/>
    <dgm:cxn modelId="{25E39605-28DC-438C-A4C0-FBA198B18C32}" type="presParOf" srcId="{D7A4EB04-F053-442A-8D36-1697057063EB}" destId="{99138A26-571E-4AB4-BD2E-FB015180EA9E}" srcOrd="0" destOrd="0" presId="urn:microsoft.com/office/officeart/2018/5/layout/IconLeafLabelList"/>
    <dgm:cxn modelId="{488EB057-AD42-4978-9133-727E1E012B7C}" type="presParOf" srcId="{99138A26-571E-4AB4-BD2E-FB015180EA9E}" destId="{3C122F09-7F50-484B-A9DC-9EC2FC72FE73}" srcOrd="0" destOrd="0" presId="urn:microsoft.com/office/officeart/2018/5/layout/IconLeafLabelList"/>
    <dgm:cxn modelId="{E9913E79-5CE1-451A-845B-066B5CE2020F}" type="presParOf" srcId="{99138A26-571E-4AB4-BD2E-FB015180EA9E}" destId="{D9CAB54D-5268-4F31-B8E4-A59882B9E86B}" srcOrd="1" destOrd="0" presId="urn:microsoft.com/office/officeart/2018/5/layout/IconLeafLabelList"/>
    <dgm:cxn modelId="{8B8C3D1A-8E6E-41E4-9576-E1B676C73EBC}" type="presParOf" srcId="{99138A26-571E-4AB4-BD2E-FB015180EA9E}" destId="{586380E7-3286-47C4-A104-FF6FE80E1938}" srcOrd="2" destOrd="0" presId="urn:microsoft.com/office/officeart/2018/5/layout/IconLeafLabelList"/>
    <dgm:cxn modelId="{3BF156A5-6862-4F1D-A4D2-AE3CAFCF777D}" type="presParOf" srcId="{99138A26-571E-4AB4-BD2E-FB015180EA9E}" destId="{4D8DE946-1999-43FD-BA5F-F7E27FC526C8}" srcOrd="3" destOrd="0" presId="urn:microsoft.com/office/officeart/2018/5/layout/IconLeafLabelList"/>
    <dgm:cxn modelId="{5B863586-610D-499C-AB13-8B222E9945AD}" type="presParOf" srcId="{D7A4EB04-F053-442A-8D36-1697057063EB}" destId="{7DE2237D-9446-4FC3-ADF7-3C6FA24653E6}" srcOrd="1" destOrd="0" presId="urn:microsoft.com/office/officeart/2018/5/layout/IconLeafLabelList"/>
    <dgm:cxn modelId="{78361301-9942-4339-897A-A9F94E8D5FBC}" type="presParOf" srcId="{D7A4EB04-F053-442A-8D36-1697057063EB}" destId="{7C731928-8466-47B3-A185-FDA1DA939CEA}" srcOrd="2" destOrd="0" presId="urn:microsoft.com/office/officeart/2018/5/layout/IconLeafLabelList"/>
    <dgm:cxn modelId="{EC4B14FC-68BB-4663-BCAE-B10F3555C70A}" type="presParOf" srcId="{7C731928-8466-47B3-A185-FDA1DA939CEA}" destId="{4B610DC5-C546-420F-83A1-ECC0072586F3}" srcOrd="0" destOrd="0" presId="urn:microsoft.com/office/officeart/2018/5/layout/IconLeafLabelList"/>
    <dgm:cxn modelId="{36970AA7-154C-4C5C-B374-C30DD98D3301}" type="presParOf" srcId="{7C731928-8466-47B3-A185-FDA1DA939CEA}" destId="{3475B23A-795A-44D4-9988-4E35F2B54C80}" srcOrd="1" destOrd="0" presId="urn:microsoft.com/office/officeart/2018/5/layout/IconLeafLabelList"/>
    <dgm:cxn modelId="{D884DB2B-B672-40B1-B6E0-D27608754F21}" type="presParOf" srcId="{7C731928-8466-47B3-A185-FDA1DA939CEA}" destId="{07629420-7F4C-4FA4-8751-87EF28D83CDA}" srcOrd="2" destOrd="0" presId="urn:microsoft.com/office/officeart/2018/5/layout/IconLeafLabelList"/>
    <dgm:cxn modelId="{B6910CEA-A56A-4D90-84EC-631F82CCB77C}" type="presParOf" srcId="{7C731928-8466-47B3-A185-FDA1DA939CEA}" destId="{7145ED5D-424A-4ACE-AB79-5BD789DE6C7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5D7E6-AA8D-4A17-A13F-970A6EDE0623}">
      <dsp:nvSpPr>
        <dsp:cNvPr id="0" name=""/>
        <dsp:cNvSpPr/>
      </dsp:nvSpPr>
      <dsp:spPr>
        <a:xfrm>
          <a:off x="795794" y="741038"/>
          <a:ext cx="853453" cy="853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868E7E-93C4-4527-9956-7A96889DDD2D}">
      <dsp:nvSpPr>
        <dsp:cNvPr id="0" name=""/>
        <dsp:cNvSpPr/>
      </dsp:nvSpPr>
      <dsp:spPr>
        <a:xfrm>
          <a:off x="3302" y="1715633"/>
          <a:ext cx="2438437" cy="365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a:t>M1</a:t>
          </a:r>
        </a:p>
      </dsp:txBody>
      <dsp:txXfrm>
        <a:off x="3302" y="1715633"/>
        <a:ext cx="2438437" cy="365765"/>
      </dsp:txXfrm>
    </dsp:sp>
    <dsp:sp modelId="{715C4D5E-CBE2-490D-B219-EC5618A3A0A6}">
      <dsp:nvSpPr>
        <dsp:cNvPr id="0" name=""/>
        <dsp:cNvSpPr/>
      </dsp:nvSpPr>
      <dsp:spPr>
        <a:xfrm>
          <a:off x="3302" y="2137745"/>
          <a:ext cx="2438437" cy="142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Font typeface="Arial" panose="020B0604020202020204" pitchFamily="34" charset="0"/>
            <a:buNone/>
          </a:pPr>
          <a:r>
            <a:rPr lang="en-US" sz="2000" kern="1200" dirty="0"/>
            <a:t>Data Acquisition</a:t>
          </a:r>
        </a:p>
        <a:p>
          <a:pPr marL="0" lvl="0" indent="0" algn="ctr" defTabSz="889000">
            <a:lnSpc>
              <a:spcPct val="100000"/>
            </a:lnSpc>
            <a:spcBef>
              <a:spcPct val="0"/>
            </a:spcBef>
            <a:spcAft>
              <a:spcPct val="35000"/>
            </a:spcAft>
            <a:buNone/>
          </a:pPr>
          <a:r>
            <a:rPr lang="en-US" sz="2000" kern="1200"/>
            <a:t>Literature Review</a:t>
          </a:r>
        </a:p>
      </dsp:txBody>
      <dsp:txXfrm>
        <a:off x="3302" y="2137745"/>
        <a:ext cx="2438437" cy="1420567"/>
      </dsp:txXfrm>
    </dsp:sp>
    <dsp:sp modelId="{4B6A71AE-EAD1-423F-B613-76A2F611B9ED}">
      <dsp:nvSpPr>
        <dsp:cNvPr id="0" name=""/>
        <dsp:cNvSpPr/>
      </dsp:nvSpPr>
      <dsp:spPr>
        <a:xfrm>
          <a:off x="3660958" y="741038"/>
          <a:ext cx="853453" cy="853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A7E74B-CC04-450E-8395-50938E53E176}">
      <dsp:nvSpPr>
        <dsp:cNvPr id="0" name=""/>
        <dsp:cNvSpPr/>
      </dsp:nvSpPr>
      <dsp:spPr>
        <a:xfrm>
          <a:off x="2868466" y="1715633"/>
          <a:ext cx="2438437" cy="365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a:t>M2</a:t>
          </a:r>
        </a:p>
      </dsp:txBody>
      <dsp:txXfrm>
        <a:off x="2868466" y="1715633"/>
        <a:ext cx="2438437" cy="365765"/>
      </dsp:txXfrm>
    </dsp:sp>
    <dsp:sp modelId="{90295273-AE63-49BA-B3B8-C5E571860436}">
      <dsp:nvSpPr>
        <dsp:cNvPr id="0" name=""/>
        <dsp:cNvSpPr/>
      </dsp:nvSpPr>
      <dsp:spPr>
        <a:xfrm>
          <a:off x="2868466" y="2137745"/>
          <a:ext cx="2438437" cy="142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Environment Setup</a:t>
          </a:r>
        </a:p>
        <a:p>
          <a:pPr marL="0" lvl="0" indent="0" algn="ctr" defTabSz="889000">
            <a:lnSpc>
              <a:spcPct val="100000"/>
            </a:lnSpc>
            <a:spcBef>
              <a:spcPct val="0"/>
            </a:spcBef>
            <a:spcAft>
              <a:spcPct val="35000"/>
            </a:spcAft>
            <a:buNone/>
          </a:pPr>
          <a:r>
            <a:rPr lang="en-US" sz="2000" kern="1200"/>
            <a:t>Data Pre Processing </a:t>
          </a:r>
        </a:p>
        <a:p>
          <a:pPr marL="0" lvl="0" indent="0" algn="ctr" defTabSz="889000">
            <a:lnSpc>
              <a:spcPct val="100000"/>
            </a:lnSpc>
            <a:spcBef>
              <a:spcPct val="0"/>
            </a:spcBef>
            <a:spcAft>
              <a:spcPct val="35000"/>
            </a:spcAft>
            <a:buNone/>
          </a:pPr>
          <a:r>
            <a:rPr lang="en-US" sz="2000" kern="1200"/>
            <a:t>Implementation of CNN &amp; LSTM</a:t>
          </a:r>
        </a:p>
      </dsp:txBody>
      <dsp:txXfrm>
        <a:off x="2868466" y="2137745"/>
        <a:ext cx="2438437" cy="1420567"/>
      </dsp:txXfrm>
    </dsp:sp>
    <dsp:sp modelId="{1592CA1C-11AA-4426-9DD2-13EB7E52DC70}">
      <dsp:nvSpPr>
        <dsp:cNvPr id="0" name=""/>
        <dsp:cNvSpPr/>
      </dsp:nvSpPr>
      <dsp:spPr>
        <a:xfrm>
          <a:off x="6526122" y="741038"/>
          <a:ext cx="853453" cy="853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3F90B8-4344-4651-9523-99B105638114}">
      <dsp:nvSpPr>
        <dsp:cNvPr id="0" name=""/>
        <dsp:cNvSpPr/>
      </dsp:nvSpPr>
      <dsp:spPr>
        <a:xfrm>
          <a:off x="5733630" y="1715633"/>
          <a:ext cx="2438437" cy="365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a:t>M3</a:t>
          </a:r>
        </a:p>
      </dsp:txBody>
      <dsp:txXfrm>
        <a:off x="5733630" y="1715633"/>
        <a:ext cx="2438437" cy="365765"/>
      </dsp:txXfrm>
    </dsp:sp>
    <dsp:sp modelId="{1AC69BFE-82DB-448B-9460-413A9A415460}">
      <dsp:nvSpPr>
        <dsp:cNvPr id="0" name=""/>
        <dsp:cNvSpPr/>
      </dsp:nvSpPr>
      <dsp:spPr>
        <a:xfrm>
          <a:off x="5733630" y="2137745"/>
          <a:ext cx="2438437" cy="142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Model Training</a:t>
          </a:r>
        </a:p>
        <a:p>
          <a:pPr marL="0" lvl="0" indent="0" algn="ctr" defTabSz="889000">
            <a:lnSpc>
              <a:spcPct val="100000"/>
            </a:lnSpc>
            <a:spcBef>
              <a:spcPct val="0"/>
            </a:spcBef>
            <a:spcAft>
              <a:spcPct val="35000"/>
            </a:spcAft>
            <a:buNone/>
          </a:pPr>
          <a:r>
            <a:rPr lang="en-US" sz="2000" kern="1200"/>
            <a:t>Cross Validation</a:t>
          </a:r>
        </a:p>
      </dsp:txBody>
      <dsp:txXfrm>
        <a:off x="5733630" y="2137745"/>
        <a:ext cx="2438437" cy="1420567"/>
      </dsp:txXfrm>
    </dsp:sp>
    <dsp:sp modelId="{B9BA650E-7BB5-419A-AF2F-84C2A611A3B8}">
      <dsp:nvSpPr>
        <dsp:cNvPr id="0" name=""/>
        <dsp:cNvSpPr/>
      </dsp:nvSpPr>
      <dsp:spPr>
        <a:xfrm>
          <a:off x="9391286" y="741038"/>
          <a:ext cx="853453" cy="8534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FD1A6F-16BF-41EB-B30D-9888799E4A73}">
      <dsp:nvSpPr>
        <dsp:cNvPr id="0" name=""/>
        <dsp:cNvSpPr/>
      </dsp:nvSpPr>
      <dsp:spPr>
        <a:xfrm>
          <a:off x="8598794" y="1715633"/>
          <a:ext cx="2438437" cy="365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a:t>M4</a:t>
          </a:r>
        </a:p>
      </dsp:txBody>
      <dsp:txXfrm>
        <a:off x="8598794" y="1715633"/>
        <a:ext cx="2438437" cy="365765"/>
      </dsp:txXfrm>
    </dsp:sp>
    <dsp:sp modelId="{A223D51C-CC9D-44E0-89CC-51A32DFC5CD9}">
      <dsp:nvSpPr>
        <dsp:cNvPr id="0" name=""/>
        <dsp:cNvSpPr/>
      </dsp:nvSpPr>
      <dsp:spPr>
        <a:xfrm>
          <a:off x="8598794" y="2137745"/>
          <a:ext cx="2438437" cy="142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Evaluation on Test Data</a:t>
          </a:r>
        </a:p>
        <a:p>
          <a:pPr marL="0" lvl="0" indent="0" algn="ctr" defTabSz="889000">
            <a:lnSpc>
              <a:spcPct val="100000"/>
            </a:lnSpc>
            <a:spcBef>
              <a:spcPct val="0"/>
            </a:spcBef>
            <a:spcAft>
              <a:spcPct val="35000"/>
            </a:spcAft>
            <a:buNone/>
          </a:pPr>
          <a:r>
            <a:rPr lang="en-US" sz="2000" kern="1200" dirty="0"/>
            <a:t>Improvements (if Required)</a:t>
          </a:r>
        </a:p>
      </dsp:txBody>
      <dsp:txXfrm>
        <a:off x="8598794" y="2137745"/>
        <a:ext cx="2438437" cy="1420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E02AF-2D5D-4F49-9464-7CE21F59D17E}">
      <dsp:nvSpPr>
        <dsp:cNvPr id="0" name=""/>
        <dsp:cNvSpPr/>
      </dsp:nvSpPr>
      <dsp:spPr>
        <a:xfrm>
          <a:off x="835916" y="419559"/>
          <a:ext cx="899226" cy="899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447CFB-33BA-46CC-8A7D-8F488EB8B9CC}">
      <dsp:nvSpPr>
        <dsp:cNvPr id="0" name=""/>
        <dsp:cNvSpPr/>
      </dsp:nvSpPr>
      <dsp:spPr>
        <a:xfrm>
          <a:off x="920" y="1449689"/>
          <a:ext cx="2569218" cy="38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M1</a:t>
          </a:r>
        </a:p>
      </dsp:txBody>
      <dsp:txXfrm>
        <a:off x="920" y="1449689"/>
        <a:ext cx="2569218" cy="385382"/>
      </dsp:txXfrm>
    </dsp:sp>
    <dsp:sp modelId="{07481D09-34DC-46D1-B1AC-5BD31993CDB5}">
      <dsp:nvSpPr>
        <dsp:cNvPr id="0" name=""/>
        <dsp:cNvSpPr/>
      </dsp:nvSpPr>
      <dsp:spPr>
        <a:xfrm>
          <a:off x="920" y="1895957"/>
          <a:ext cx="2569218" cy="1567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Mohsin -Literature Review</a:t>
          </a:r>
        </a:p>
        <a:p>
          <a:pPr marL="0" lvl="0" indent="0" algn="ctr" defTabSz="889000">
            <a:lnSpc>
              <a:spcPct val="90000"/>
            </a:lnSpc>
            <a:spcBef>
              <a:spcPct val="0"/>
            </a:spcBef>
            <a:spcAft>
              <a:spcPct val="35000"/>
            </a:spcAft>
            <a:buNone/>
          </a:pPr>
          <a:r>
            <a:rPr lang="en-US" sz="2000" kern="1200"/>
            <a:t>Nasir - Data Acquisition</a:t>
          </a:r>
        </a:p>
      </dsp:txBody>
      <dsp:txXfrm>
        <a:off x="920" y="1895957"/>
        <a:ext cx="2569218" cy="1567861"/>
      </dsp:txXfrm>
    </dsp:sp>
    <dsp:sp modelId="{13E0B301-6127-4442-B265-7C85FE8283C1}">
      <dsp:nvSpPr>
        <dsp:cNvPr id="0" name=""/>
        <dsp:cNvSpPr/>
      </dsp:nvSpPr>
      <dsp:spPr>
        <a:xfrm>
          <a:off x="3854748" y="419559"/>
          <a:ext cx="899226" cy="89922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616713-459E-4A11-A77F-14684012E889}">
      <dsp:nvSpPr>
        <dsp:cNvPr id="0" name=""/>
        <dsp:cNvSpPr/>
      </dsp:nvSpPr>
      <dsp:spPr>
        <a:xfrm>
          <a:off x="3019752" y="1449689"/>
          <a:ext cx="2569218" cy="38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M2</a:t>
          </a:r>
        </a:p>
      </dsp:txBody>
      <dsp:txXfrm>
        <a:off x="3019752" y="1449689"/>
        <a:ext cx="2569218" cy="385382"/>
      </dsp:txXfrm>
    </dsp:sp>
    <dsp:sp modelId="{D0517253-0FA3-4B71-85BE-5090B6124E80}">
      <dsp:nvSpPr>
        <dsp:cNvPr id="0" name=""/>
        <dsp:cNvSpPr/>
      </dsp:nvSpPr>
      <dsp:spPr>
        <a:xfrm>
          <a:off x="3019752" y="1895957"/>
          <a:ext cx="2569218" cy="1567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Nasir – Data Pre Processing</a:t>
          </a:r>
        </a:p>
        <a:p>
          <a:pPr marL="0" lvl="0" indent="0" algn="ctr" defTabSz="889000">
            <a:lnSpc>
              <a:spcPct val="90000"/>
            </a:lnSpc>
            <a:spcBef>
              <a:spcPct val="0"/>
            </a:spcBef>
            <a:spcAft>
              <a:spcPct val="35000"/>
            </a:spcAft>
            <a:buNone/>
          </a:pPr>
          <a:r>
            <a:rPr lang="en-US" sz="2000" kern="1200"/>
            <a:t>Mohsin – Environment Setup &amp; CNN Impl.</a:t>
          </a:r>
        </a:p>
        <a:p>
          <a:pPr marL="0" lvl="0" indent="0" algn="ctr" defTabSz="889000">
            <a:lnSpc>
              <a:spcPct val="90000"/>
            </a:lnSpc>
            <a:spcBef>
              <a:spcPct val="0"/>
            </a:spcBef>
            <a:spcAft>
              <a:spcPct val="35000"/>
            </a:spcAft>
            <a:buNone/>
          </a:pPr>
          <a:r>
            <a:rPr lang="en-US" sz="2000" kern="1200"/>
            <a:t>Wamiq – LSTM  Impl.</a:t>
          </a:r>
        </a:p>
      </dsp:txBody>
      <dsp:txXfrm>
        <a:off x="3019752" y="1895957"/>
        <a:ext cx="2569218" cy="1567861"/>
      </dsp:txXfrm>
    </dsp:sp>
    <dsp:sp modelId="{1252DDF5-6FBE-41E4-B74A-BEC4B7E829E9}">
      <dsp:nvSpPr>
        <dsp:cNvPr id="0" name=""/>
        <dsp:cNvSpPr/>
      </dsp:nvSpPr>
      <dsp:spPr>
        <a:xfrm>
          <a:off x="6873580" y="419559"/>
          <a:ext cx="899226" cy="899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44DD22-4764-46F2-A74B-DA38F0BF55D9}">
      <dsp:nvSpPr>
        <dsp:cNvPr id="0" name=""/>
        <dsp:cNvSpPr/>
      </dsp:nvSpPr>
      <dsp:spPr>
        <a:xfrm>
          <a:off x="6038584" y="1449689"/>
          <a:ext cx="2569218" cy="38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M3</a:t>
          </a:r>
        </a:p>
      </dsp:txBody>
      <dsp:txXfrm>
        <a:off x="6038584" y="1449689"/>
        <a:ext cx="2569218" cy="385382"/>
      </dsp:txXfrm>
    </dsp:sp>
    <dsp:sp modelId="{79379D55-4FA6-46E1-8A9E-ED3876CB8470}">
      <dsp:nvSpPr>
        <dsp:cNvPr id="0" name=""/>
        <dsp:cNvSpPr/>
      </dsp:nvSpPr>
      <dsp:spPr>
        <a:xfrm>
          <a:off x="6038584" y="1895957"/>
          <a:ext cx="2569218" cy="1567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Wamiq - Model Training</a:t>
          </a:r>
        </a:p>
        <a:p>
          <a:pPr marL="0" lvl="0" indent="0" algn="ctr" defTabSz="889000">
            <a:lnSpc>
              <a:spcPct val="90000"/>
            </a:lnSpc>
            <a:spcBef>
              <a:spcPct val="0"/>
            </a:spcBef>
            <a:spcAft>
              <a:spcPct val="35000"/>
            </a:spcAft>
            <a:buNone/>
          </a:pPr>
          <a:r>
            <a:rPr lang="en-US" sz="2000" kern="1200"/>
            <a:t>Nasir - Cross Validation</a:t>
          </a:r>
        </a:p>
      </dsp:txBody>
      <dsp:txXfrm>
        <a:off x="6038584" y="1895957"/>
        <a:ext cx="2569218" cy="1567861"/>
      </dsp:txXfrm>
    </dsp:sp>
    <dsp:sp modelId="{B68E4A72-EEF0-4305-B0B1-0681075C205B}">
      <dsp:nvSpPr>
        <dsp:cNvPr id="0" name=""/>
        <dsp:cNvSpPr/>
      </dsp:nvSpPr>
      <dsp:spPr>
        <a:xfrm>
          <a:off x="9892412" y="419559"/>
          <a:ext cx="899226" cy="899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5FD2D3-F25B-43E3-BD44-9CEC6395CF2B}">
      <dsp:nvSpPr>
        <dsp:cNvPr id="0" name=""/>
        <dsp:cNvSpPr/>
      </dsp:nvSpPr>
      <dsp:spPr>
        <a:xfrm>
          <a:off x="9057416" y="1449689"/>
          <a:ext cx="2569218" cy="38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M4</a:t>
          </a:r>
        </a:p>
      </dsp:txBody>
      <dsp:txXfrm>
        <a:off x="9057416" y="1449689"/>
        <a:ext cx="2569218" cy="385382"/>
      </dsp:txXfrm>
    </dsp:sp>
    <dsp:sp modelId="{7436B0C7-47AC-46AC-912E-3B41D18B4D02}">
      <dsp:nvSpPr>
        <dsp:cNvPr id="0" name=""/>
        <dsp:cNvSpPr/>
      </dsp:nvSpPr>
      <dsp:spPr>
        <a:xfrm>
          <a:off x="9057416" y="1895957"/>
          <a:ext cx="2569218" cy="1567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Mohsin - Evaluation on Test Data</a:t>
          </a:r>
        </a:p>
        <a:p>
          <a:pPr marL="0" lvl="0" indent="0" algn="ctr" defTabSz="889000">
            <a:lnSpc>
              <a:spcPct val="90000"/>
            </a:lnSpc>
            <a:spcBef>
              <a:spcPct val="0"/>
            </a:spcBef>
            <a:spcAft>
              <a:spcPct val="35000"/>
            </a:spcAft>
            <a:buNone/>
          </a:pPr>
          <a:r>
            <a:rPr lang="en-US" sz="2000" kern="1200"/>
            <a:t>* - Improvements (if Required)</a:t>
          </a:r>
        </a:p>
      </dsp:txBody>
      <dsp:txXfrm>
        <a:off x="9057416" y="1895957"/>
        <a:ext cx="2569218" cy="15678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22F09-7F50-484B-A9DC-9EC2FC72FE73}">
      <dsp:nvSpPr>
        <dsp:cNvPr id="0" name=""/>
        <dsp:cNvSpPr/>
      </dsp:nvSpPr>
      <dsp:spPr>
        <a:xfrm>
          <a:off x="2428083" y="17044"/>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9CAB54D-5268-4F31-B8E4-A59882B9E86B}">
      <dsp:nvSpPr>
        <dsp:cNvPr id="0" name=""/>
        <dsp:cNvSpPr/>
      </dsp:nvSpPr>
      <dsp:spPr>
        <a:xfrm>
          <a:off x="2815646" y="404607"/>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D8DE946-1999-43FD-BA5F-F7E27FC526C8}">
      <dsp:nvSpPr>
        <dsp:cNvPr id="0" name=""/>
        <dsp:cNvSpPr/>
      </dsp:nvSpPr>
      <dsp:spPr>
        <a:xfrm>
          <a:off x="1846740" y="240204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Dr. Fayyaz ul Amir Afsar Minhas</a:t>
          </a:r>
        </a:p>
      </dsp:txBody>
      <dsp:txXfrm>
        <a:off x="1846740" y="2402045"/>
        <a:ext cx="2981250" cy="720000"/>
      </dsp:txXfrm>
    </dsp:sp>
    <dsp:sp modelId="{4B610DC5-C546-420F-83A1-ECC0072586F3}">
      <dsp:nvSpPr>
        <dsp:cNvPr id="0" name=""/>
        <dsp:cNvSpPr/>
      </dsp:nvSpPr>
      <dsp:spPr>
        <a:xfrm>
          <a:off x="5931052" y="17044"/>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75B23A-795A-44D4-9988-4E35F2B54C80}">
      <dsp:nvSpPr>
        <dsp:cNvPr id="0" name=""/>
        <dsp:cNvSpPr/>
      </dsp:nvSpPr>
      <dsp:spPr>
        <a:xfrm>
          <a:off x="6318615" y="404607"/>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145ED5D-424A-4ACE-AB79-5BD789DE6C76}">
      <dsp:nvSpPr>
        <dsp:cNvPr id="0" name=""/>
        <dsp:cNvSpPr/>
      </dsp:nvSpPr>
      <dsp:spPr>
        <a:xfrm>
          <a:off x="5349708" y="240204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Team ORION</a:t>
          </a:r>
        </a:p>
      </dsp:txBody>
      <dsp:txXfrm>
        <a:off x="5349708" y="2402045"/>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32238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8920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1170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7663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066837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3/1/2019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222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641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1923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9530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3/1/2019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4768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smtClean="0"/>
              <a:pPr/>
              <a:t>3/1/2019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7541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3/1/2019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8187337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EE973D95-3D46-4C5D-9A23-B451F1F6F858}"/>
              </a:ext>
            </a:extLst>
          </p:cNvPr>
          <p:cNvPicPr>
            <a:picLocks noChangeAspect="1"/>
          </p:cNvPicPr>
          <p:nvPr/>
        </p:nvPicPr>
        <p:blipFill>
          <a:blip r:embed="rId2"/>
          <a:stretch>
            <a:fillRect/>
          </a:stretch>
        </p:blipFill>
        <p:spPr>
          <a:xfrm>
            <a:off x="804334" y="1815042"/>
            <a:ext cx="10583332" cy="3227915"/>
          </a:xfrm>
          <a:prstGeom prst="rect">
            <a:avLst/>
          </a:prstGeom>
        </p:spPr>
      </p:pic>
    </p:spTree>
    <p:extLst>
      <p:ext uri="{BB962C8B-B14F-4D97-AF65-F5344CB8AC3E}">
        <p14:creationId xmlns:p14="http://schemas.microsoft.com/office/powerpoint/2010/main" val="1831927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pic>
        <p:nvPicPr>
          <p:cNvPr id="7" name="Picture 6" descr="An empty road&#10;&#10;Description automatically generated">
            <a:extLst>
              <a:ext uri="{FF2B5EF4-FFF2-40B4-BE49-F238E27FC236}">
                <a16:creationId xmlns:a16="http://schemas.microsoft.com/office/drawing/2014/main" id="{39339AB4-EF71-4D29-9646-C5114EE40D0C}"/>
              </a:ext>
            </a:extLst>
          </p:cNvPr>
          <p:cNvPicPr>
            <a:picLocks noChangeAspect="1"/>
          </p:cNvPicPr>
          <p:nvPr/>
        </p:nvPicPr>
        <p:blipFill rotWithShape="1">
          <a:blip r:embed="rId2">
            <a:duotone>
              <a:schemeClr val="bg2">
                <a:shade val="45000"/>
                <a:satMod val="135000"/>
              </a:schemeClr>
              <a:prstClr val="white"/>
            </a:duotone>
            <a:alphaModFix amt="25000"/>
            <a:extLst/>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28A75392-1BA6-4939-83EF-A108D03E9124}"/>
              </a:ext>
            </a:extLst>
          </p:cNvPr>
          <p:cNvSpPr>
            <a:spLocks noGrp="1"/>
          </p:cNvSpPr>
          <p:nvPr>
            <p:ph type="title"/>
          </p:nvPr>
        </p:nvSpPr>
        <p:spPr>
          <a:xfrm>
            <a:off x="2231136" y="964692"/>
            <a:ext cx="7729728" cy="1188720"/>
          </a:xfrm>
          <a:solidFill>
            <a:schemeClr val="bg1">
              <a:alpha val="45000"/>
            </a:schemeClr>
          </a:solidFill>
        </p:spPr>
        <p:txBody>
          <a:bodyPr>
            <a:normAutofit/>
          </a:bodyPr>
          <a:lstStyle/>
          <a:p>
            <a:r>
              <a:rPr lang="en-US"/>
              <a:t>MEMBER WISE TASK DISTRIBTUION</a:t>
            </a:r>
          </a:p>
        </p:txBody>
      </p:sp>
      <p:graphicFrame>
        <p:nvGraphicFramePr>
          <p:cNvPr id="5" name="Content Placeholder 4">
            <a:extLst>
              <a:ext uri="{FF2B5EF4-FFF2-40B4-BE49-F238E27FC236}">
                <a16:creationId xmlns:a16="http://schemas.microsoft.com/office/drawing/2014/main" id="{25C89575-1A84-42D9-9741-188F77CC9AAB}"/>
              </a:ext>
            </a:extLst>
          </p:cNvPr>
          <p:cNvGraphicFramePr>
            <a:graphicFrameLocks noGrp="1"/>
          </p:cNvGraphicFramePr>
          <p:nvPr>
            <p:ph idx="1"/>
            <p:extLst>
              <p:ext uri="{D42A27DB-BD31-4B8C-83A1-F6EECF244321}">
                <p14:modId xmlns:p14="http://schemas.microsoft.com/office/powerpoint/2010/main" val="4106908961"/>
              </p:ext>
            </p:extLst>
          </p:nvPr>
        </p:nvGraphicFramePr>
        <p:xfrm>
          <a:off x="282222" y="2404534"/>
          <a:ext cx="11627556" cy="3883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11470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670D-F97D-407D-A07C-977F9798E992}"/>
              </a:ext>
            </a:extLst>
          </p:cNvPr>
          <p:cNvSpPr>
            <a:spLocks noGrp="1"/>
          </p:cNvSpPr>
          <p:nvPr>
            <p:ph type="title"/>
          </p:nvPr>
        </p:nvSpPr>
        <p:spPr>
          <a:xfrm>
            <a:off x="2231136" y="964692"/>
            <a:ext cx="7729728" cy="1188720"/>
          </a:xfrm>
        </p:spPr>
        <p:txBody>
          <a:bodyPr>
            <a:normAutofit/>
          </a:bodyPr>
          <a:lstStyle/>
          <a:p>
            <a:r>
              <a:rPr lang="en-US" dirty="0"/>
              <a:t>Stakeholders</a:t>
            </a:r>
          </a:p>
        </p:txBody>
      </p:sp>
      <p:graphicFrame>
        <p:nvGraphicFramePr>
          <p:cNvPr id="7" name="Content Placeholder 2">
            <a:extLst>
              <a:ext uri="{FF2B5EF4-FFF2-40B4-BE49-F238E27FC236}">
                <a16:creationId xmlns:a16="http://schemas.microsoft.com/office/drawing/2014/main" id="{2A3D26FB-E899-4AB2-B96B-29DF56B3040F}"/>
              </a:ext>
            </a:extLst>
          </p:cNvPr>
          <p:cNvGraphicFramePr>
            <a:graphicFrameLocks noGrp="1"/>
          </p:cNvGraphicFramePr>
          <p:nvPr>
            <p:ph idx="1"/>
            <p:extLst>
              <p:ext uri="{D42A27DB-BD31-4B8C-83A1-F6EECF244321}">
                <p14:modId xmlns:p14="http://schemas.microsoft.com/office/powerpoint/2010/main" val="15902002"/>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67755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close up of an umbrella&#10;&#10;Description automatically generated">
            <a:extLst>
              <a:ext uri="{FF2B5EF4-FFF2-40B4-BE49-F238E27FC236}">
                <a16:creationId xmlns:a16="http://schemas.microsoft.com/office/drawing/2014/main" id="{4E079BD6-95BE-463C-B29E-8502321AAD72}"/>
              </a:ext>
            </a:extLst>
          </p:cNvPr>
          <p:cNvPicPr>
            <a:picLocks noChangeAspect="1"/>
          </p:cNvPicPr>
          <p:nvPr/>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D74767-1D02-46CE-B0D1-70D23D558190}"/>
              </a:ext>
            </a:extLst>
          </p:cNvPr>
          <p:cNvSpPr>
            <a:spLocks noGrp="1"/>
          </p:cNvSpPr>
          <p:nvPr>
            <p:ph type="ctrTitle"/>
          </p:nvPr>
        </p:nvSpPr>
        <p:spPr>
          <a:xfrm>
            <a:off x="1600200" y="2386744"/>
            <a:ext cx="8991600" cy="1645920"/>
          </a:xfrm>
          <a:solidFill>
            <a:schemeClr val="tx1">
              <a:alpha val="80000"/>
            </a:schemeClr>
          </a:solidFill>
          <a:ln>
            <a:solidFill>
              <a:schemeClr val="bg1">
                <a:lumMod val="75000"/>
                <a:lumOff val="25000"/>
              </a:schemeClr>
            </a:solidFill>
          </a:ln>
        </p:spPr>
        <p:style>
          <a:lnRef idx="0">
            <a:schemeClr val="accent4"/>
          </a:lnRef>
          <a:fillRef idx="3">
            <a:schemeClr val="accent4"/>
          </a:fillRef>
          <a:effectRef idx="3">
            <a:schemeClr val="accent4"/>
          </a:effectRef>
          <a:fontRef idx="minor">
            <a:schemeClr val="lt1"/>
          </a:fontRef>
        </p:style>
        <p:txBody>
          <a:bodyPr>
            <a:normAutofit/>
          </a:bodyPr>
          <a:lstStyle/>
          <a:p>
            <a:r>
              <a:rPr lang="en-US" sz="2900">
                <a:solidFill>
                  <a:schemeClr val="bg1">
                    <a:lumMod val="85000"/>
                    <a:lumOff val="15000"/>
                  </a:schemeClr>
                </a:solidFill>
              </a:rPr>
              <a:t>REFERENCE PAPER – DEEP LEARNING AT THE SHALLOW END: Malware classification for non-domain experts</a:t>
            </a:r>
          </a:p>
        </p:txBody>
      </p:sp>
      <p:sp>
        <p:nvSpPr>
          <p:cNvPr id="3" name="Subtitle 2">
            <a:extLst>
              <a:ext uri="{FF2B5EF4-FFF2-40B4-BE49-F238E27FC236}">
                <a16:creationId xmlns:a16="http://schemas.microsoft.com/office/drawing/2014/main" id="{9917C203-7FC8-4915-BB01-273E7F2791A9}"/>
              </a:ext>
            </a:extLst>
          </p:cNvPr>
          <p:cNvSpPr>
            <a:spLocks noGrp="1"/>
          </p:cNvSpPr>
          <p:nvPr>
            <p:ph type="subTitle" idx="1"/>
          </p:nvPr>
        </p:nvSpPr>
        <p:spPr>
          <a:xfrm>
            <a:off x="2695194" y="4352544"/>
            <a:ext cx="6801612" cy="1239894"/>
          </a:xfrm>
        </p:spPr>
        <p:txBody>
          <a:bodyPr>
            <a:normAutofit/>
          </a:bodyPr>
          <a:lstStyle/>
          <a:p>
            <a:r>
              <a:rPr lang="en-US">
                <a:solidFill>
                  <a:srgbClr val="FFFFFF"/>
                </a:solidFill>
              </a:rPr>
              <a:t>https://arxiv.org/abs/1807.08265</a:t>
            </a:r>
          </a:p>
        </p:txBody>
      </p:sp>
    </p:spTree>
    <p:extLst>
      <p:ext uri="{BB962C8B-B14F-4D97-AF65-F5344CB8AC3E}">
        <p14:creationId xmlns:p14="http://schemas.microsoft.com/office/powerpoint/2010/main" val="3032654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picture containing spider, invertebrate, indoor, arthropod&#10;&#10;Description automatically generated">
            <a:extLst>
              <a:ext uri="{FF2B5EF4-FFF2-40B4-BE49-F238E27FC236}">
                <a16:creationId xmlns:a16="http://schemas.microsoft.com/office/drawing/2014/main" id="{3CBE89D1-D3FF-4A2C-9D64-300776F59A9B}"/>
              </a:ext>
            </a:extLst>
          </p:cNvPr>
          <p:cNvPicPr>
            <a:picLocks noChangeAspect="1"/>
          </p:cNvPicPr>
          <p:nvPr/>
        </p:nvPicPr>
        <p:blipFill rotWithShape="1">
          <a:blip r:embed="rId2"/>
          <a:srcRect r="2311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BDE92DA-C73F-4141-878B-F80A589B99CF}"/>
              </a:ext>
            </a:extLst>
          </p:cNvPr>
          <p:cNvSpPr>
            <a:spLocks noGrp="1"/>
          </p:cNvSpPr>
          <p:nvPr>
            <p:ph type="title"/>
          </p:nvPr>
        </p:nvSpPr>
        <p:spPr>
          <a:xfrm>
            <a:off x="1600200" y="2386744"/>
            <a:ext cx="8991600" cy="1645920"/>
          </a:xfrm>
          <a:solidFill>
            <a:schemeClr val="tx1">
              <a:alpha val="80000"/>
            </a:schemeClr>
          </a:solidFill>
          <a:ln>
            <a:solidFill>
              <a:schemeClr val="bg1">
                <a:lumMod val="75000"/>
                <a:lumOff val="25000"/>
              </a:schemeClr>
            </a:solidFill>
          </a:ln>
        </p:spPr>
        <p:txBody>
          <a:bodyPr vert="horz" lIns="274320" tIns="182880" rIns="274320" bIns="182880" rtlCol="0" anchor="ctr" anchorCtr="1">
            <a:normAutofit/>
          </a:bodyPr>
          <a:lstStyle/>
          <a:p>
            <a:r>
              <a:rPr lang="en-US" sz="3800">
                <a:solidFill>
                  <a:schemeClr val="bg1">
                    <a:lumMod val="85000"/>
                    <a:lumOff val="15000"/>
                  </a:schemeClr>
                </a:solidFill>
              </a:rPr>
              <a:t>WORK DONE SO FAR</a:t>
            </a:r>
          </a:p>
        </p:txBody>
      </p:sp>
      <p:sp>
        <p:nvSpPr>
          <p:cNvPr id="3" name="Content Placeholder 2">
            <a:extLst>
              <a:ext uri="{FF2B5EF4-FFF2-40B4-BE49-F238E27FC236}">
                <a16:creationId xmlns:a16="http://schemas.microsoft.com/office/drawing/2014/main" id="{FA1E36D2-CFA2-4C8C-825A-857FDEBDC488}"/>
              </a:ext>
            </a:extLst>
          </p:cNvPr>
          <p:cNvSpPr>
            <a:spLocks noGrp="1"/>
          </p:cNvSpPr>
          <p:nvPr>
            <p:ph idx="1"/>
          </p:nvPr>
        </p:nvSpPr>
        <p:spPr>
          <a:xfrm>
            <a:off x="2695194" y="4352544"/>
            <a:ext cx="6801612" cy="1239894"/>
          </a:xfrm>
        </p:spPr>
        <p:txBody>
          <a:bodyPr vert="horz" lIns="91440" tIns="45720" rIns="91440" bIns="45720" rtlCol="0">
            <a:normAutofit/>
          </a:bodyPr>
          <a:lstStyle/>
          <a:p>
            <a:pPr marL="0" indent="0" algn="ctr">
              <a:buNone/>
            </a:pPr>
            <a:r>
              <a:rPr lang="en-US" sz="3200" dirty="0">
                <a:solidFill>
                  <a:srgbClr val="FFFFFF"/>
                </a:solidFill>
              </a:rPr>
              <a:t>Literature Survey in Progress</a:t>
            </a:r>
          </a:p>
        </p:txBody>
      </p:sp>
    </p:spTree>
    <p:extLst>
      <p:ext uri="{BB962C8B-B14F-4D97-AF65-F5344CB8AC3E}">
        <p14:creationId xmlns:p14="http://schemas.microsoft.com/office/powerpoint/2010/main" val="36586691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260C7-3D1F-497E-86D4-4F100CD58EB1}"/>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US">
                <a:solidFill>
                  <a:srgbClr val="FFFFFF"/>
                </a:solidFill>
              </a:rPr>
              <a:t>HADITH</a:t>
            </a:r>
          </a:p>
        </p:txBody>
      </p:sp>
      <p:sp useBgFill="1">
        <p:nvSpPr>
          <p:cNvPr id="11" name="Rectangle 10">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ECD2FA3-6C84-4CDE-9923-3915DE9A2724}"/>
              </a:ext>
            </a:extLst>
          </p:cNvPr>
          <p:cNvGraphicFramePr>
            <a:graphicFrameLocks noGrp="1"/>
          </p:cNvGraphicFramePr>
          <p:nvPr>
            <p:ph idx="1"/>
            <p:extLst>
              <p:ext uri="{D42A27DB-BD31-4B8C-83A1-F6EECF244321}">
                <p14:modId xmlns:p14="http://schemas.microsoft.com/office/powerpoint/2010/main" val="3043172067"/>
              </p:ext>
            </p:extLst>
          </p:nvPr>
        </p:nvGraphicFramePr>
        <p:xfrm>
          <a:off x="5397500" y="1692497"/>
          <a:ext cx="6151563" cy="3171382"/>
        </p:xfrm>
        <a:graphic>
          <a:graphicData uri="http://schemas.openxmlformats.org/drawingml/2006/table">
            <a:tbl>
              <a:tblPr firstRow="1" bandRow="1">
                <a:tableStyleId>{9D7B26C5-4107-4FEC-AEDC-1716B250A1EF}</a:tableStyleId>
              </a:tblPr>
              <a:tblGrid>
                <a:gridCol w="6151563">
                  <a:extLst>
                    <a:ext uri="{9D8B030D-6E8A-4147-A177-3AD203B41FA5}">
                      <a16:colId xmlns:a16="http://schemas.microsoft.com/office/drawing/2014/main" val="2812851163"/>
                    </a:ext>
                  </a:extLst>
                </a:gridCol>
              </a:tblGrid>
              <a:tr h="424433">
                <a:tc>
                  <a:txBody>
                    <a:bodyPr/>
                    <a:lstStyle/>
                    <a:p>
                      <a:pPr algn="l"/>
                      <a:r>
                        <a:rPr lang="en-US" sz="2100"/>
                        <a:t>Volume 1, Book 3, Number 80 :</a:t>
                      </a:r>
                    </a:p>
                  </a:txBody>
                  <a:tcPr marL="32953" marR="32953" marT="32953" marB="32953" anchor="ctr"/>
                </a:tc>
                <a:extLst>
                  <a:ext uri="{0D108BD9-81ED-4DB2-BD59-A6C34878D82A}">
                    <a16:rowId xmlns:a16="http://schemas.microsoft.com/office/drawing/2014/main" val="3912649119"/>
                  </a:ext>
                </a:extLst>
              </a:tr>
              <a:tr h="424433">
                <a:tc>
                  <a:txBody>
                    <a:bodyPr/>
                    <a:lstStyle/>
                    <a:p>
                      <a:pPr algn="l"/>
                      <a:r>
                        <a:rPr lang="en-US" sz="2100" dirty="0"/>
                        <a:t>Narrated by Anas R.A.</a:t>
                      </a:r>
                    </a:p>
                  </a:txBody>
                  <a:tcPr marL="32953" marR="32953" marT="32953" marB="32953" anchor="ctr"/>
                </a:tc>
                <a:extLst>
                  <a:ext uri="{0D108BD9-81ED-4DB2-BD59-A6C34878D82A}">
                    <a16:rowId xmlns:a16="http://schemas.microsoft.com/office/drawing/2014/main" val="2925010627"/>
                  </a:ext>
                </a:extLst>
              </a:tr>
              <a:tr h="2322516">
                <a:tc>
                  <a:txBody>
                    <a:bodyPr/>
                    <a:lstStyle/>
                    <a:p>
                      <a:pPr algn="just"/>
                      <a:r>
                        <a:rPr lang="en-US" sz="2100" dirty="0"/>
                        <a:t>Allah's Apostle said, "From among the portents of the Hour are (the following): 1. Religious knowledge will be taken away (by the death of Religious learned men). 2. (Religious) ignorance will prevail. 3. Drinking of Alcoholic drinks (will be very common). 4. There will be prevalence of open illegal sexual intercourse. </a:t>
                      </a:r>
                    </a:p>
                  </a:txBody>
                  <a:tcPr marL="32953" marR="32953" marT="32953" marB="32953"/>
                </a:tc>
                <a:extLst>
                  <a:ext uri="{0D108BD9-81ED-4DB2-BD59-A6C34878D82A}">
                    <a16:rowId xmlns:a16="http://schemas.microsoft.com/office/drawing/2014/main" val="1427449089"/>
                  </a:ext>
                </a:extLst>
              </a:tr>
            </a:tbl>
          </a:graphicData>
        </a:graphic>
      </p:graphicFrame>
    </p:spTree>
    <p:extLst>
      <p:ext uri="{BB962C8B-B14F-4D97-AF65-F5344CB8AC3E}">
        <p14:creationId xmlns:p14="http://schemas.microsoft.com/office/powerpoint/2010/main" val="39934795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09DC-CA21-4616-B97D-2FCE1F9E3936}"/>
              </a:ext>
            </a:extLst>
          </p:cNvPr>
          <p:cNvSpPr>
            <a:spLocks noGrp="1"/>
          </p:cNvSpPr>
          <p:nvPr>
            <p:ph type="ctrTitle"/>
          </p:nvPr>
        </p:nvSpPr>
        <p:spPr/>
        <p:style>
          <a:lnRef idx="0">
            <a:schemeClr val="accent4"/>
          </a:lnRef>
          <a:fillRef idx="3">
            <a:schemeClr val="accent4"/>
          </a:fillRef>
          <a:effectRef idx="3">
            <a:schemeClr val="accent4"/>
          </a:effectRef>
          <a:fontRef idx="minor">
            <a:schemeClr val="lt1"/>
          </a:fontRef>
        </p:style>
        <p:txBody>
          <a:bodyPr/>
          <a:lstStyle/>
          <a:p>
            <a:r>
              <a:rPr lang="en-US" dirty="0"/>
              <a:t>TEAM ORION</a:t>
            </a:r>
          </a:p>
        </p:txBody>
      </p:sp>
      <p:sp>
        <p:nvSpPr>
          <p:cNvPr id="3" name="Subtitle 2">
            <a:extLst>
              <a:ext uri="{FF2B5EF4-FFF2-40B4-BE49-F238E27FC236}">
                <a16:creationId xmlns:a16="http://schemas.microsoft.com/office/drawing/2014/main" id="{D7B4352E-D5D9-4F9C-8E2D-E791FE47C390}"/>
              </a:ext>
            </a:extLst>
          </p:cNvPr>
          <p:cNvSpPr>
            <a:spLocks noGrp="1"/>
          </p:cNvSpPr>
          <p:nvPr>
            <p:ph type="subTitle" idx="1"/>
          </p:nvPr>
        </p:nvSpPr>
        <p:spPr>
          <a:xfrm>
            <a:off x="0" y="5794310"/>
            <a:ext cx="12192000" cy="1063690"/>
          </a:xfrm>
        </p:spPr>
        <p:txBody>
          <a:bodyPr>
            <a:normAutofit/>
          </a:bodyPr>
          <a:lstStyle/>
          <a:p>
            <a:r>
              <a:rPr lang="en-US" dirty="0"/>
              <a:t>Orion is a prominent constellation located on the celestial equator and visible throughout the world. It is one of the most conspicuous and recognizable constellations in the night sky. It was named after Orion, a hunter in Greek mythology. </a:t>
            </a:r>
          </a:p>
        </p:txBody>
      </p:sp>
    </p:spTree>
    <p:extLst>
      <p:ext uri="{BB962C8B-B14F-4D97-AF65-F5344CB8AC3E}">
        <p14:creationId xmlns:p14="http://schemas.microsoft.com/office/powerpoint/2010/main" val="5389562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3441-C927-4EEB-81C6-56B9B970D32E}"/>
              </a:ext>
            </a:extLst>
          </p:cNvPr>
          <p:cNvSpPr>
            <a:spLocks noGrp="1"/>
          </p:cNvSpPr>
          <p:nvPr>
            <p:ph type="title"/>
          </p:nvPr>
        </p:nvSpPr>
        <p:spPr>
          <a:xfrm>
            <a:off x="3863994" y="964692"/>
            <a:ext cx="7729728" cy="1188720"/>
          </a:xfrm>
        </p:spPr>
        <p:txBody>
          <a:bodyPr>
            <a:normAutofit/>
          </a:bodyPr>
          <a:lstStyle/>
          <a:p>
            <a:r>
              <a:rPr lang="en-US" sz="3200" dirty="0"/>
              <a:t>GROUP MEMBERS</a:t>
            </a:r>
          </a:p>
        </p:txBody>
      </p:sp>
      <p:sp>
        <p:nvSpPr>
          <p:cNvPr id="3" name="Content Placeholder 2">
            <a:extLst>
              <a:ext uri="{FF2B5EF4-FFF2-40B4-BE49-F238E27FC236}">
                <a16:creationId xmlns:a16="http://schemas.microsoft.com/office/drawing/2014/main" id="{A40C7D1A-1DDD-439C-9338-99C6ADED8633}"/>
              </a:ext>
            </a:extLst>
          </p:cNvPr>
          <p:cNvSpPr>
            <a:spLocks noGrp="1"/>
          </p:cNvSpPr>
          <p:nvPr>
            <p:ph idx="1"/>
          </p:nvPr>
        </p:nvSpPr>
        <p:spPr>
          <a:xfrm>
            <a:off x="3863994" y="2638044"/>
            <a:ext cx="7729728" cy="3101983"/>
          </a:xfrm>
        </p:spPr>
        <p:txBody>
          <a:bodyPr>
            <a:normAutofit/>
          </a:bodyPr>
          <a:lstStyle/>
          <a:p>
            <a:pPr lvl="1"/>
            <a:r>
              <a:rPr lang="en-US" sz="2800" dirty="0"/>
              <a:t>Muhammad Mohsin Zafar</a:t>
            </a:r>
          </a:p>
          <a:p>
            <a:pPr lvl="1"/>
            <a:r>
              <a:rPr lang="en-US" sz="2800" dirty="0"/>
              <a:t>Nasir Ali</a:t>
            </a:r>
          </a:p>
          <a:p>
            <a:pPr lvl="1"/>
            <a:r>
              <a:rPr lang="en-US" sz="2800" dirty="0" err="1"/>
              <a:t>Wamiq</a:t>
            </a:r>
            <a:r>
              <a:rPr lang="en-US" sz="2800" dirty="0"/>
              <a:t> Rehman</a:t>
            </a:r>
          </a:p>
          <a:p>
            <a:pPr marL="228600" lvl="1" indent="0" algn="r">
              <a:buNone/>
            </a:pPr>
            <a:endParaRPr lang="en-US" sz="2800" dirty="0"/>
          </a:p>
          <a:p>
            <a:pPr marL="228600" lvl="1" indent="0" algn="r">
              <a:buNone/>
            </a:pPr>
            <a:r>
              <a:rPr lang="en-US" sz="2800" dirty="0"/>
              <a:t>MS Computer Science (18-20)</a:t>
            </a:r>
          </a:p>
          <a:p>
            <a:pPr lvl="1"/>
            <a:endParaRPr lang="en-US" sz="1800" dirty="0"/>
          </a:p>
        </p:txBody>
      </p:sp>
    </p:spTree>
    <p:extLst>
      <p:ext uri="{BB962C8B-B14F-4D97-AF65-F5344CB8AC3E}">
        <p14:creationId xmlns:p14="http://schemas.microsoft.com/office/powerpoint/2010/main" val="15617950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4767-1D02-46CE-B0D1-70D23D558190}"/>
              </a:ext>
            </a:extLst>
          </p:cNvPr>
          <p:cNvSpPr>
            <a:spLocks noGrp="1"/>
          </p:cNvSpPr>
          <p:nvPr>
            <p:ph type="ctrTitle"/>
          </p:nvPr>
        </p:nvSpPr>
        <p:spPr/>
        <p:style>
          <a:lnRef idx="0">
            <a:schemeClr val="accent4"/>
          </a:lnRef>
          <a:fillRef idx="3">
            <a:schemeClr val="accent4"/>
          </a:fillRef>
          <a:effectRef idx="3">
            <a:schemeClr val="accent4"/>
          </a:effectRef>
          <a:fontRef idx="minor">
            <a:schemeClr val="lt1"/>
          </a:fontRef>
        </p:style>
        <p:txBody>
          <a:bodyPr/>
          <a:lstStyle/>
          <a:p>
            <a:r>
              <a:rPr lang="en-US" dirty="0"/>
              <a:t>MALWARE CLASSIFICATION FOR NON DOMAIN EXPERTS</a:t>
            </a:r>
          </a:p>
        </p:txBody>
      </p:sp>
      <p:sp>
        <p:nvSpPr>
          <p:cNvPr id="3" name="Subtitle 2">
            <a:extLst>
              <a:ext uri="{FF2B5EF4-FFF2-40B4-BE49-F238E27FC236}">
                <a16:creationId xmlns:a16="http://schemas.microsoft.com/office/drawing/2014/main" id="{9917C203-7FC8-4915-BB01-273E7F2791A9}"/>
              </a:ext>
            </a:extLst>
          </p:cNvPr>
          <p:cNvSpPr>
            <a:spLocks noGrp="1"/>
          </p:cNvSpPr>
          <p:nvPr>
            <p:ph type="subTitle" idx="1"/>
          </p:nvPr>
        </p:nvSpPr>
        <p:spPr>
          <a:xfrm>
            <a:off x="2695194" y="4352543"/>
            <a:ext cx="6801612" cy="1460427"/>
          </a:xfrm>
        </p:spPr>
        <p:txBody>
          <a:bodyPr>
            <a:normAutofit lnSpcReduction="10000"/>
          </a:bodyPr>
          <a:lstStyle/>
          <a:p>
            <a:r>
              <a:rPr lang="en-US" dirty="0"/>
              <a:t>MACHINE LEARNING IN CYBER SECURITY</a:t>
            </a:r>
          </a:p>
          <a:p>
            <a:r>
              <a:rPr lang="en-US" dirty="0"/>
              <a:t>DEPARTMENT OF COMPUTER AND INFORMATION SCIENCES</a:t>
            </a:r>
          </a:p>
          <a:p>
            <a:r>
              <a:rPr lang="en-US" dirty="0"/>
              <a:t>PIEAS</a:t>
            </a:r>
          </a:p>
        </p:txBody>
      </p:sp>
    </p:spTree>
    <p:extLst>
      <p:ext uri="{BB962C8B-B14F-4D97-AF65-F5344CB8AC3E}">
        <p14:creationId xmlns:p14="http://schemas.microsoft.com/office/powerpoint/2010/main" val="210688185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245F1A0-E708-41F4-8362-60FA0BB39B79}"/>
              </a:ext>
            </a:extLst>
          </p:cNvPr>
          <p:cNvPicPr>
            <a:picLocks noGrp="1" noChangeAspect="1"/>
          </p:cNvPicPr>
          <p:nvPr>
            <p:ph idx="1"/>
          </p:nvPr>
        </p:nvPicPr>
        <p:blipFill rotWithShape="1">
          <a:blip r:embed="rId2"/>
          <a:srcRect r="-1" b="9016"/>
          <a:stretch/>
        </p:blipFill>
        <p:spPr>
          <a:xfrm>
            <a:off x="20" y="10"/>
            <a:ext cx="7537684" cy="6857990"/>
          </a:xfrm>
          <a:prstGeom prst="rect">
            <a:avLst/>
          </a:prstGeom>
        </p:spPr>
      </p:pic>
      <p:sp>
        <p:nvSpPr>
          <p:cNvPr id="2" name="Title 1">
            <a:extLst>
              <a:ext uri="{FF2B5EF4-FFF2-40B4-BE49-F238E27FC236}">
                <a16:creationId xmlns:a16="http://schemas.microsoft.com/office/drawing/2014/main" id="{F6124C56-2150-4B5A-B016-6E84D4F2649B}"/>
              </a:ext>
            </a:extLst>
          </p:cNvPr>
          <p:cNvSpPr>
            <a:spLocks noGrp="1"/>
          </p:cNvSpPr>
          <p:nvPr>
            <p:ph type="title"/>
          </p:nvPr>
        </p:nvSpPr>
        <p:spPr>
          <a:xfrm>
            <a:off x="804672" y="2844368"/>
            <a:ext cx="5928360" cy="1188720"/>
          </a:xfrm>
          <a:solidFill>
            <a:schemeClr val="tx1">
              <a:alpha val="60000"/>
            </a:schemeClr>
          </a:solidFill>
          <a:ln>
            <a:solidFill>
              <a:schemeClr val="bg1"/>
            </a:solidFill>
          </a:ln>
        </p:spPr>
        <p:txBody>
          <a:bodyPr vert="horz" lIns="182880" tIns="182880" rIns="182880" bIns="182880" rtlCol="0" anchor="ctr">
            <a:normAutofit/>
          </a:bodyPr>
          <a:lstStyle/>
          <a:p>
            <a:r>
              <a:rPr lang="en-US" sz="2800">
                <a:solidFill>
                  <a:schemeClr val="bg1"/>
                </a:solidFill>
              </a:rPr>
              <a:t>Let’s understand the problem/motivation</a:t>
            </a:r>
          </a:p>
        </p:txBody>
      </p:sp>
      <p:sp>
        <p:nvSpPr>
          <p:cNvPr id="11" name="Rectangle 10">
            <a:extLst>
              <a:ext uri="{FF2B5EF4-FFF2-40B4-BE49-F238E27FC236}">
                <a16:creationId xmlns:a16="http://schemas.microsoft.com/office/drawing/2014/main" id="{2DC18BC7-5FF5-42FD-8163-C0D34837F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7DECCF0-10DD-4675-803C-AA03DE9857F8}"/>
              </a:ext>
            </a:extLst>
          </p:cNvPr>
          <p:cNvSpPr>
            <a:spLocks noGrp="1"/>
          </p:cNvSpPr>
          <p:nvPr>
            <p:ph type="body" sz="half" idx="2"/>
          </p:nvPr>
        </p:nvSpPr>
        <p:spPr>
          <a:xfrm>
            <a:off x="7778044" y="973600"/>
            <a:ext cx="3838365" cy="4924280"/>
          </a:xfrm>
        </p:spPr>
        <p:txBody>
          <a:bodyPr vert="horz" lIns="91440" tIns="45720" rIns="91440" bIns="45720" rtlCol="0" anchor="ctr">
            <a:normAutofit/>
          </a:bodyPr>
          <a:lstStyle/>
          <a:p>
            <a:pPr marL="400050" indent="-342900" algn="l">
              <a:buBlip>
                <a:blip r:embed="rId3"/>
              </a:buBlip>
            </a:pPr>
            <a:r>
              <a:rPr lang="en-US" sz="2400" dirty="0"/>
              <a:t>Static Analysis</a:t>
            </a:r>
          </a:p>
          <a:p>
            <a:pPr marL="400050" indent="-342900" algn="l">
              <a:buBlip>
                <a:blip r:embed="rId3"/>
              </a:buBlip>
            </a:pPr>
            <a:r>
              <a:rPr lang="en-US" sz="2400" dirty="0"/>
              <a:t>Domain Knowledge</a:t>
            </a:r>
          </a:p>
          <a:p>
            <a:pPr marL="400050" indent="-342900" algn="l">
              <a:buBlip>
                <a:blip r:embed="rId3"/>
              </a:buBlip>
            </a:pPr>
            <a:r>
              <a:rPr lang="en-US" sz="2400" dirty="0"/>
              <a:t>Dynamic Analysis</a:t>
            </a:r>
          </a:p>
          <a:p>
            <a:pPr marL="400050" indent="-342900" algn="l">
              <a:buBlip>
                <a:blip r:embed="rId3"/>
              </a:buBlip>
            </a:pPr>
            <a:r>
              <a:rPr lang="en-US" sz="2400" dirty="0"/>
              <a:t>Time Consumption</a:t>
            </a:r>
          </a:p>
          <a:p>
            <a:pPr marL="400050" indent="-342900" algn="l">
              <a:buBlip>
                <a:blip r:embed="rId3"/>
              </a:buBlip>
            </a:pPr>
            <a:r>
              <a:rPr lang="en-US" sz="2400" dirty="0"/>
              <a:t>Outdated Malware Signatures</a:t>
            </a:r>
          </a:p>
        </p:txBody>
      </p:sp>
    </p:spTree>
    <p:extLst>
      <p:ext uri="{BB962C8B-B14F-4D97-AF65-F5344CB8AC3E}">
        <p14:creationId xmlns:p14="http://schemas.microsoft.com/office/powerpoint/2010/main" val="24770765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0E7677-6676-46D4-A1B8-F4F904E86118}"/>
              </a:ext>
            </a:extLst>
          </p:cNvPr>
          <p:cNvPicPr>
            <a:picLocks noChangeAspect="1"/>
          </p:cNvPicPr>
          <p:nvPr/>
        </p:nvPicPr>
        <p:blipFill rotWithShape="1">
          <a:blip r:embed="rId2"/>
          <a:srcRect l="35576" r="5089"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9A7BB8F5-D38B-4AC8-976A-42AE4E83ADEB}"/>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dirty="0">
                <a:solidFill>
                  <a:schemeClr val="bg1"/>
                </a:solidFill>
              </a:rPr>
              <a:t>Project GOALS</a:t>
            </a:r>
          </a:p>
        </p:txBody>
      </p:sp>
      <p:sp>
        <p:nvSpPr>
          <p:cNvPr id="3" name="Content Placeholder 2">
            <a:extLst>
              <a:ext uri="{FF2B5EF4-FFF2-40B4-BE49-F238E27FC236}">
                <a16:creationId xmlns:a16="http://schemas.microsoft.com/office/drawing/2014/main" id="{C80FDDAD-D0C1-4C5E-BB61-B30FC51DF7F2}"/>
              </a:ext>
            </a:extLst>
          </p:cNvPr>
          <p:cNvSpPr>
            <a:spLocks noGrp="1"/>
          </p:cNvSpPr>
          <p:nvPr>
            <p:ph idx="1"/>
          </p:nvPr>
        </p:nvSpPr>
        <p:spPr>
          <a:xfrm>
            <a:off x="6743941" y="976129"/>
            <a:ext cx="4804931" cy="4919815"/>
          </a:xfrm>
        </p:spPr>
        <p:txBody>
          <a:bodyPr anchor="ctr">
            <a:normAutofit/>
          </a:bodyPr>
          <a:lstStyle/>
          <a:p>
            <a:pPr>
              <a:buBlip>
                <a:blip r:embed="rId3"/>
              </a:buBlip>
            </a:pPr>
            <a:r>
              <a:rPr lang="en-US" sz="2400" dirty="0"/>
              <a:t>To Represent Raw Bytes of Portable Executables as a Grayscale image of suitable resolution </a:t>
            </a:r>
          </a:p>
          <a:p>
            <a:pPr>
              <a:buBlip>
                <a:blip r:embed="rId3"/>
              </a:buBlip>
            </a:pPr>
            <a:r>
              <a:rPr lang="en-US" sz="2400" dirty="0"/>
              <a:t>To Perform Classification of Generated Images via Combination of Convolutional Neural Network and Long Sort-Term Memory Networks</a:t>
            </a:r>
          </a:p>
        </p:txBody>
      </p:sp>
    </p:spTree>
    <p:extLst>
      <p:ext uri="{BB962C8B-B14F-4D97-AF65-F5344CB8AC3E}">
        <p14:creationId xmlns:p14="http://schemas.microsoft.com/office/powerpoint/2010/main" val="24514549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urtain, night&#10;&#10;Description automatically generated">
            <a:extLst>
              <a:ext uri="{FF2B5EF4-FFF2-40B4-BE49-F238E27FC236}">
                <a16:creationId xmlns:a16="http://schemas.microsoft.com/office/drawing/2014/main" id="{F5977335-80FE-49C6-B456-D1B73F8908E1}"/>
              </a:ext>
            </a:extLst>
          </p:cNvPr>
          <p:cNvPicPr>
            <a:picLocks noChangeAspect="1"/>
          </p:cNvPicPr>
          <p:nvPr/>
        </p:nvPicPr>
        <p:blipFill rotWithShape="1">
          <a:blip r:embed="rId2">
            <a:alphaModFix amt="40000"/>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A78DD5-3C1A-4C07-80CE-DDE7D1D399D8}"/>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dirty="0">
                <a:solidFill>
                  <a:schemeClr val="tx1"/>
                </a:solidFill>
              </a:rPr>
              <a:t>DATA AVAILABILITY</a:t>
            </a:r>
          </a:p>
        </p:txBody>
      </p:sp>
      <p:sp>
        <p:nvSpPr>
          <p:cNvPr id="3" name="Content Placeholder 2">
            <a:extLst>
              <a:ext uri="{FF2B5EF4-FFF2-40B4-BE49-F238E27FC236}">
                <a16:creationId xmlns:a16="http://schemas.microsoft.com/office/drawing/2014/main" id="{9D224769-1F67-4512-B84F-A8FCE42AB4AD}"/>
              </a:ext>
            </a:extLst>
          </p:cNvPr>
          <p:cNvSpPr>
            <a:spLocks noGrp="1"/>
          </p:cNvSpPr>
          <p:nvPr>
            <p:ph idx="1"/>
          </p:nvPr>
        </p:nvSpPr>
        <p:spPr>
          <a:xfrm>
            <a:off x="2231136" y="2638044"/>
            <a:ext cx="7729728" cy="3101983"/>
          </a:xfrm>
        </p:spPr>
        <p:txBody>
          <a:bodyPr>
            <a:normAutofit/>
          </a:bodyPr>
          <a:lstStyle/>
          <a:p>
            <a:pPr>
              <a:buBlip>
                <a:blip r:embed="rId3"/>
              </a:buBlip>
            </a:pPr>
            <a:r>
              <a:rPr lang="en-US" sz="2400" dirty="0"/>
              <a:t>Microsoft Malware Classification Challenge (BIG, 2015)</a:t>
            </a:r>
          </a:p>
          <a:p>
            <a:pPr lvl="1">
              <a:buBlip>
                <a:blip r:embed="rId3">
                  <a:extLst/>
                </a:blip>
              </a:buBlip>
            </a:pPr>
            <a:r>
              <a:rPr lang="en-US" sz="2000" dirty="0"/>
              <a:t>Available @ Kaggle </a:t>
            </a:r>
          </a:p>
          <a:p>
            <a:pPr lvl="1">
              <a:buBlip>
                <a:blip r:embed="rId3">
                  <a:extLst/>
                </a:blip>
              </a:buBlip>
            </a:pPr>
            <a:r>
              <a:rPr lang="en-US" sz="2000" dirty="0"/>
              <a:t>35 GB Compressed Data Size</a:t>
            </a:r>
          </a:p>
          <a:p>
            <a:pPr lvl="1">
              <a:buBlip>
                <a:blip r:embed="rId3">
                  <a:extLst/>
                </a:blip>
              </a:buBlip>
            </a:pPr>
            <a:r>
              <a:rPr lang="en-US" sz="2000" dirty="0"/>
              <a:t>Approximately Half Terabyte Uncompressed Data size</a:t>
            </a:r>
          </a:p>
        </p:txBody>
      </p:sp>
    </p:spTree>
    <p:extLst>
      <p:ext uri="{BB962C8B-B14F-4D97-AF65-F5344CB8AC3E}">
        <p14:creationId xmlns:p14="http://schemas.microsoft.com/office/powerpoint/2010/main" val="1251251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355C7-D97F-4303-90D5-7CF1CA62AF1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a:solidFill>
                  <a:srgbClr val="FFFFFF"/>
                </a:solidFill>
              </a:rPr>
              <a:t>Project TASKS BREAKDOWN</a:t>
            </a:r>
            <a:endParaRPr lang="en-US" sz="2400" dirty="0">
              <a:solidFill>
                <a:srgbClr val="FFFFFF"/>
              </a:solidFill>
            </a:endParaRPr>
          </a:p>
        </p:txBody>
      </p:sp>
      <p:sp>
        <p:nvSpPr>
          <p:cNvPr id="3" name="Content Placeholder 2">
            <a:extLst>
              <a:ext uri="{FF2B5EF4-FFF2-40B4-BE49-F238E27FC236}">
                <a16:creationId xmlns:a16="http://schemas.microsoft.com/office/drawing/2014/main" id="{C6807E35-2C48-44E3-8929-0EEC9680C11B}"/>
              </a:ext>
            </a:extLst>
          </p:cNvPr>
          <p:cNvSpPr>
            <a:spLocks noGrp="1"/>
          </p:cNvSpPr>
          <p:nvPr>
            <p:ph idx="1"/>
          </p:nvPr>
        </p:nvSpPr>
        <p:spPr>
          <a:xfrm>
            <a:off x="5232805" y="282222"/>
            <a:ext cx="6767284" cy="6287911"/>
          </a:xfrm>
        </p:spPr>
        <p:txBody>
          <a:bodyPr anchor="ctr">
            <a:normAutofit/>
          </a:bodyPr>
          <a:lstStyle/>
          <a:p>
            <a:pPr>
              <a:lnSpc>
                <a:spcPct val="90000"/>
              </a:lnSpc>
              <a:buBlip>
                <a:blip r:embed="rId2">
                  <a:extLst/>
                </a:blip>
              </a:buBlip>
            </a:pPr>
            <a:r>
              <a:rPr lang="en-US" sz="2400" dirty="0"/>
              <a:t>Data Acquisition </a:t>
            </a:r>
          </a:p>
          <a:p>
            <a:pPr>
              <a:lnSpc>
                <a:spcPct val="90000"/>
              </a:lnSpc>
              <a:buBlip>
                <a:blip r:embed="rId2">
                  <a:extLst/>
                </a:blip>
              </a:buBlip>
            </a:pPr>
            <a:r>
              <a:rPr lang="en-US" sz="2400" dirty="0"/>
              <a:t>Data Pre Processing </a:t>
            </a:r>
          </a:p>
          <a:p>
            <a:pPr lvl="1">
              <a:lnSpc>
                <a:spcPct val="90000"/>
              </a:lnSpc>
              <a:buBlip>
                <a:blip r:embed="rId2">
                  <a:extLst/>
                </a:blip>
              </a:buBlip>
            </a:pPr>
            <a:r>
              <a:rPr lang="en-US" sz="2400" dirty="0"/>
              <a:t>Conversion of RAW Bytes to Greyscale Images</a:t>
            </a:r>
          </a:p>
          <a:p>
            <a:pPr>
              <a:lnSpc>
                <a:spcPct val="90000"/>
              </a:lnSpc>
              <a:buBlip>
                <a:blip r:embed="rId2">
                  <a:extLst/>
                </a:blip>
              </a:buBlip>
            </a:pPr>
            <a:r>
              <a:rPr lang="en-US" sz="2400" dirty="0"/>
              <a:t>Implementation of CNN</a:t>
            </a:r>
          </a:p>
          <a:p>
            <a:pPr>
              <a:lnSpc>
                <a:spcPct val="90000"/>
              </a:lnSpc>
              <a:buBlip>
                <a:blip r:embed="rId2">
                  <a:extLst/>
                </a:blip>
              </a:buBlip>
            </a:pPr>
            <a:r>
              <a:rPr lang="en-US" sz="2400" dirty="0"/>
              <a:t>Implementation of LSTM</a:t>
            </a:r>
          </a:p>
          <a:p>
            <a:pPr>
              <a:lnSpc>
                <a:spcPct val="90000"/>
              </a:lnSpc>
              <a:buBlip>
                <a:blip r:embed="rId2">
                  <a:extLst/>
                </a:blip>
              </a:buBlip>
            </a:pPr>
            <a:r>
              <a:rPr lang="en-US" sz="2400" dirty="0"/>
              <a:t>Completion of Pipe Line By combining output CNN as input to LSTM</a:t>
            </a:r>
          </a:p>
          <a:p>
            <a:pPr>
              <a:lnSpc>
                <a:spcPct val="90000"/>
              </a:lnSpc>
              <a:buBlip>
                <a:blip r:embed="rId2">
                  <a:extLst/>
                </a:blip>
              </a:buBlip>
            </a:pPr>
            <a:r>
              <a:rPr lang="en-US" sz="2400" dirty="0"/>
              <a:t>Training on Training Data</a:t>
            </a:r>
          </a:p>
          <a:p>
            <a:pPr>
              <a:lnSpc>
                <a:spcPct val="90000"/>
              </a:lnSpc>
              <a:buBlip>
                <a:blip r:embed="rId2">
                  <a:extLst/>
                </a:blip>
              </a:buBlip>
            </a:pPr>
            <a:r>
              <a:rPr lang="en-US" sz="2400" dirty="0"/>
              <a:t>Validation of Accuracy on Training Data via Cross Validation Technique</a:t>
            </a:r>
          </a:p>
          <a:p>
            <a:pPr>
              <a:lnSpc>
                <a:spcPct val="90000"/>
              </a:lnSpc>
              <a:buBlip>
                <a:blip r:embed="rId2">
                  <a:extLst/>
                </a:blip>
              </a:buBlip>
            </a:pPr>
            <a:r>
              <a:rPr lang="en-US" sz="2400" dirty="0"/>
              <a:t>Evaluation on Test Data</a:t>
            </a:r>
          </a:p>
          <a:p>
            <a:pPr>
              <a:lnSpc>
                <a:spcPct val="90000"/>
              </a:lnSpc>
              <a:buBlip>
                <a:blip r:embed="rId2">
                  <a:extLst/>
                </a:blip>
              </a:buBlip>
            </a:pPr>
            <a:r>
              <a:rPr lang="en-US" sz="2400" dirty="0"/>
              <a:t>Replacing LSTM with </a:t>
            </a:r>
            <a:r>
              <a:rPr lang="en-US" sz="2400" dirty="0" err="1"/>
              <a:t>BiLSTM</a:t>
            </a:r>
            <a:r>
              <a:rPr lang="en-US" sz="2400" dirty="0"/>
              <a:t> (if have enough time)</a:t>
            </a:r>
          </a:p>
          <a:p>
            <a:pPr>
              <a:lnSpc>
                <a:spcPct val="90000"/>
              </a:lnSpc>
              <a:buBlip>
                <a:blip r:embed="rId2">
                  <a:extLst/>
                </a:blip>
              </a:buBlip>
            </a:pPr>
            <a:r>
              <a:rPr lang="en-US" sz="2400" dirty="0"/>
              <a:t>Work on Suggested Improvements</a:t>
            </a:r>
          </a:p>
        </p:txBody>
      </p:sp>
      <p:pic>
        <p:nvPicPr>
          <p:cNvPr id="5" name="Picture 4" descr="A black sign with white text&#10;&#10;Description automatically generated">
            <a:extLst>
              <a:ext uri="{FF2B5EF4-FFF2-40B4-BE49-F238E27FC236}">
                <a16:creationId xmlns:a16="http://schemas.microsoft.com/office/drawing/2014/main" id="{C0D2763E-E5FB-4B57-B1D5-A60F5DA9C9ED}"/>
              </a:ext>
            </a:extLst>
          </p:cNvPr>
          <p:cNvPicPr>
            <a:picLocks noChangeAspect="1"/>
          </p:cNvPicPr>
          <p:nvPr/>
        </p:nvPicPr>
        <p:blipFill>
          <a:blip r:embed="rId3"/>
          <a:stretch>
            <a:fillRect/>
          </a:stretch>
        </p:blipFill>
        <p:spPr>
          <a:xfrm>
            <a:off x="10487378" y="14990"/>
            <a:ext cx="1704622" cy="1571494"/>
          </a:xfrm>
          <a:prstGeom prst="rect">
            <a:avLst/>
          </a:prstGeom>
        </p:spPr>
      </p:pic>
    </p:spTree>
    <p:extLst>
      <p:ext uri="{BB962C8B-B14F-4D97-AF65-F5344CB8AC3E}">
        <p14:creationId xmlns:p14="http://schemas.microsoft.com/office/powerpoint/2010/main" val="9077395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n empty road&#10;&#10;Description automatically generated">
            <a:extLst>
              <a:ext uri="{FF2B5EF4-FFF2-40B4-BE49-F238E27FC236}">
                <a16:creationId xmlns:a16="http://schemas.microsoft.com/office/drawing/2014/main" id="{39339AB4-EF71-4D29-9646-C5114EE40D0C}"/>
              </a:ext>
            </a:extLst>
          </p:cNvPr>
          <p:cNvPicPr>
            <a:picLocks noChangeAspect="1"/>
          </p:cNvPicPr>
          <p:nvPr/>
        </p:nvPicPr>
        <p:blipFill rotWithShape="1">
          <a:blip r:embed="rId2">
            <a:alphaModFix amt="40000"/>
            <a:extLst/>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28A75392-1BA6-4939-83EF-A108D03E9124}"/>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Project Plan with milestones</a:t>
            </a:r>
          </a:p>
        </p:txBody>
      </p:sp>
      <p:graphicFrame>
        <p:nvGraphicFramePr>
          <p:cNvPr id="5" name="Content Placeholder 4">
            <a:extLst>
              <a:ext uri="{FF2B5EF4-FFF2-40B4-BE49-F238E27FC236}">
                <a16:creationId xmlns:a16="http://schemas.microsoft.com/office/drawing/2014/main" id="{25C89575-1A84-42D9-9741-188F77CC9AAB}"/>
              </a:ext>
            </a:extLst>
          </p:cNvPr>
          <p:cNvGraphicFramePr>
            <a:graphicFrameLocks noGrp="1"/>
          </p:cNvGraphicFramePr>
          <p:nvPr>
            <p:ph idx="1"/>
            <p:extLst>
              <p:ext uri="{D42A27DB-BD31-4B8C-83A1-F6EECF244321}">
                <p14:modId xmlns:p14="http://schemas.microsoft.com/office/powerpoint/2010/main" val="293377451"/>
              </p:ext>
            </p:extLst>
          </p:nvPr>
        </p:nvGraphicFramePr>
        <p:xfrm>
          <a:off x="575733" y="2270781"/>
          <a:ext cx="11040534" cy="4299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6780968"/>
      </p:ext>
    </p:extLst>
  </p:cSld>
  <p:clrMapOvr>
    <a:overrideClrMapping bg1="dk1" tx1="lt1" bg2="dk2" tx2="lt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36</TotalTime>
  <Words>434</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PowerPoint Presentation</vt:lpstr>
      <vt:lpstr>TEAM ORION</vt:lpstr>
      <vt:lpstr>GROUP MEMBERS</vt:lpstr>
      <vt:lpstr>MALWARE CLASSIFICATION FOR NON DOMAIN EXPERTS</vt:lpstr>
      <vt:lpstr>Let’s understand the problem/motivation</vt:lpstr>
      <vt:lpstr>Project GOALS</vt:lpstr>
      <vt:lpstr>DATA AVAILABILITY</vt:lpstr>
      <vt:lpstr>Project TASKS BREAKDOWN</vt:lpstr>
      <vt:lpstr>Project Plan with milestones</vt:lpstr>
      <vt:lpstr>MEMBER WISE TASK DISTRIBTUION</vt:lpstr>
      <vt:lpstr>Stakeholders</vt:lpstr>
      <vt:lpstr>REFERENCE PAPER – DEEP LEARNING AT THE SHALLOW END: Malware classification for non-domain experts</vt:lpstr>
      <vt:lpstr>WORK DONE SO FAR</vt:lpstr>
      <vt:lpstr>HADITH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Mohsin Zafar</dc:creator>
  <cp:lastModifiedBy>Muhammad Mohsin Zafar</cp:lastModifiedBy>
  <cp:revision>3</cp:revision>
  <dcterms:created xsi:type="dcterms:W3CDTF">2019-03-01T00:15:10Z</dcterms:created>
  <dcterms:modified xsi:type="dcterms:W3CDTF">2019-03-01T00:51:12Z</dcterms:modified>
</cp:coreProperties>
</file>