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notesMasterIdLst>
    <p:notesMasterId r:id="rId33"/>
  </p:notesMasterIdLst>
  <p:sldIdLst>
    <p:sldId id="257" r:id="rId2"/>
    <p:sldId id="259" r:id="rId3"/>
    <p:sldId id="258" r:id="rId4"/>
    <p:sldId id="256" r:id="rId5"/>
    <p:sldId id="260" r:id="rId6"/>
    <p:sldId id="261" r:id="rId7"/>
    <p:sldId id="262" r:id="rId8"/>
    <p:sldId id="270" r:id="rId9"/>
    <p:sldId id="263" r:id="rId10"/>
    <p:sldId id="264" r:id="rId11"/>
    <p:sldId id="273" r:id="rId12"/>
    <p:sldId id="274" r:id="rId13"/>
    <p:sldId id="275" r:id="rId14"/>
    <p:sldId id="271" r:id="rId15"/>
    <p:sldId id="272" r:id="rId16"/>
    <p:sldId id="276" r:id="rId17"/>
    <p:sldId id="277" r:id="rId18"/>
    <p:sldId id="285" r:id="rId19"/>
    <p:sldId id="278" r:id="rId20"/>
    <p:sldId id="286" r:id="rId21"/>
    <p:sldId id="287" r:id="rId22"/>
    <p:sldId id="279" r:id="rId23"/>
    <p:sldId id="280" r:id="rId24"/>
    <p:sldId id="281" r:id="rId25"/>
    <p:sldId id="282" r:id="rId26"/>
    <p:sldId id="283" r:id="rId27"/>
    <p:sldId id="265" r:id="rId28"/>
    <p:sldId id="268" r:id="rId29"/>
    <p:sldId id="284" r:id="rId30"/>
    <p:sldId id="266" r:id="rId31"/>
    <p:sldId id="26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ata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ata4.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12" Type="http://schemas.openxmlformats.org/officeDocument/2006/relationships/image" Target="../media/image47.sv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svg"/><Relationship Id="rId4" Type="http://schemas.openxmlformats.org/officeDocument/2006/relationships/image" Target="../media/image39.svg"/><Relationship Id="rId9" Type="http://schemas.openxmlformats.org/officeDocument/2006/relationships/image" Target="../media/image44.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rawing4.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12" Type="http://schemas.openxmlformats.org/officeDocument/2006/relationships/image" Target="../media/image47.sv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svg"/><Relationship Id="rId4" Type="http://schemas.openxmlformats.org/officeDocument/2006/relationships/image" Target="../media/image39.svg"/><Relationship Id="rId9" Type="http://schemas.openxmlformats.org/officeDocument/2006/relationships/image" Target="../media/image4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F34676-3892-4704-8593-4270DF3A42FD}" type="doc">
      <dgm:prSet loTypeId="urn:microsoft.com/office/officeart/2005/8/layout/hierarchy2" loCatId="hierarchy" qsTypeId="urn:microsoft.com/office/officeart/2005/8/quickstyle/simple4" qsCatId="simple" csTypeId="urn:microsoft.com/office/officeart/2005/8/colors/accent1_2" csCatId="accent1"/>
      <dgm:spPr/>
      <dgm:t>
        <a:bodyPr/>
        <a:lstStyle/>
        <a:p>
          <a:endParaRPr lang="en-US"/>
        </a:p>
      </dgm:t>
    </dgm:pt>
    <dgm:pt modelId="{F90B0B73-2880-4B57-B426-6175D500E8AF}">
      <dgm:prSet/>
      <dgm:spPr/>
      <dgm:t>
        <a:bodyPr/>
        <a:lstStyle/>
        <a:p>
          <a:r>
            <a:rPr lang="en-US"/>
            <a:t>K Nearest Neighbour Classifier</a:t>
          </a:r>
        </a:p>
      </dgm:t>
    </dgm:pt>
    <dgm:pt modelId="{20ACF4CE-CC15-40FF-A5C1-B32730773188}" type="parTrans" cxnId="{D2EEE895-765C-4DDE-BD62-6C736A782D23}">
      <dgm:prSet/>
      <dgm:spPr/>
      <dgm:t>
        <a:bodyPr/>
        <a:lstStyle/>
        <a:p>
          <a:endParaRPr lang="en-US"/>
        </a:p>
      </dgm:t>
    </dgm:pt>
    <dgm:pt modelId="{EDB92B59-A944-4BE8-9B11-E6CB26F22781}" type="sibTrans" cxnId="{D2EEE895-765C-4DDE-BD62-6C736A782D23}">
      <dgm:prSet/>
      <dgm:spPr/>
      <dgm:t>
        <a:bodyPr/>
        <a:lstStyle/>
        <a:p>
          <a:endParaRPr lang="en-US"/>
        </a:p>
      </dgm:t>
    </dgm:pt>
    <dgm:pt modelId="{FADB9DDF-8154-4DA8-8C6F-9260FC2CB431}">
      <dgm:prSet/>
      <dgm:spPr/>
      <dgm:t>
        <a:bodyPr/>
        <a:lstStyle/>
        <a:p>
          <a:r>
            <a:rPr lang="en-US"/>
            <a:t>Support Vector Machine</a:t>
          </a:r>
        </a:p>
      </dgm:t>
    </dgm:pt>
    <dgm:pt modelId="{3163E202-8A6E-40FD-8F24-D8CB2451F4F9}" type="parTrans" cxnId="{5FE9447D-685C-4F89-8D2D-125A6A2D7A1D}">
      <dgm:prSet/>
      <dgm:spPr/>
      <dgm:t>
        <a:bodyPr/>
        <a:lstStyle/>
        <a:p>
          <a:endParaRPr lang="en-US"/>
        </a:p>
      </dgm:t>
    </dgm:pt>
    <dgm:pt modelId="{403CCE5C-BD9D-499C-B394-7EA2AFCCC40C}" type="sibTrans" cxnId="{5FE9447D-685C-4F89-8D2D-125A6A2D7A1D}">
      <dgm:prSet/>
      <dgm:spPr/>
      <dgm:t>
        <a:bodyPr/>
        <a:lstStyle/>
        <a:p>
          <a:endParaRPr lang="en-US"/>
        </a:p>
      </dgm:t>
    </dgm:pt>
    <dgm:pt modelId="{56B66656-0127-447F-821B-DEA0679E2DC3}">
      <dgm:prSet/>
      <dgm:spPr/>
      <dgm:t>
        <a:bodyPr/>
        <a:lstStyle/>
        <a:p>
          <a:r>
            <a:rPr lang="en-US"/>
            <a:t>Linear</a:t>
          </a:r>
        </a:p>
      </dgm:t>
    </dgm:pt>
    <dgm:pt modelId="{1483E7B2-A79D-4C9D-877C-B5F4424CC48F}" type="parTrans" cxnId="{EDDE437E-FE12-43A9-A671-3BF3C382BFBD}">
      <dgm:prSet/>
      <dgm:spPr/>
      <dgm:t>
        <a:bodyPr/>
        <a:lstStyle/>
        <a:p>
          <a:endParaRPr lang="en-US"/>
        </a:p>
      </dgm:t>
    </dgm:pt>
    <dgm:pt modelId="{1DB5C0D5-4C9F-449C-9612-49CB301A1E53}" type="sibTrans" cxnId="{EDDE437E-FE12-43A9-A671-3BF3C382BFBD}">
      <dgm:prSet/>
      <dgm:spPr/>
      <dgm:t>
        <a:bodyPr/>
        <a:lstStyle/>
        <a:p>
          <a:endParaRPr lang="en-US"/>
        </a:p>
      </dgm:t>
    </dgm:pt>
    <dgm:pt modelId="{4F0D8CA6-0D19-4172-A9BC-9E8A14A11AFF}">
      <dgm:prSet/>
      <dgm:spPr/>
      <dgm:t>
        <a:bodyPr/>
        <a:lstStyle/>
        <a:p>
          <a:r>
            <a:rPr lang="en-US"/>
            <a:t>RBF</a:t>
          </a:r>
        </a:p>
      </dgm:t>
    </dgm:pt>
    <dgm:pt modelId="{E22BAB0F-CEA1-4EC8-B341-3A1E41A4C0D7}" type="parTrans" cxnId="{0BC02704-36C4-456F-B2A5-92DA5BE56FA3}">
      <dgm:prSet/>
      <dgm:spPr/>
      <dgm:t>
        <a:bodyPr/>
        <a:lstStyle/>
        <a:p>
          <a:endParaRPr lang="en-US"/>
        </a:p>
      </dgm:t>
    </dgm:pt>
    <dgm:pt modelId="{27BA89E3-2E13-4DB7-AAFF-D75A8D3AE171}" type="sibTrans" cxnId="{0BC02704-36C4-456F-B2A5-92DA5BE56FA3}">
      <dgm:prSet/>
      <dgm:spPr/>
      <dgm:t>
        <a:bodyPr/>
        <a:lstStyle/>
        <a:p>
          <a:endParaRPr lang="en-US"/>
        </a:p>
      </dgm:t>
    </dgm:pt>
    <dgm:pt modelId="{DBF836ED-A184-4F9D-941C-5D9C02BC1C2A}" type="pres">
      <dgm:prSet presAssocID="{B1F34676-3892-4704-8593-4270DF3A42FD}" presName="diagram" presStyleCnt="0">
        <dgm:presLayoutVars>
          <dgm:chPref val="1"/>
          <dgm:dir/>
          <dgm:animOne val="branch"/>
          <dgm:animLvl val="lvl"/>
          <dgm:resizeHandles val="exact"/>
        </dgm:presLayoutVars>
      </dgm:prSet>
      <dgm:spPr/>
    </dgm:pt>
    <dgm:pt modelId="{EAD5E007-165D-48F0-AA49-1336C4A7957C}" type="pres">
      <dgm:prSet presAssocID="{F90B0B73-2880-4B57-B426-6175D500E8AF}" presName="root1" presStyleCnt="0"/>
      <dgm:spPr/>
    </dgm:pt>
    <dgm:pt modelId="{98B988C5-E473-464E-8CE6-2D670CFCD347}" type="pres">
      <dgm:prSet presAssocID="{F90B0B73-2880-4B57-B426-6175D500E8AF}" presName="LevelOneTextNode" presStyleLbl="node0" presStyleIdx="0" presStyleCnt="2">
        <dgm:presLayoutVars>
          <dgm:chPref val="3"/>
        </dgm:presLayoutVars>
      </dgm:prSet>
      <dgm:spPr/>
    </dgm:pt>
    <dgm:pt modelId="{A03693F6-B4D9-4631-8921-70888D81D329}" type="pres">
      <dgm:prSet presAssocID="{F90B0B73-2880-4B57-B426-6175D500E8AF}" presName="level2hierChild" presStyleCnt="0"/>
      <dgm:spPr/>
    </dgm:pt>
    <dgm:pt modelId="{ACF517DE-81A8-45B9-B385-C4FE41C9D0B0}" type="pres">
      <dgm:prSet presAssocID="{FADB9DDF-8154-4DA8-8C6F-9260FC2CB431}" presName="root1" presStyleCnt="0"/>
      <dgm:spPr/>
    </dgm:pt>
    <dgm:pt modelId="{D7DD006F-716C-4FBE-882F-43A75B0A9380}" type="pres">
      <dgm:prSet presAssocID="{FADB9DDF-8154-4DA8-8C6F-9260FC2CB431}" presName="LevelOneTextNode" presStyleLbl="node0" presStyleIdx="1" presStyleCnt="2">
        <dgm:presLayoutVars>
          <dgm:chPref val="3"/>
        </dgm:presLayoutVars>
      </dgm:prSet>
      <dgm:spPr/>
    </dgm:pt>
    <dgm:pt modelId="{ABE33EEF-1154-492A-96C2-3259AEEF3800}" type="pres">
      <dgm:prSet presAssocID="{FADB9DDF-8154-4DA8-8C6F-9260FC2CB431}" presName="level2hierChild" presStyleCnt="0"/>
      <dgm:spPr/>
    </dgm:pt>
    <dgm:pt modelId="{FF130476-37CC-4C67-A077-09D2459B0230}" type="pres">
      <dgm:prSet presAssocID="{1483E7B2-A79D-4C9D-877C-B5F4424CC48F}" presName="conn2-1" presStyleLbl="parChTrans1D2" presStyleIdx="0" presStyleCnt="2"/>
      <dgm:spPr/>
    </dgm:pt>
    <dgm:pt modelId="{7A589689-E4A7-481B-A53E-56E19143979C}" type="pres">
      <dgm:prSet presAssocID="{1483E7B2-A79D-4C9D-877C-B5F4424CC48F}" presName="connTx" presStyleLbl="parChTrans1D2" presStyleIdx="0" presStyleCnt="2"/>
      <dgm:spPr/>
    </dgm:pt>
    <dgm:pt modelId="{4EDE870B-918D-45C4-9B22-04CD099857AA}" type="pres">
      <dgm:prSet presAssocID="{56B66656-0127-447F-821B-DEA0679E2DC3}" presName="root2" presStyleCnt="0"/>
      <dgm:spPr/>
    </dgm:pt>
    <dgm:pt modelId="{5998B55A-D9A3-4E81-972D-01C717E30891}" type="pres">
      <dgm:prSet presAssocID="{56B66656-0127-447F-821B-DEA0679E2DC3}" presName="LevelTwoTextNode" presStyleLbl="node2" presStyleIdx="0" presStyleCnt="2">
        <dgm:presLayoutVars>
          <dgm:chPref val="3"/>
        </dgm:presLayoutVars>
      </dgm:prSet>
      <dgm:spPr/>
    </dgm:pt>
    <dgm:pt modelId="{32B5B6EE-3EA7-49E7-8593-CBCEA77B3E7C}" type="pres">
      <dgm:prSet presAssocID="{56B66656-0127-447F-821B-DEA0679E2DC3}" presName="level3hierChild" presStyleCnt="0"/>
      <dgm:spPr/>
    </dgm:pt>
    <dgm:pt modelId="{F688DDA3-AD2D-4E99-B32F-0E4DBCBD0ECC}" type="pres">
      <dgm:prSet presAssocID="{E22BAB0F-CEA1-4EC8-B341-3A1E41A4C0D7}" presName="conn2-1" presStyleLbl="parChTrans1D2" presStyleIdx="1" presStyleCnt="2"/>
      <dgm:spPr/>
    </dgm:pt>
    <dgm:pt modelId="{CDEF756C-9203-4CC4-87E6-E17F125A913E}" type="pres">
      <dgm:prSet presAssocID="{E22BAB0F-CEA1-4EC8-B341-3A1E41A4C0D7}" presName="connTx" presStyleLbl="parChTrans1D2" presStyleIdx="1" presStyleCnt="2"/>
      <dgm:spPr/>
    </dgm:pt>
    <dgm:pt modelId="{A94FB174-CE20-45AD-8C67-09B063AF8B00}" type="pres">
      <dgm:prSet presAssocID="{4F0D8CA6-0D19-4172-A9BC-9E8A14A11AFF}" presName="root2" presStyleCnt="0"/>
      <dgm:spPr/>
    </dgm:pt>
    <dgm:pt modelId="{EEEEE868-D195-4253-A8F3-B2873956C608}" type="pres">
      <dgm:prSet presAssocID="{4F0D8CA6-0D19-4172-A9BC-9E8A14A11AFF}" presName="LevelTwoTextNode" presStyleLbl="node2" presStyleIdx="1" presStyleCnt="2">
        <dgm:presLayoutVars>
          <dgm:chPref val="3"/>
        </dgm:presLayoutVars>
      </dgm:prSet>
      <dgm:spPr/>
    </dgm:pt>
    <dgm:pt modelId="{18D093A5-648F-4757-BBC3-60626AC36094}" type="pres">
      <dgm:prSet presAssocID="{4F0D8CA6-0D19-4172-A9BC-9E8A14A11AFF}" presName="level3hierChild" presStyleCnt="0"/>
      <dgm:spPr/>
    </dgm:pt>
  </dgm:ptLst>
  <dgm:cxnLst>
    <dgm:cxn modelId="{B1DF7000-5F8E-4ACF-980F-8DA0A25267EC}" type="presOf" srcId="{4F0D8CA6-0D19-4172-A9BC-9E8A14A11AFF}" destId="{EEEEE868-D195-4253-A8F3-B2873956C608}" srcOrd="0" destOrd="0" presId="urn:microsoft.com/office/officeart/2005/8/layout/hierarchy2"/>
    <dgm:cxn modelId="{0BC02704-36C4-456F-B2A5-92DA5BE56FA3}" srcId="{FADB9DDF-8154-4DA8-8C6F-9260FC2CB431}" destId="{4F0D8CA6-0D19-4172-A9BC-9E8A14A11AFF}" srcOrd="1" destOrd="0" parTransId="{E22BAB0F-CEA1-4EC8-B341-3A1E41A4C0D7}" sibTransId="{27BA89E3-2E13-4DB7-AAFF-D75A8D3AE171}"/>
    <dgm:cxn modelId="{7037560E-21F7-409A-9A9D-61DA25C32C23}" type="presOf" srcId="{B1F34676-3892-4704-8593-4270DF3A42FD}" destId="{DBF836ED-A184-4F9D-941C-5D9C02BC1C2A}" srcOrd="0" destOrd="0" presId="urn:microsoft.com/office/officeart/2005/8/layout/hierarchy2"/>
    <dgm:cxn modelId="{FD227719-0CDE-4472-B3F7-7D055CE13C92}" type="presOf" srcId="{56B66656-0127-447F-821B-DEA0679E2DC3}" destId="{5998B55A-D9A3-4E81-972D-01C717E30891}" srcOrd="0" destOrd="0" presId="urn:microsoft.com/office/officeart/2005/8/layout/hierarchy2"/>
    <dgm:cxn modelId="{A532461F-72DA-44B5-9B5B-4DE156ABEF87}" type="presOf" srcId="{1483E7B2-A79D-4C9D-877C-B5F4424CC48F}" destId="{7A589689-E4A7-481B-A53E-56E19143979C}" srcOrd="1" destOrd="0" presId="urn:microsoft.com/office/officeart/2005/8/layout/hierarchy2"/>
    <dgm:cxn modelId="{C3693B4C-7E52-4CF5-B6CF-5E6B0BB1DD82}" type="presOf" srcId="{E22BAB0F-CEA1-4EC8-B341-3A1E41A4C0D7}" destId="{CDEF756C-9203-4CC4-87E6-E17F125A913E}" srcOrd="1" destOrd="0" presId="urn:microsoft.com/office/officeart/2005/8/layout/hierarchy2"/>
    <dgm:cxn modelId="{5FE9447D-685C-4F89-8D2D-125A6A2D7A1D}" srcId="{B1F34676-3892-4704-8593-4270DF3A42FD}" destId="{FADB9DDF-8154-4DA8-8C6F-9260FC2CB431}" srcOrd="1" destOrd="0" parTransId="{3163E202-8A6E-40FD-8F24-D8CB2451F4F9}" sibTransId="{403CCE5C-BD9D-499C-B394-7EA2AFCCC40C}"/>
    <dgm:cxn modelId="{EDDE437E-FE12-43A9-A671-3BF3C382BFBD}" srcId="{FADB9DDF-8154-4DA8-8C6F-9260FC2CB431}" destId="{56B66656-0127-447F-821B-DEA0679E2DC3}" srcOrd="0" destOrd="0" parTransId="{1483E7B2-A79D-4C9D-877C-B5F4424CC48F}" sibTransId="{1DB5C0D5-4C9F-449C-9612-49CB301A1E53}"/>
    <dgm:cxn modelId="{E7690594-1E1C-45F6-8837-84D2A32CE81F}" type="presOf" srcId="{F90B0B73-2880-4B57-B426-6175D500E8AF}" destId="{98B988C5-E473-464E-8CE6-2D670CFCD347}" srcOrd="0" destOrd="0" presId="urn:microsoft.com/office/officeart/2005/8/layout/hierarchy2"/>
    <dgm:cxn modelId="{D2EEE895-765C-4DDE-BD62-6C736A782D23}" srcId="{B1F34676-3892-4704-8593-4270DF3A42FD}" destId="{F90B0B73-2880-4B57-B426-6175D500E8AF}" srcOrd="0" destOrd="0" parTransId="{20ACF4CE-CC15-40FF-A5C1-B32730773188}" sibTransId="{EDB92B59-A944-4BE8-9B11-E6CB26F22781}"/>
    <dgm:cxn modelId="{EB50DBA9-C059-43BD-A5F0-AF6D2A30A940}" type="presOf" srcId="{FADB9DDF-8154-4DA8-8C6F-9260FC2CB431}" destId="{D7DD006F-716C-4FBE-882F-43A75B0A9380}" srcOrd="0" destOrd="0" presId="urn:microsoft.com/office/officeart/2005/8/layout/hierarchy2"/>
    <dgm:cxn modelId="{D9EC36B4-8040-47BB-899D-001F235367A3}" type="presOf" srcId="{1483E7B2-A79D-4C9D-877C-B5F4424CC48F}" destId="{FF130476-37CC-4C67-A077-09D2459B0230}" srcOrd="0" destOrd="0" presId="urn:microsoft.com/office/officeart/2005/8/layout/hierarchy2"/>
    <dgm:cxn modelId="{381A0AC7-E14E-49B9-8D7A-E103DAD08C7D}" type="presOf" srcId="{E22BAB0F-CEA1-4EC8-B341-3A1E41A4C0D7}" destId="{F688DDA3-AD2D-4E99-B32F-0E4DBCBD0ECC}" srcOrd="0" destOrd="0" presId="urn:microsoft.com/office/officeart/2005/8/layout/hierarchy2"/>
    <dgm:cxn modelId="{D7AAD5A8-C397-4441-AB9D-2A480183ECC3}" type="presParOf" srcId="{DBF836ED-A184-4F9D-941C-5D9C02BC1C2A}" destId="{EAD5E007-165D-48F0-AA49-1336C4A7957C}" srcOrd="0" destOrd="0" presId="urn:microsoft.com/office/officeart/2005/8/layout/hierarchy2"/>
    <dgm:cxn modelId="{115A8BED-23D3-471C-8FB8-872491B05EAF}" type="presParOf" srcId="{EAD5E007-165D-48F0-AA49-1336C4A7957C}" destId="{98B988C5-E473-464E-8CE6-2D670CFCD347}" srcOrd="0" destOrd="0" presId="urn:microsoft.com/office/officeart/2005/8/layout/hierarchy2"/>
    <dgm:cxn modelId="{795C7044-9214-4FD3-B666-D884ED31386B}" type="presParOf" srcId="{EAD5E007-165D-48F0-AA49-1336C4A7957C}" destId="{A03693F6-B4D9-4631-8921-70888D81D329}" srcOrd="1" destOrd="0" presId="urn:microsoft.com/office/officeart/2005/8/layout/hierarchy2"/>
    <dgm:cxn modelId="{B65F7AD1-6990-436D-842A-8E74116B5332}" type="presParOf" srcId="{DBF836ED-A184-4F9D-941C-5D9C02BC1C2A}" destId="{ACF517DE-81A8-45B9-B385-C4FE41C9D0B0}" srcOrd="1" destOrd="0" presId="urn:microsoft.com/office/officeart/2005/8/layout/hierarchy2"/>
    <dgm:cxn modelId="{DCC8B89C-8345-4FF2-9A31-B6EB3D859045}" type="presParOf" srcId="{ACF517DE-81A8-45B9-B385-C4FE41C9D0B0}" destId="{D7DD006F-716C-4FBE-882F-43A75B0A9380}" srcOrd="0" destOrd="0" presId="urn:microsoft.com/office/officeart/2005/8/layout/hierarchy2"/>
    <dgm:cxn modelId="{0791324C-AEC2-4765-BD0B-8F576AA96FF2}" type="presParOf" srcId="{ACF517DE-81A8-45B9-B385-C4FE41C9D0B0}" destId="{ABE33EEF-1154-492A-96C2-3259AEEF3800}" srcOrd="1" destOrd="0" presId="urn:microsoft.com/office/officeart/2005/8/layout/hierarchy2"/>
    <dgm:cxn modelId="{53258612-50DF-48DF-B338-31D19346E26A}" type="presParOf" srcId="{ABE33EEF-1154-492A-96C2-3259AEEF3800}" destId="{FF130476-37CC-4C67-A077-09D2459B0230}" srcOrd="0" destOrd="0" presId="urn:microsoft.com/office/officeart/2005/8/layout/hierarchy2"/>
    <dgm:cxn modelId="{857EF98F-6BAD-4248-B401-D1C1B69D2495}" type="presParOf" srcId="{FF130476-37CC-4C67-A077-09D2459B0230}" destId="{7A589689-E4A7-481B-A53E-56E19143979C}" srcOrd="0" destOrd="0" presId="urn:microsoft.com/office/officeart/2005/8/layout/hierarchy2"/>
    <dgm:cxn modelId="{71162CAB-9FF2-4FA0-8175-DBCBE33261EC}" type="presParOf" srcId="{ABE33EEF-1154-492A-96C2-3259AEEF3800}" destId="{4EDE870B-918D-45C4-9B22-04CD099857AA}" srcOrd="1" destOrd="0" presId="urn:microsoft.com/office/officeart/2005/8/layout/hierarchy2"/>
    <dgm:cxn modelId="{22ED3459-CE6C-4DC6-94D4-8CD8DF61B33D}" type="presParOf" srcId="{4EDE870B-918D-45C4-9B22-04CD099857AA}" destId="{5998B55A-D9A3-4E81-972D-01C717E30891}" srcOrd="0" destOrd="0" presId="urn:microsoft.com/office/officeart/2005/8/layout/hierarchy2"/>
    <dgm:cxn modelId="{8C5BC951-A87C-4B9C-B09B-807B9DF411BE}" type="presParOf" srcId="{4EDE870B-918D-45C4-9B22-04CD099857AA}" destId="{32B5B6EE-3EA7-49E7-8593-CBCEA77B3E7C}" srcOrd="1" destOrd="0" presId="urn:microsoft.com/office/officeart/2005/8/layout/hierarchy2"/>
    <dgm:cxn modelId="{67AA3323-313D-4BA3-AA72-9C396B0AB501}" type="presParOf" srcId="{ABE33EEF-1154-492A-96C2-3259AEEF3800}" destId="{F688DDA3-AD2D-4E99-B32F-0E4DBCBD0ECC}" srcOrd="2" destOrd="0" presId="urn:microsoft.com/office/officeart/2005/8/layout/hierarchy2"/>
    <dgm:cxn modelId="{D1C71118-E5D9-45F7-B744-1A96FF3ADBC3}" type="presParOf" srcId="{F688DDA3-AD2D-4E99-B32F-0E4DBCBD0ECC}" destId="{CDEF756C-9203-4CC4-87E6-E17F125A913E}" srcOrd="0" destOrd="0" presId="urn:microsoft.com/office/officeart/2005/8/layout/hierarchy2"/>
    <dgm:cxn modelId="{1535AE3A-F1B2-4144-B62B-73F3C1DACADF}" type="presParOf" srcId="{ABE33EEF-1154-492A-96C2-3259AEEF3800}" destId="{A94FB174-CE20-45AD-8C67-09B063AF8B00}" srcOrd="3" destOrd="0" presId="urn:microsoft.com/office/officeart/2005/8/layout/hierarchy2"/>
    <dgm:cxn modelId="{68A17B1A-B792-46F6-9E69-74DF78819885}" type="presParOf" srcId="{A94FB174-CE20-45AD-8C67-09B063AF8B00}" destId="{EEEEE868-D195-4253-A8F3-B2873956C608}" srcOrd="0" destOrd="0" presId="urn:microsoft.com/office/officeart/2005/8/layout/hierarchy2"/>
    <dgm:cxn modelId="{96012A3F-7A98-4F15-9F0E-0069480D5DAE}" type="presParOf" srcId="{A94FB174-CE20-45AD-8C67-09B063AF8B00}" destId="{18D093A5-648F-4757-BBC3-60626AC36094}"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207E61-CB5C-4371-9ED6-3AF05D54A746}" type="doc">
      <dgm:prSet loTypeId="urn:microsoft.com/office/officeart/2018/2/layout/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0AD49F76-9149-4DCF-8235-B34D260D9BB0}">
      <dgm:prSet/>
      <dgm:spPr/>
      <dgm:t>
        <a:bodyPr/>
        <a:lstStyle/>
        <a:p>
          <a:pPr>
            <a:defRPr b="1"/>
          </a:pPr>
          <a:r>
            <a:rPr lang="en-US"/>
            <a:t>Cross Validation Strategy</a:t>
          </a:r>
        </a:p>
      </dgm:t>
    </dgm:pt>
    <dgm:pt modelId="{7422AAC2-BAE6-4867-BFDA-D170386156E8}" type="parTrans" cxnId="{D9F3157A-0FF5-4431-A2A3-17803DAAC2C4}">
      <dgm:prSet/>
      <dgm:spPr/>
      <dgm:t>
        <a:bodyPr/>
        <a:lstStyle/>
        <a:p>
          <a:endParaRPr lang="en-US"/>
        </a:p>
      </dgm:t>
    </dgm:pt>
    <dgm:pt modelId="{A0C17032-2640-41DC-B09F-4FD7757DCB4B}" type="sibTrans" cxnId="{D9F3157A-0FF5-4431-A2A3-17803DAAC2C4}">
      <dgm:prSet/>
      <dgm:spPr/>
      <dgm:t>
        <a:bodyPr/>
        <a:lstStyle/>
        <a:p>
          <a:endParaRPr lang="en-US"/>
        </a:p>
      </dgm:t>
    </dgm:pt>
    <dgm:pt modelId="{A3FA3022-9BF6-46CC-B700-D85E89D13A80}">
      <dgm:prSet/>
      <dgm:spPr/>
      <dgm:t>
        <a:bodyPr/>
        <a:lstStyle/>
        <a:p>
          <a:r>
            <a:rPr lang="en-US"/>
            <a:t>Stratified K-Fold (K=10)</a:t>
          </a:r>
        </a:p>
      </dgm:t>
    </dgm:pt>
    <dgm:pt modelId="{DFF92CEB-FF46-4D9E-A563-280CA1D86265}" type="parTrans" cxnId="{5CC5B7FA-3262-457F-9B29-59FBFF2D4BCA}">
      <dgm:prSet/>
      <dgm:spPr/>
      <dgm:t>
        <a:bodyPr/>
        <a:lstStyle/>
        <a:p>
          <a:endParaRPr lang="en-US"/>
        </a:p>
      </dgm:t>
    </dgm:pt>
    <dgm:pt modelId="{03D05423-9896-4E97-BECE-1E968B858A89}" type="sibTrans" cxnId="{5CC5B7FA-3262-457F-9B29-59FBFF2D4BCA}">
      <dgm:prSet/>
      <dgm:spPr/>
      <dgm:t>
        <a:bodyPr/>
        <a:lstStyle/>
        <a:p>
          <a:endParaRPr lang="en-US"/>
        </a:p>
      </dgm:t>
    </dgm:pt>
    <dgm:pt modelId="{3154D689-CA54-47C3-868A-2E148A860F82}">
      <dgm:prSet/>
      <dgm:spPr/>
      <dgm:t>
        <a:bodyPr/>
        <a:lstStyle/>
        <a:p>
          <a:pPr>
            <a:defRPr b="1"/>
          </a:pPr>
          <a:r>
            <a:rPr lang="en-US"/>
            <a:t>Performance Metric </a:t>
          </a:r>
        </a:p>
      </dgm:t>
    </dgm:pt>
    <dgm:pt modelId="{1CCAAEF8-C08D-4E64-ADD9-EB4766A7E7E0}" type="parTrans" cxnId="{2A2C0B95-BFC9-4E4D-AC34-301D8A24C156}">
      <dgm:prSet/>
      <dgm:spPr/>
      <dgm:t>
        <a:bodyPr/>
        <a:lstStyle/>
        <a:p>
          <a:endParaRPr lang="en-US"/>
        </a:p>
      </dgm:t>
    </dgm:pt>
    <dgm:pt modelId="{FE45F6D2-3B4C-4A03-9209-38DB7CEB5BF3}" type="sibTrans" cxnId="{2A2C0B95-BFC9-4E4D-AC34-301D8A24C156}">
      <dgm:prSet/>
      <dgm:spPr/>
      <dgm:t>
        <a:bodyPr/>
        <a:lstStyle/>
        <a:p>
          <a:endParaRPr lang="en-US"/>
        </a:p>
      </dgm:t>
    </dgm:pt>
    <dgm:pt modelId="{02B16657-635C-4C95-97AE-A3B2C2B841BA}">
      <dgm:prSet/>
      <dgm:spPr/>
      <dgm:t>
        <a:bodyPr/>
        <a:lstStyle/>
        <a:p>
          <a:r>
            <a:rPr lang="en-US"/>
            <a:t>F1 Measure</a:t>
          </a:r>
        </a:p>
      </dgm:t>
    </dgm:pt>
    <dgm:pt modelId="{C00C17B0-A0B4-45D6-A524-FC4000A86098}" type="parTrans" cxnId="{B325C70F-3BF9-4808-8BD2-7E557365976C}">
      <dgm:prSet/>
      <dgm:spPr/>
      <dgm:t>
        <a:bodyPr/>
        <a:lstStyle/>
        <a:p>
          <a:endParaRPr lang="en-US"/>
        </a:p>
      </dgm:t>
    </dgm:pt>
    <dgm:pt modelId="{777E1AEB-A48F-4DCB-8D47-519431C0F296}" type="sibTrans" cxnId="{B325C70F-3BF9-4808-8BD2-7E557365976C}">
      <dgm:prSet/>
      <dgm:spPr/>
      <dgm:t>
        <a:bodyPr/>
        <a:lstStyle/>
        <a:p>
          <a:endParaRPr lang="en-US"/>
        </a:p>
      </dgm:t>
    </dgm:pt>
    <dgm:pt modelId="{06646FD0-D761-414B-B490-2C691ED5A2BA}">
      <dgm:prSet/>
      <dgm:spPr/>
      <dgm:t>
        <a:bodyPr/>
        <a:lstStyle/>
        <a:p>
          <a:r>
            <a:rPr lang="en-US" dirty="0"/>
            <a:t>AUC ROC</a:t>
          </a:r>
        </a:p>
      </dgm:t>
    </dgm:pt>
    <dgm:pt modelId="{75CCCB17-FE84-4536-9F91-3922DD0F80C8}" type="parTrans" cxnId="{6C7CE069-687C-4D5E-8DA8-E38F44F9B2AA}">
      <dgm:prSet/>
      <dgm:spPr/>
      <dgm:t>
        <a:bodyPr/>
        <a:lstStyle/>
        <a:p>
          <a:endParaRPr lang="en-US"/>
        </a:p>
      </dgm:t>
    </dgm:pt>
    <dgm:pt modelId="{D4229F54-4144-4378-A317-842F80A6B078}" type="sibTrans" cxnId="{6C7CE069-687C-4D5E-8DA8-E38F44F9B2AA}">
      <dgm:prSet/>
      <dgm:spPr/>
      <dgm:t>
        <a:bodyPr/>
        <a:lstStyle/>
        <a:p>
          <a:endParaRPr lang="en-US"/>
        </a:p>
      </dgm:t>
    </dgm:pt>
    <dgm:pt modelId="{622E2F34-D722-49C4-86F6-F3D8917FE476}" type="pres">
      <dgm:prSet presAssocID="{2D207E61-CB5C-4371-9ED6-3AF05D54A746}" presName="root" presStyleCnt="0">
        <dgm:presLayoutVars>
          <dgm:dir/>
          <dgm:resizeHandles val="exact"/>
        </dgm:presLayoutVars>
      </dgm:prSet>
      <dgm:spPr/>
    </dgm:pt>
    <dgm:pt modelId="{052D4506-F89A-494A-84E5-FFD9658FAC05}" type="pres">
      <dgm:prSet presAssocID="{0AD49F76-9149-4DCF-8235-B34D260D9BB0}" presName="compNode" presStyleCnt="0"/>
      <dgm:spPr/>
    </dgm:pt>
    <dgm:pt modelId="{07D56716-CA1F-4CA6-943F-BAB966ED529F}" type="pres">
      <dgm:prSet presAssocID="{0AD49F76-9149-4DCF-8235-B34D260D9BB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D3D10E59-BFF1-4150-87CF-3F69F6FBB3F5}" type="pres">
      <dgm:prSet presAssocID="{0AD49F76-9149-4DCF-8235-B34D260D9BB0}" presName="iconSpace" presStyleCnt="0"/>
      <dgm:spPr/>
    </dgm:pt>
    <dgm:pt modelId="{900439D4-A20F-44E8-B0F8-25AD3B5F4C73}" type="pres">
      <dgm:prSet presAssocID="{0AD49F76-9149-4DCF-8235-B34D260D9BB0}" presName="parTx" presStyleLbl="revTx" presStyleIdx="0" presStyleCnt="4">
        <dgm:presLayoutVars>
          <dgm:chMax val="0"/>
          <dgm:chPref val="0"/>
        </dgm:presLayoutVars>
      </dgm:prSet>
      <dgm:spPr/>
    </dgm:pt>
    <dgm:pt modelId="{1117B637-D27F-48D5-82FE-EDB2030A8767}" type="pres">
      <dgm:prSet presAssocID="{0AD49F76-9149-4DCF-8235-B34D260D9BB0}" presName="txSpace" presStyleCnt="0"/>
      <dgm:spPr/>
    </dgm:pt>
    <dgm:pt modelId="{5786E7D5-7834-4C48-B222-94A7922C7E09}" type="pres">
      <dgm:prSet presAssocID="{0AD49F76-9149-4DCF-8235-B34D260D9BB0}" presName="desTx" presStyleLbl="revTx" presStyleIdx="1" presStyleCnt="4">
        <dgm:presLayoutVars/>
      </dgm:prSet>
      <dgm:spPr/>
    </dgm:pt>
    <dgm:pt modelId="{834FEBC0-02FE-485E-BBA9-A654D2F7144F}" type="pres">
      <dgm:prSet presAssocID="{A0C17032-2640-41DC-B09F-4FD7757DCB4B}" presName="sibTrans" presStyleCnt="0"/>
      <dgm:spPr/>
    </dgm:pt>
    <dgm:pt modelId="{193DD2A8-4E4D-4F96-AF2F-28826DDCA844}" type="pres">
      <dgm:prSet presAssocID="{3154D689-CA54-47C3-868A-2E148A860F82}" presName="compNode" presStyleCnt="0"/>
      <dgm:spPr/>
    </dgm:pt>
    <dgm:pt modelId="{C9A89A40-5F59-45B6-B8B4-7694C2BB9AB3}" type="pres">
      <dgm:prSet presAssocID="{3154D689-CA54-47C3-868A-2E148A860F8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AFD30610-0C45-4B6A-B9CE-64F3614AAE6C}" type="pres">
      <dgm:prSet presAssocID="{3154D689-CA54-47C3-868A-2E148A860F82}" presName="iconSpace" presStyleCnt="0"/>
      <dgm:spPr/>
    </dgm:pt>
    <dgm:pt modelId="{7176357C-2732-41DE-85C1-1C479CBA445D}" type="pres">
      <dgm:prSet presAssocID="{3154D689-CA54-47C3-868A-2E148A860F82}" presName="parTx" presStyleLbl="revTx" presStyleIdx="2" presStyleCnt="4">
        <dgm:presLayoutVars>
          <dgm:chMax val="0"/>
          <dgm:chPref val="0"/>
        </dgm:presLayoutVars>
      </dgm:prSet>
      <dgm:spPr/>
    </dgm:pt>
    <dgm:pt modelId="{1EE8BF95-ED2A-473D-A3AE-66BF74696E63}" type="pres">
      <dgm:prSet presAssocID="{3154D689-CA54-47C3-868A-2E148A860F82}" presName="txSpace" presStyleCnt="0"/>
      <dgm:spPr/>
    </dgm:pt>
    <dgm:pt modelId="{A4454473-CABF-4541-A5E7-EA6091E74293}" type="pres">
      <dgm:prSet presAssocID="{3154D689-CA54-47C3-868A-2E148A860F82}" presName="desTx" presStyleLbl="revTx" presStyleIdx="3" presStyleCnt="4">
        <dgm:presLayoutVars/>
      </dgm:prSet>
      <dgm:spPr/>
    </dgm:pt>
  </dgm:ptLst>
  <dgm:cxnLst>
    <dgm:cxn modelId="{93F46B00-2C31-4756-A168-8F1A46088F90}" type="presOf" srcId="{A3FA3022-9BF6-46CC-B700-D85E89D13A80}" destId="{5786E7D5-7834-4C48-B222-94A7922C7E09}" srcOrd="0" destOrd="0" presId="urn:microsoft.com/office/officeart/2018/2/layout/IconLabelDescriptionList"/>
    <dgm:cxn modelId="{B325C70F-3BF9-4808-8BD2-7E557365976C}" srcId="{3154D689-CA54-47C3-868A-2E148A860F82}" destId="{02B16657-635C-4C95-97AE-A3B2C2B841BA}" srcOrd="0" destOrd="0" parTransId="{C00C17B0-A0B4-45D6-A524-FC4000A86098}" sibTransId="{777E1AEB-A48F-4DCB-8D47-519431C0F296}"/>
    <dgm:cxn modelId="{6C7CE069-687C-4D5E-8DA8-E38F44F9B2AA}" srcId="{3154D689-CA54-47C3-868A-2E148A860F82}" destId="{06646FD0-D761-414B-B490-2C691ED5A2BA}" srcOrd="1" destOrd="0" parTransId="{75CCCB17-FE84-4536-9F91-3922DD0F80C8}" sibTransId="{D4229F54-4144-4378-A317-842F80A6B078}"/>
    <dgm:cxn modelId="{D9F3157A-0FF5-4431-A2A3-17803DAAC2C4}" srcId="{2D207E61-CB5C-4371-9ED6-3AF05D54A746}" destId="{0AD49F76-9149-4DCF-8235-B34D260D9BB0}" srcOrd="0" destOrd="0" parTransId="{7422AAC2-BAE6-4867-BFDA-D170386156E8}" sibTransId="{A0C17032-2640-41DC-B09F-4FD7757DCB4B}"/>
    <dgm:cxn modelId="{2A2C0B95-BFC9-4E4D-AC34-301D8A24C156}" srcId="{2D207E61-CB5C-4371-9ED6-3AF05D54A746}" destId="{3154D689-CA54-47C3-868A-2E148A860F82}" srcOrd="1" destOrd="0" parTransId="{1CCAAEF8-C08D-4E64-ADD9-EB4766A7E7E0}" sibTransId="{FE45F6D2-3B4C-4A03-9209-38DB7CEB5BF3}"/>
    <dgm:cxn modelId="{A2CD5CA5-5C32-4959-BA55-307A492E8C69}" type="presOf" srcId="{2D207E61-CB5C-4371-9ED6-3AF05D54A746}" destId="{622E2F34-D722-49C4-86F6-F3D8917FE476}" srcOrd="0" destOrd="0" presId="urn:microsoft.com/office/officeart/2018/2/layout/IconLabelDescriptionList"/>
    <dgm:cxn modelId="{5E222FB7-4554-43B5-B7FD-DAD601D14AB3}" type="presOf" srcId="{02B16657-635C-4C95-97AE-A3B2C2B841BA}" destId="{A4454473-CABF-4541-A5E7-EA6091E74293}" srcOrd="0" destOrd="0" presId="urn:microsoft.com/office/officeart/2018/2/layout/IconLabelDescriptionList"/>
    <dgm:cxn modelId="{F00E1ECE-FD43-4794-B9A7-96DAF9A0B50A}" type="presOf" srcId="{0AD49F76-9149-4DCF-8235-B34D260D9BB0}" destId="{900439D4-A20F-44E8-B0F8-25AD3B5F4C73}" srcOrd="0" destOrd="0" presId="urn:microsoft.com/office/officeart/2018/2/layout/IconLabelDescriptionList"/>
    <dgm:cxn modelId="{7BDEBFE8-7C59-497E-B27F-A1A7A89B76AD}" type="presOf" srcId="{06646FD0-D761-414B-B490-2C691ED5A2BA}" destId="{A4454473-CABF-4541-A5E7-EA6091E74293}" srcOrd="0" destOrd="1" presId="urn:microsoft.com/office/officeart/2018/2/layout/IconLabelDescriptionList"/>
    <dgm:cxn modelId="{5CC5B7FA-3262-457F-9B29-59FBFF2D4BCA}" srcId="{0AD49F76-9149-4DCF-8235-B34D260D9BB0}" destId="{A3FA3022-9BF6-46CC-B700-D85E89D13A80}" srcOrd="0" destOrd="0" parTransId="{DFF92CEB-FF46-4D9E-A563-280CA1D86265}" sibTransId="{03D05423-9896-4E97-BECE-1E968B858A89}"/>
    <dgm:cxn modelId="{DCB682FB-56DA-4023-AC76-A7CB090F6DC9}" type="presOf" srcId="{3154D689-CA54-47C3-868A-2E148A860F82}" destId="{7176357C-2732-41DE-85C1-1C479CBA445D}" srcOrd="0" destOrd="0" presId="urn:microsoft.com/office/officeart/2018/2/layout/IconLabelDescriptionList"/>
    <dgm:cxn modelId="{5C25ECA4-6BD3-47E1-A813-0C241125BC2E}" type="presParOf" srcId="{622E2F34-D722-49C4-86F6-F3D8917FE476}" destId="{052D4506-F89A-494A-84E5-FFD9658FAC05}" srcOrd="0" destOrd="0" presId="urn:microsoft.com/office/officeart/2018/2/layout/IconLabelDescriptionList"/>
    <dgm:cxn modelId="{8EC5AFA3-6F1C-458C-8DB9-1D099E3C2F10}" type="presParOf" srcId="{052D4506-F89A-494A-84E5-FFD9658FAC05}" destId="{07D56716-CA1F-4CA6-943F-BAB966ED529F}" srcOrd="0" destOrd="0" presId="urn:microsoft.com/office/officeart/2018/2/layout/IconLabelDescriptionList"/>
    <dgm:cxn modelId="{2FB296E3-C847-4AB1-8450-3805D8DE269D}" type="presParOf" srcId="{052D4506-F89A-494A-84E5-FFD9658FAC05}" destId="{D3D10E59-BFF1-4150-87CF-3F69F6FBB3F5}" srcOrd="1" destOrd="0" presId="urn:microsoft.com/office/officeart/2018/2/layout/IconLabelDescriptionList"/>
    <dgm:cxn modelId="{B32004CB-04CB-4D58-9B2B-51D3F467DA55}" type="presParOf" srcId="{052D4506-F89A-494A-84E5-FFD9658FAC05}" destId="{900439D4-A20F-44E8-B0F8-25AD3B5F4C73}" srcOrd="2" destOrd="0" presId="urn:microsoft.com/office/officeart/2018/2/layout/IconLabelDescriptionList"/>
    <dgm:cxn modelId="{376693C8-E8AE-40BC-8E87-144B4981461A}" type="presParOf" srcId="{052D4506-F89A-494A-84E5-FFD9658FAC05}" destId="{1117B637-D27F-48D5-82FE-EDB2030A8767}" srcOrd="3" destOrd="0" presId="urn:microsoft.com/office/officeart/2018/2/layout/IconLabelDescriptionList"/>
    <dgm:cxn modelId="{6B4B0338-55C7-451B-ADA9-2A9F698747E2}" type="presParOf" srcId="{052D4506-F89A-494A-84E5-FFD9658FAC05}" destId="{5786E7D5-7834-4C48-B222-94A7922C7E09}" srcOrd="4" destOrd="0" presId="urn:microsoft.com/office/officeart/2018/2/layout/IconLabelDescriptionList"/>
    <dgm:cxn modelId="{AD1E7811-C959-490C-826D-15BCE79033AF}" type="presParOf" srcId="{622E2F34-D722-49C4-86F6-F3D8917FE476}" destId="{834FEBC0-02FE-485E-BBA9-A654D2F7144F}" srcOrd="1" destOrd="0" presId="urn:microsoft.com/office/officeart/2018/2/layout/IconLabelDescriptionList"/>
    <dgm:cxn modelId="{63789F9C-4663-41C7-8B7D-E231593A0062}" type="presParOf" srcId="{622E2F34-D722-49C4-86F6-F3D8917FE476}" destId="{193DD2A8-4E4D-4F96-AF2F-28826DDCA844}" srcOrd="2" destOrd="0" presId="urn:microsoft.com/office/officeart/2018/2/layout/IconLabelDescriptionList"/>
    <dgm:cxn modelId="{8F33F30C-74CB-4E76-A4A6-48EA3F9CD810}" type="presParOf" srcId="{193DD2A8-4E4D-4F96-AF2F-28826DDCA844}" destId="{C9A89A40-5F59-45B6-B8B4-7694C2BB9AB3}" srcOrd="0" destOrd="0" presId="urn:microsoft.com/office/officeart/2018/2/layout/IconLabelDescriptionList"/>
    <dgm:cxn modelId="{13756494-9070-44DB-BC26-E2765CC89902}" type="presParOf" srcId="{193DD2A8-4E4D-4F96-AF2F-28826DDCA844}" destId="{AFD30610-0C45-4B6A-B9CE-64F3614AAE6C}" srcOrd="1" destOrd="0" presId="urn:microsoft.com/office/officeart/2018/2/layout/IconLabelDescriptionList"/>
    <dgm:cxn modelId="{27B9D815-B7BB-4EA7-9E91-840101B1E249}" type="presParOf" srcId="{193DD2A8-4E4D-4F96-AF2F-28826DDCA844}" destId="{7176357C-2732-41DE-85C1-1C479CBA445D}" srcOrd="2" destOrd="0" presId="urn:microsoft.com/office/officeart/2018/2/layout/IconLabelDescriptionList"/>
    <dgm:cxn modelId="{B8DEA6A9-4968-41AC-8C58-9AA84812E9F2}" type="presParOf" srcId="{193DD2A8-4E4D-4F96-AF2F-28826DDCA844}" destId="{1EE8BF95-ED2A-473D-A3AE-66BF74696E63}" srcOrd="3" destOrd="0" presId="urn:microsoft.com/office/officeart/2018/2/layout/IconLabelDescriptionList"/>
    <dgm:cxn modelId="{A7B465D8-0009-41DF-A816-7C36129930F1}" type="presParOf" srcId="{193DD2A8-4E4D-4F96-AF2F-28826DDCA844}" destId="{A4454473-CABF-4541-A5E7-EA6091E74293}"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DAC77E-1055-4265-9B37-2191AAB38F93}"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BF87F3A-4C93-4D36-831C-06E82ECE1333}">
      <dgm:prSet/>
      <dgm:spPr/>
      <dgm:t>
        <a:bodyPr/>
        <a:lstStyle/>
        <a:p>
          <a:pPr>
            <a:defRPr b="1"/>
          </a:pPr>
          <a:r>
            <a:rPr lang="en-US"/>
            <a:t>Wamiq Rehman </a:t>
          </a:r>
        </a:p>
      </dgm:t>
    </dgm:pt>
    <dgm:pt modelId="{012C8BB9-4149-42BF-B682-0DFD3AFE2CDD}" type="parTrans" cxnId="{C6C473EB-CBEB-4812-9E07-3434132C9618}">
      <dgm:prSet/>
      <dgm:spPr/>
      <dgm:t>
        <a:bodyPr/>
        <a:lstStyle/>
        <a:p>
          <a:endParaRPr lang="en-US"/>
        </a:p>
      </dgm:t>
    </dgm:pt>
    <dgm:pt modelId="{89ADDEF3-A9D9-49B4-9B21-35C2E56EACE3}" type="sibTrans" cxnId="{C6C473EB-CBEB-4812-9E07-3434132C9618}">
      <dgm:prSet/>
      <dgm:spPr/>
      <dgm:t>
        <a:bodyPr/>
        <a:lstStyle/>
        <a:p>
          <a:endParaRPr lang="en-US"/>
        </a:p>
      </dgm:t>
    </dgm:pt>
    <dgm:pt modelId="{5BD7E5B5-BEC1-4789-9DF2-560FF7A37801}">
      <dgm:prSet/>
      <dgm:spPr/>
      <dgm:t>
        <a:bodyPr/>
        <a:lstStyle/>
        <a:p>
          <a:r>
            <a:rPr lang="en-US"/>
            <a:t>Data Collection</a:t>
          </a:r>
        </a:p>
      </dgm:t>
    </dgm:pt>
    <dgm:pt modelId="{76F5207D-5BF6-4DB4-9E7E-CBA030F7BC96}" type="parTrans" cxnId="{FAA6E12D-FD93-452F-A34D-CC923E9A14F8}">
      <dgm:prSet/>
      <dgm:spPr/>
      <dgm:t>
        <a:bodyPr/>
        <a:lstStyle/>
        <a:p>
          <a:endParaRPr lang="en-US"/>
        </a:p>
      </dgm:t>
    </dgm:pt>
    <dgm:pt modelId="{F7829879-164C-4357-AA07-21616BC6C235}" type="sibTrans" cxnId="{FAA6E12D-FD93-452F-A34D-CC923E9A14F8}">
      <dgm:prSet/>
      <dgm:spPr/>
      <dgm:t>
        <a:bodyPr/>
        <a:lstStyle/>
        <a:p>
          <a:endParaRPr lang="en-US"/>
        </a:p>
      </dgm:t>
    </dgm:pt>
    <dgm:pt modelId="{D872B3CA-B6EC-482A-AFF7-89276ECAFF34}">
      <dgm:prSet/>
      <dgm:spPr/>
      <dgm:t>
        <a:bodyPr/>
        <a:lstStyle/>
        <a:p>
          <a:r>
            <a:rPr lang="en-US"/>
            <a:t>Feature Extraction</a:t>
          </a:r>
        </a:p>
      </dgm:t>
    </dgm:pt>
    <dgm:pt modelId="{936B111C-553B-42FC-8256-5F3DD56575C8}" type="parTrans" cxnId="{821791FD-7C51-4E41-A34B-7FA5344566BF}">
      <dgm:prSet/>
      <dgm:spPr/>
      <dgm:t>
        <a:bodyPr/>
        <a:lstStyle/>
        <a:p>
          <a:endParaRPr lang="en-US"/>
        </a:p>
      </dgm:t>
    </dgm:pt>
    <dgm:pt modelId="{398D842E-C18D-4422-833F-DAC4CB5D92F1}" type="sibTrans" cxnId="{821791FD-7C51-4E41-A34B-7FA5344566BF}">
      <dgm:prSet/>
      <dgm:spPr/>
      <dgm:t>
        <a:bodyPr/>
        <a:lstStyle/>
        <a:p>
          <a:endParaRPr lang="en-US"/>
        </a:p>
      </dgm:t>
    </dgm:pt>
    <dgm:pt modelId="{2AF52604-8286-47CD-B6C5-048323CA0796}">
      <dgm:prSet/>
      <dgm:spPr/>
      <dgm:t>
        <a:bodyPr/>
        <a:lstStyle/>
        <a:p>
          <a:r>
            <a:rPr lang="en-US"/>
            <a:t>Pre-processing</a:t>
          </a:r>
        </a:p>
      </dgm:t>
    </dgm:pt>
    <dgm:pt modelId="{41A8FA98-7A9A-4C46-A55E-CBEC34147062}" type="parTrans" cxnId="{A5131300-91D7-4B90-A989-FEE1A82F5BC7}">
      <dgm:prSet/>
      <dgm:spPr/>
      <dgm:t>
        <a:bodyPr/>
        <a:lstStyle/>
        <a:p>
          <a:endParaRPr lang="en-US"/>
        </a:p>
      </dgm:t>
    </dgm:pt>
    <dgm:pt modelId="{892960CF-1D27-4CDB-A2A0-B952452FA0B2}" type="sibTrans" cxnId="{A5131300-91D7-4B90-A989-FEE1A82F5BC7}">
      <dgm:prSet/>
      <dgm:spPr/>
      <dgm:t>
        <a:bodyPr/>
        <a:lstStyle/>
        <a:p>
          <a:endParaRPr lang="en-US"/>
        </a:p>
      </dgm:t>
    </dgm:pt>
    <dgm:pt modelId="{22ACA485-80E7-4300-83BD-4B4DCE1E22F3}">
      <dgm:prSet/>
      <dgm:spPr/>
      <dgm:t>
        <a:bodyPr/>
        <a:lstStyle/>
        <a:p>
          <a:r>
            <a:rPr lang="en-US"/>
            <a:t>KNN Application</a:t>
          </a:r>
        </a:p>
      </dgm:t>
    </dgm:pt>
    <dgm:pt modelId="{00F20CD5-4D13-4E2B-889F-81D0F3A80EA5}" type="parTrans" cxnId="{7495D00B-EA48-44E8-863D-0199165D41D3}">
      <dgm:prSet/>
      <dgm:spPr/>
      <dgm:t>
        <a:bodyPr/>
        <a:lstStyle/>
        <a:p>
          <a:endParaRPr lang="en-US"/>
        </a:p>
      </dgm:t>
    </dgm:pt>
    <dgm:pt modelId="{FD3C09C2-A8BF-48A9-B3AE-8EEAB655588B}" type="sibTrans" cxnId="{7495D00B-EA48-44E8-863D-0199165D41D3}">
      <dgm:prSet/>
      <dgm:spPr/>
      <dgm:t>
        <a:bodyPr/>
        <a:lstStyle/>
        <a:p>
          <a:endParaRPr lang="en-US"/>
        </a:p>
      </dgm:t>
    </dgm:pt>
    <dgm:pt modelId="{C91852CB-E1CA-43ED-8625-63ABE40D5CAD}">
      <dgm:prSet/>
      <dgm:spPr/>
      <dgm:t>
        <a:bodyPr/>
        <a:lstStyle/>
        <a:p>
          <a:pPr>
            <a:defRPr b="1"/>
          </a:pPr>
          <a:r>
            <a:rPr lang="en-US"/>
            <a:t>Nasir Ali </a:t>
          </a:r>
        </a:p>
      </dgm:t>
    </dgm:pt>
    <dgm:pt modelId="{E484A2BB-2D88-4F0E-A26F-A5E4BED8BD32}" type="parTrans" cxnId="{7CD804F0-5D42-4D2B-A2C5-ECF8A62F5141}">
      <dgm:prSet/>
      <dgm:spPr/>
      <dgm:t>
        <a:bodyPr/>
        <a:lstStyle/>
        <a:p>
          <a:endParaRPr lang="en-US"/>
        </a:p>
      </dgm:t>
    </dgm:pt>
    <dgm:pt modelId="{B0F35026-7564-4D28-95BA-F6A0ECFDC295}" type="sibTrans" cxnId="{7CD804F0-5D42-4D2B-A2C5-ECF8A62F5141}">
      <dgm:prSet/>
      <dgm:spPr/>
      <dgm:t>
        <a:bodyPr/>
        <a:lstStyle/>
        <a:p>
          <a:endParaRPr lang="en-US"/>
        </a:p>
      </dgm:t>
    </dgm:pt>
    <dgm:pt modelId="{F6D3096E-0C8B-4E02-B532-4317F03CE92E}">
      <dgm:prSet/>
      <dgm:spPr/>
      <dgm:t>
        <a:bodyPr/>
        <a:lstStyle/>
        <a:p>
          <a:r>
            <a:rPr lang="en-US"/>
            <a:t>PCA Application</a:t>
          </a:r>
        </a:p>
      </dgm:t>
    </dgm:pt>
    <dgm:pt modelId="{287B5E11-F6C2-48E6-A920-F0C429D397A1}" type="parTrans" cxnId="{5C7915AA-A8C8-4FA7-AC23-E9171C3C5F08}">
      <dgm:prSet/>
      <dgm:spPr/>
      <dgm:t>
        <a:bodyPr/>
        <a:lstStyle/>
        <a:p>
          <a:endParaRPr lang="en-US"/>
        </a:p>
      </dgm:t>
    </dgm:pt>
    <dgm:pt modelId="{1E4D92F0-E608-49C7-B2EB-AF4E0A844E22}" type="sibTrans" cxnId="{5C7915AA-A8C8-4FA7-AC23-E9171C3C5F08}">
      <dgm:prSet/>
      <dgm:spPr/>
      <dgm:t>
        <a:bodyPr/>
        <a:lstStyle/>
        <a:p>
          <a:endParaRPr lang="en-US"/>
        </a:p>
      </dgm:t>
    </dgm:pt>
    <dgm:pt modelId="{B5ACE5C0-4240-4EDA-8521-12D7DBDF600D}">
      <dgm:prSet/>
      <dgm:spPr/>
      <dgm:t>
        <a:bodyPr/>
        <a:lstStyle/>
        <a:p>
          <a:r>
            <a:rPr lang="en-US"/>
            <a:t>Visualizations</a:t>
          </a:r>
        </a:p>
      </dgm:t>
    </dgm:pt>
    <dgm:pt modelId="{1E256BEF-9F52-4FF3-951C-3B8280038681}" type="parTrans" cxnId="{18B4FD35-2C4C-44E1-85BD-9B00B4843B16}">
      <dgm:prSet/>
      <dgm:spPr/>
      <dgm:t>
        <a:bodyPr/>
        <a:lstStyle/>
        <a:p>
          <a:endParaRPr lang="en-US"/>
        </a:p>
      </dgm:t>
    </dgm:pt>
    <dgm:pt modelId="{E4F0924F-F87F-4678-B89C-A060BF8DEFA8}" type="sibTrans" cxnId="{18B4FD35-2C4C-44E1-85BD-9B00B4843B16}">
      <dgm:prSet/>
      <dgm:spPr/>
      <dgm:t>
        <a:bodyPr/>
        <a:lstStyle/>
        <a:p>
          <a:endParaRPr lang="en-US"/>
        </a:p>
      </dgm:t>
    </dgm:pt>
    <dgm:pt modelId="{12CF2D3B-6BB4-46BF-A926-19DBABB6FFBD}">
      <dgm:prSet/>
      <dgm:spPr/>
      <dgm:t>
        <a:bodyPr/>
        <a:lstStyle/>
        <a:p>
          <a:pPr>
            <a:defRPr b="1"/>
          </a:pPr>
          <a:r>
            <a:rPr lang="en-US"/>
            <a:t>Muhammad Mohsin Zafar</a:t>
          </a:r>
        </a:p>
      </dgm:t>
    </dgm:pt>
    <dgm:pt modelId="{D0F829EC-6F04-45F1-BD10-6076F5E38656}" type="parTrans" cxnId="{96BDC63C-5C34-47D1-8CC8-BC6EFE962AFE}">
      <dgm:prSet/>
      <dgm:spPr/>
      <dgm:t>
        <a:bodyPr/>
        <a:lstStyle/>
        <a:p>
          <a:endParaRPr lang="en-US"/>
        </a:p>
      </dgm:t>
    </dgm:pt>
    <dgm:pt modelId="{2C9EC494-11A3-4E83-AD2A-D1FEA33E0465}" type="sibTrans" cxnId="{96BDC63C-5C34-47D1-8CC8-BC6EFE962AFE}">
      <dgm:prSet/>
      <dgm:spPr/>
      <dgm:t>
        <a:bodyPr/>
        <a:lstStyle/>
        <a:p>
          <a:endParaRPr lang="en-US"/>
        </a:p>
      </dgm:t>
    </dgm:pt>
    <dgm:pt modelId="{50FECCD2-2735-4DC5-8430-A0EFC811471E}">
      <dgm:prSet/>
      <dgm:spPr/>
      <dgm:t>
        <a:bodyPr/>
        <a:lstStyle/>
        <a:p>
          <a:r>
            <a:rPr lang="en-US"/>
            <a:t>SVM Application</a:t>
          </a:r>
        </a:p>
      </dgm:t>
    </dgm:pt>
    <dgm:pt modelId="{70F4225A-8422-458A-8296-F6E5A74928A0}" type="parTrans" cxnId="{214C9859-4874-4289-A367-282B8B057FAD}">
      <dgm:prSet/>
      <dgm:spPr/>
      <dgm:t>
        <a:bodyPr/>
        <a:lstStyle/>
        <a:p>
          <a:endParaRPr lang="en-US"/>
        </a:p>
      </dgm:t>
    </dgm:pt>
    <dgm:pt modelId="{DCEA7E81-F16F-4B77-919B-226E8D7D79D0}" type="sibTrans" cxnId="{214C9859-4874-4289-A367-282B8B057FAD}">
      <dgm:prSet/>
      <dgm:spPr/>
      <dgm:t>
        <a:bodyPr/>
        <a:lstStyle/>
        <a:p>
          <a:endParaRPr lang="en-US"/>
        </a:p>
      </dgm:t>
    </dgm:pt>
    <dgm:pt modelId="{485CB9FE-7D6E-49F8-B343-2B48F740335C}">
      <dgm:prSet/>
      <dgm:spPr/>
      <dgm:t>
        <a:bodyPr/>
        <a:lstStyle/>
        <a:p>
          <a:r>
            <a:rPr lang="en-US"/>
            <a:t>Param Tuning </a:t>
          </a:r>
        </a:p>
      </dgm:t>
    </dgm:pt>
    <dgm:pt modelId="{74E33C45-331E-4673-99F8-713F922B827E}" type="parTrans" cxnId="{7ED9A9C6-73EF-49D1-8585-60023D717A4F}">
      <dgm:prSet/>
      <dgm:spPr/>
      <dgm:t>
        <a:bodyPr/>
        <a:lstStyle/>
        <a:p>
          <a:endParaRPr lang="en-US"/>
        </a:p>
      </dgm:t>
    </dgm:pt>
    <dgm:pt modelId="{7B59A944-1D31-4A00-94BA-6965FC34B8B1}" type="sibTrans" cxnId="{7ED9A9C6-73EF-49D1-8585-60023D717A4F}">
      <dgm:prSet/>
      <dgm:spPr/>
      <dgm:t>
        <a:bodyPr/>
        <a:lstStyle/>
        <a:p>
          <a:endParaRPr lang="en-US"/>
        </a:p>
      </dgm:t>
    </dgm:pt>
    <dgm:pt modelId="{30E454F4-DC55-4AC1-ABC6-D67E1E938B34}" type="pres">
      <dgm:prSet presAssocID="{54DAC77E-1055-4265-9B37-2191AAB38F93}" presName="root" presStyleCnt="0">
        <dgm:presLayoutVars>
          <dgm:dir/>
          <dgm:resizeHandles val="exact"/>
        </dgm:presLayoutVars>
      </dgm:prSet>
      <dgm:spPr/>
    </dgm:pt>
    <dgm:pt modelId="{3E2F1714-AF72-41A7-A2EB-EDFECB8E2D93}" type="pres">
      <dgm:prSet presAssocID="{1BF87F3A-4C93-4D36-831C-06E82ECE1333}" presName="compNode" presStyleCnt="0"/>
      <dgm:spPr/>
    </dgm:pt>
    <dgm:pt modelId="{955BAB86-68A5-4ABF-9630-1AF94C49F24B}" type="pres">
      <dgm:prSet presAssocID="{1BF87F3A-4C93-4D36-831C-06E82ECE133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247970DF-98E9-4E9A-BAF6-79BB653E421D}" type="pres">
      <dgm:prSet presAssocID="{1BF87F3A-4C93-4D36-831C-06E82ECE1333}" presName="iconSpace" presStyleCnt="0"/>
      <dgm:spPr/>
    </dgm:pt>
    <dgm:pt modelId="{05F072B8-BD45-4BC0-880D-3F7F70E335F4}" type="pres">
      <dgm:prSet presAssocID="{1BF87F3A-4C93-4D36-831C-06E82ECE1333}" presName="parTx" presStyleLbl="revTx" presStyleIdx="0" presStyleCnt="6">
        <dgm:presLayoutVars>
          <dgm:chMax val="0"/>
          <dgm:chPref val="0"/>
        </dgm:presLayoutVars>
      </dgm:prSet>
      <dgm:spPr/>
    </dgm:pt>
    <dgm:pt modelId="{89E18E66-0101-4432-9BF0-C7D629B672A3}" type="pres">
      <dgm:prSet presAssocID="{1BF87F3A-4C93-4D36-831C-06E82ECE1333}" presName="txSpace" presStyleCnt="0"/>
      <dgm:spPr/>
    </dgm:pt>
    <dgm:pt modelId="{1A666C69-605A-43BD-8007-F51A19C90DCB}" type="pres">
      <dgm:prSet presAssocID="{1BF87F3A-4C93-4D36-831C-06E82ECE1333}" presName="desTx" presStyleLbl="revTx" presStyleIdx="1" presStyleCnt="6">
        <dgm:presLayoutVars/>
      </dgm:prSet>
      <dgm:spPr/>
    </dgm:pt>
    <dgm:pt modelId="{990B8056-FC81-4E02-87F4-D6A4A66AB512}" type="pres">
      <dgm:prSet presAssocID="{89ADDEF3-A9D9-49B4-9B21-35C2E56EACE3}" presName="sibTrans" presStyleCnt="0"/>
      <dgm:spPr/>
    </dgm:pt>
    <dgm:pt modelId="{BCEE7848-EB1C-4A09-9A76-D10EF638542F}" type="pres">
      <dgm:prSet presAssocID="{C91852CB-E1CA-43ED-8625-63ABE40D5CAD}" presName="compNode" presStyleCnt="0"/>
      <dgm:spPr/>
    </dgm:pt>
    <dgm:pt modelId="{F4F6B781-E0ED-451F-92FE-8C2532374A0C}" type="pres">
      <dgm:prSet presAssocID="{C91852CB-E1CA-43ED-8625-63ABE40D5CA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423F40E9-BF4C-45EB-8240-25E20DF040DA}" type="pres">
      <dgm:prSet presAssocID="{C91852CB-E1CA-43ED-8625-63ABE40D5CAD}" presName="iconSpace" presStyleCnt="0"/>
      <dgm:spPr/>
    </dgm:pt>
    <dgm:pt modelId="{6B93D5A6-5A2D-4A07-A560-49C9C479A11F}" type="pres">
      <dgm:prSet presAssocID="{C91852CB-E1CA-43ED-8625-63ABE40D5CAD}" presName="parTx" presStyleLbl="revTx" presStyleIdx="2" presStyleCnt="6">
        <dgm:presLayoutVars>
          <dgm:chMax val="0"/>
          <dgm:chPref val="0"/>
        </dgm:presLayoutVars>
      </dgm:prSet>
      <dgm:spPr/>
    </dgm:pt>
    <dgm:pt modelId="{353919AA-9DAB-4FA7-96F3-A1578BC5B176}" type="pres">
      <dgm:prSet presAssocID="{C91852CB-E1CA-43ED-8625-63ABE40D5CAD}" presName="txSpace" presStyleCnt="0"/>
      <dgm:spPr/>
    </dgm:pt>
    <dgm:pt modelId="{2A9AE482-7601-42C0-97AA-EB3E048000F5}" type="pres">
      <dgm:prSet presAssocID="{C91852CB-E1CA-43ED-8625-63ABE40D5CAD}" presName="desTx" presStyleLbl="revTx" presStyleIdx="3" presStyleCnt="6">
        <dgm:presLayoutVars/>
      </dgm:prSet>
      <dgm:spPr/>
    </dgm:pt>
    <dgm:pt modelId="{D65C7149-F060-4A08-8AEC-1B7D9E0895CA}" type="pres">
      <dgm:prSet presAssocID="{B0F35026-7564-4D28-95BA-F6A0ECFDC295}" presName="sibTrans" presStyleCnt="0"/>
      <dgm:spPr/>
    </dgm:pt>
    <dgm:pt modelId="{D30B781C-C47F-4C21-BE98-0D70400A0CDF}" type="pres">
      <dgm:prSet presAssocID="{12CF2D3B-6BB4-46BF-A926-19DBABB6FFBD}" presName="compNode" presStyleCnt="0"/>
      <dgm:spPr/>
    </dgm:pt>
    <dgm:pt modelId="{F4E69FAD-93CF-409F-BC38-5E799C20E070}" type="pres">
      <dgm:prSet presAssocID="{12CF2D3B-6BB4-46BF-A926-19DBABB6FFB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ingle gear"/>
        </a:ext>
      </dgm:extLst>
    </dgm:pt>
    <dgm:pt modelId="{FAA6F00C-8D8F-43C8-9CFB-36C0FE9A41FE}" type="pres">
      <dgm:prSet presAssocID="{12CF2D3B-6BB4-46BF-A926-19DBABB6FFBD}" presName="iconSpace" presStyleCnt="0"/>
      <dgm:spPr/>
    </dgm:pt>
    <dgm:pt modelId="{4D46F8EC-6088-4BDC-B9E1-1BFAA095E9E7}" type="pres">
      <dgm:prSet presAssocID="{12CF2D3B-6BB4-46BF-A926-19DBABB6FFBD}" presName="parTx" presStyleLbl="revTx" presStyleIdx="4" presStyleCnt="6">
        <dgm:presLayoutVars>
          <dgm:chMax val="0"/>
          <dgm:chPref val="0"/>
        </dgm:presLayoutVars>
      </dgm:prSet>
      <dgm:spPr/>
    </dgm:pt>
    <dgm:pt modelId="{454910FB-A81E-414D-8F57-C6348763BCC4}" type="pres">
      <dgm:prSet presAssocID="{12CF2D3B-6BB4-46BF-A926-19DBABB6FFBD}" presName="txSpace" presStyleCnt="0"/>
      <dgm:spPr/>
    </dgm:pt>
    <dgm:pt modelId="{9B637A0F-CDAD-4930-93F5-50438A896733}" type="pres">
      <dgm:prSet presAssocID="{12CF2D3B-6BB4-46BF-A926-19DBABB6FFBD}" presName="desTx" presStyleLbl="revTx" presStyleIdx="5" presStyleCnt="6">
        <dgm:presLayoutVars/>
      </dgm:prSet>
      <dgm:spPr/>
    </dgm:pt>
  </dgm:ptLst>
  <dgm:cxnLst>
    <dgm:cxn modelId="{A5131300-91D7-4B90-A989-FEE1A82F5BC7}" srcId="{1BF87F3A-4C93-4D36-831C-06E82ECE1333}" destId="{2AF52604-8286-47CD-B6C5-048323CA0796}" srcOrd="2" destOrd="0" parTransId="{41A8FA98-7A9A-4C46-A55E-CBEC34147062}" sibTransId="{892960CF-1D27-4CDB-A2A0-B952452FA0B2}"/>
    <dgm:cxn modelId="{7495D00B-EA48-44E8-863D-0199165D41D3}" srcId="{1BF87F3A-4C93-4D36-831C-06E82ECE1333}" destId="{22ACA485-80E7-4300-83BD-4B4DCE1E22F3}" srcOrd="3" destOrd="0" parTransId="{00F20CD5-4D13-4E2B-889F-81D0F3A80EA5}" sibTransId="{FD3C09C2-A8BF-48A9-B3AE-8EEAB655588B}"/>
    <dgm:cxn modelId="{0A9A3C21-E5FB-412F-A031-C0BCAFCF95FB}" type="presOf" srcId="{5BD7E5B5-BEC1-4789-9DF2-560FF7A37801}" destId="{1A666C69-605A-43BD-8007-F51A19C90DCB}" srcOrd="0" destOrd="0" presId="urn:microsoft.com/office/officeart/2018/5/layout/CenteredIconLabelDescriptionList"/>
    <dgm:cxn modelId="{3197E627-0530-4E94-A89B-803A6F044E3E}" type="presOf" srcId="{1BF87F3A-4C93-4D36-831C-06E82ECE1333}" destId="{05F072B8-BD45-4BC0-880D-3F7F70E335F4}" srcOrd="0" destOrd="0" presId="urn:microsoft.com/office/officeart/2018/5/layout/CenteredIconLabelDescriptionList"/>
    <dgm:cxn modelId="{FAA6E12D-FD93-452F-A34D-CC923E9A14F8}" srcId="{1BF87F3A-4C93-4D36-831C-06E82ECE1333}" destId="{5BD7E5B5-BEC1-4789-9DF2-560FF7A37801}" srcOrd="0" destOrd="0" parTransId="{76F5207D-5BF6-4DB4-9E7E-CBA030F7BC96}" sibTransId="{F7829879-164C-4357-AA07-21616BC6C235}"/>
    <dgm:cxn modelId="{18B4FD35-2C4C-44E1-85BD-9B00B4843B16}" srcId="{C91852CB-E1CA-43ED-8625-63ABE40D5CAD}" destId="{B5ACE5C0-4240-4EDA-8521-12D7DBDF600D}" srcOrd="1" destOrd="0" parTransId="{1E256BEF-9F52-4FF3-951C-3B8280038681}" sibTransId="{E4F0924F-F87F-4678-B89C-A060BF8DEFA8}"/>
    <dgm:cxn modelId="{96BDC63C-5C34-47D1-8CC8-BC6EFE962AFE}" srcId="{54DAC77E-1055-4265-9B37-2191AAB38F93}" destId="{12CF2D3B-6BB4-46BF-A926-19DBABB6FFBD}" srcOrd="2" destOrd="0" parTransId="{D0F829EC-6F04-45F1-BD10-6076F5E38656}" sibTransId="{2C9EC494-11A3-4E83-AD2A-D1FEA33E0465}"/>
    <dgm:cxn modelId="{0946B34F-C25E-4981-AF98-8FB512CDDA4F}" type="presOf" srcId="{C91852CB-E1CA-43ED-8625-63ABE40D5CAD}" destId="{6B93D5A6-5A2D-4A07-A560-49C9C479A11F}" srcOrd="0" destOrd="0" presId="urn:microsoft.com/office/officeart/2018/5/layout/CenteredIconLabelDescriptionList"/>
    <dgm:cxn modelId="{EB86FF75-9498-4345-BA1E-BC6DFB84701F}" type="presOf" srcId="{50FECCD2-2735-4DC5-8430-A0EFC811471E}" destId="{9B637A0F-CDAD-4930-93F5-50438A896733}" srcOrd="0" destOrd="0" presId="urn:microsoft.com/office/officeart/2018/5/layout/CenteredIconLabelDescriptionList"/>
    <dgm:cxn modelId="{214C9859-4874-4289-A367-282B8B057FAD}" srcId="{12CF2D3B-6BB4-46BF-A926-19DBABB6FFBD}" destId="{50FECCD2-2735-4DC5-8430-A0EFC811471E}" srcOrd="0" destOrd="0" parTransId="{70F4225A-8422-458A-8296-F6E5A74928A0}" sibTransId="{DCEA7E81-F16F-4B77-919B-226E8D7D79D0}"/>
    <dgm:cxn modelId="{5A85395A-B418-4247-BE8F-CD3B6B525EF5}" type="presOf" srcId="{B5ACE5C0-4240-4EDA-8521-12D7DBDF600D}" destId="{2A9AE482-7601-42C0-97AA-EB3E048000F5}" srcOrd="0" destOrd="1" presId="urn:microsoft.com/office/officeart/2018/5/layout/CenteredIconLabelDescriptionList"/>
    <dgm:cxn modelId="{87AEEC5A-C39E-4C74-8990-7E29F612533A}" type="presOf" srcId="{2AF52604-8286-47CD-B6C5-048323CA0796}" destId="{1A666C69-605A-43BD-8007-F51A19C90DCB}" srcOrd="0" destOrd="2" presId="urn:microsoft.com/office/officeart/2018/5/layout/CenteredIconLabelDescriptionList"/>
    <dgm:cxn modelId="{1975F580-5AA2-40A2-A258-0F29D7573DA7}" type="presOf" srcId="{F6D3096E-0C8B-4E02-B532-4317F03CE92E}" destId="{2A9AE482-7601-42C0-97AA-EB3E048000F5}" srcOrd="0" destOrd="0" presId="urn:microsoft.com/office/officeart/2018/5/layout/CenteredIconLabelDescriptionList"/>
    <dgm:cxn modelId="{174C4E97-6F72-438A-943F-3257CA3EF728}" type="presOf" srcId="{D872B3CA-B6EC-482A-AFF7-89276ECAFF34}" destId="{1A666C69-605A-43BD-8007-F51A19C90DCB}" srcOrd="0" destOrd="1" presId="urn:microsoft.com/office/officeart/2018/5/layout/CenteredIconLabelDescriptionList"/>
    <dgm:cxn modelId="{5C7915AA-A8C8-4FA7-AC23-E9171C3C5F08}" srcId="{C91852CB-E1CA-43ED-8625-63ABE40D5CAD}" destId="{F6D3096E-0C8B-4E02-B532-4317F03CE92E}" srcOrd="0" destOrd="0" parTransId="{287B5E11-F6C2-48E6-A920-F0C429D397A1}" sibTransId="{1E4D92F0-E608-49C7-B2EB-AF4E0A844E22}"/>
    <dgm:cxn modelId="{DD0C3AAE-16C6-46AA-85D3-E2E22853F58A}" type="presOf" srcId="{22ACA485-80E7-4300-83BD-4B4DCE1E22F3}" destId="{1A666C69-605A-43BD-8007-F51A19C90DCB}" srcOrd="0" destOrd="3" presId="urn:microsoft.com/office/officeart/2018/5/layout/CenteredIconLabelDescriptionList"/>
    <dgm:cxn modelId="{FB9E5BC2-6E8B-4104-8B43-2CABDCE00736}" type="presOf" srcId="{54DAC77E-1055-4265-9B37-2191AAB38F93}" destId="{30E454F4-DC55-4AC1-ABC6-D67E1E938B34}" srcOrd="0" destOrd="0" presId="urn:microsoft.com/office/officeart/2018/5/layout/CenteredIconLabelDescriptionList"/>
    <dgm:cxn modelId="{D8EFEAC4-681F-4F76-A6BC-C04295AEDA98}" type="presOf" srcId="{12CF2D3B-6BB4-46BF-A926-19DBABB6FFBD}" destId="{4D46F8EC-6088-4BDC-B9E1-1BFAA095E9E7}" srcOrd="0" destOrd="0" presId="urn:microsoft.com/office/officeart/2018/5/layout/CenteredIconLabelDescriptionList"/>
    <dgm:cxn modelId="{04BFBCC5-A6EB-4B81-9BBE-C20587F7A5BC}" type="presOf" srcId="{485CB9FE-7D6E-49F8-B343-2B48F740335C}" destId="{9B637A0F-CDAD-4930-93F5-50438A896733}" srcOrd="0" destOrd="1" presId="urn:microsoft.com/office/officeart/2018/5/layout/CenteredIconLabelDescriptionList"/>
    <dgm:cxn modelId="{7ED9A9C6-73EF-49D1-8585-60023D717A4F}" srcId="{12CF2D3B-6BB4-46BF-A926-19DBABB6FFBD}" destId="{485CB9FE-7D6E-49F8-B343-2B48F740335C}" srcOrd="1" destOrd="0" parTransId="{74E33C45-331E-4673-99F8-713F922B827E}" sibTransId="{7B59A944-1D31-4A00-94BA-6965FC34B8B1}"/>
    <dgm:cxn modelId="{C6C473EB-CBEB-4812-9E07-3434132C9618}" srcId="{54DAC77E-1055-4265-9B37-2191AAB38F93}" destId="{1BF87F3A-4C93-4D36-831C-06E82ECE1333}" srcOrd="0" destOrd="0" parTransId="{012C8BB9-4149-42BF-B682-0DFD3AFE2CDD}" sibTransId="{89ADDEF3-A9D9-49B4-9B21-35C2E56EACE3}"/>
    <dgm:cxn modelId="{7CD804F0-5D42-4D2B-A2C5-ECF8A62F5141}" srcId="{54DAC77E-1055-4265-9B37-2191AAB38F93}" destId="{C91852CB-E1CA-43ED-8625-63ABE40D5CAD}" srcOrd="1" destOrd="0" parTransId="{E484A2BB-2D88-4F0E-A26F-A5E4BED8BD32}" sibTransId="{B0F35026-7564-4D28-95BA-F6A0ECFDC295}"/>
    <dgm:cxn modelId="{821791FD-7C51-4E41-A34B-7FA5344566BF}" srcId="{1BF87F3A-4C93-4D36-831C-06E82ECE1333}" destId="{D872B3CA-B6EC-482A-AFF7-89276ECAFF34}" srcOrd="1" destOrd="0" parTransId="{936B111C-553B-42FC-8256-5F3DD56575C8}" sibTransId="{398D842E-C18D-4422-833F-DAC4CB5D92F1}"/>
    <dgm:cxn modelId="{96688263-4979-4F09-883C-77FEE8336A87}" type="presParOf" srcId="{30E454F4-DC55-4AC1-ABC6-D67E1E938B34}" destId="{3E2F1714-AF72-41A7-A2EB-EDFECB8E2D93}" srcOrd="0" destOrd="0" presId="urn:microsoft.com/office/officeart/2018/5/layout/CenteredIconLabelDescriptionList"/>
    <dgm:cxn modelId="{8E58B30B-24E7-48D2-BFAD-1AE511A0798D}" type="presParOf" srcId="{3E2F1714-AF72-41A7-A2EB-EDFECB8E2D93}" destId="{955BAB86-68A5-4ABF-9630-1AF94C49F24B}" srcOrd="0" destOrd="0" presId="urn:microsoft.com/office/officeart/2018/5/layout/CenteredIconLabelDescriptionList"/>
    <dgm:cxn modelId="{6506051D-D322-4958-92D9-0622E626CC12}" type="presParOf" srcId="{3E2F1714-AF72-41A7-A2EB-EDFECB8E2D93}" destId="{247970DF-98E9-4E9A-BAF6-79BB653E421D}" srcOrd="1" destOrd="0" presId="urn:microsoft.com/office/officeart/2018/5/layout/CenteredIconLabelDescriptionList"/>
    <dgm:cxn modelId="{D68F90DC-7942-4CA8-974A-DBD58EAB14C3}" type="presParOf" srcId="{3E2F1714-AF72-41A7-A2EB-EDFECB8E2D93}" destId="{05F072B8-BD45-4BC0-880D-3F7F70E335F4}" srcOrd="2" destOrd="0" presId="urn:microsoft.com/office/officeart/2018/5/layout/CenteredIconLabelDescriptionList"/>
    <dgm:cxn modelId="{FA6150CE-3DC9-42B0-867B-43328B818C62}" type="presParOf" srcId="{3E2F1714-AF72-41A7-A2EB-EDFECB8E2D93}" destId="{89E18E66-0101-4432-9BF0-C7D629B672A3}" srcOrd="3" destOrd="0" presId="urn:microsoft.com/office/officeart/2018/5/layout/CenteredIconLabelDescriptionList"/>
    <dgm:cxn modelId="{25F76741-1D49-446E-A962-29183F05986C}" type="presParOf" srcId="{3E2F1714-AF72-41A7-A2EB-EDFECB8E2D93}" destId="{1A666C69-605A-43BD-8007-F51A19C90DCB}" srcOrd="4" destOrd="0" presId="urn:microsoft.com/office/officeart/2018/5/layout/CenteredIconLabelDescriptionList"/>
    <dgm:cxn modelId="{F13680C7-3FDF-47B1-AA8D-AF6E29477FD3}" type="presParOf" srcId="{30E454F4-DC55-4AC1-ABC6-D67E1E938B34}" destId="{990B8056-FC81-4E02-87F4-D6A4A66AB512}" srcOrd="1" destOrd="0" presId="urn:microsoft.com/office/officeart/2018/5/layout/CenteredIconLabelDescriptionList"/>
    <dgm:cxn modelId="{5BC39F76-531C-4758-ADBE-88A79F67F22F}" type="presParOf" srcId="{30E454F4-DC55-4AC1-ABC6-D67E1E938B34}" destId="{BCEE7848-EB1C-4A09-9A76-D10EF638542F}" srcOrd="2" destOrd="0" presId="urn:microsoft.com/office/officeart/2018/5/layout/CenteredIconLabelDescriptionList"/>
    <dgm:cxn modelId="{7F3172BF-400E-45F5-AB7E-4893E52C46F2}" type="presParOf" srcId="{BCEE7848-EB1C-4A09-9A76-D10EF638542F}" destId="{F4F6B781-E0ED-451F-92FE-8C2532374A0C}" srcOrd="0" destOrd="0" presId="urn:microsoft.com/office/officeart/2018/5/layout/CenteredIconLabelDescriptionList"/>
    <dgm:cxn modelId="{12BC5A3F-9508-419E-B253-ED1268FB0FCA}" type="presParOf" srcId="{BCEE7848-EB1C-4A09-9A76-D10EF638542F}" destId="{423F40E9-BF4C-45EB-8240-25E20DF040DA}" srcOrd="1" destOrd="0" presId="urn:microsoft.com/office/officeart/2018/5/layout/CenteredIconLabelDescriptionList"/>
    <dgm:cxn modelId="{7E84E7FA-03DA-4223-8145-7A6CC3E707EC}" type="presParOf" srcId="{BCEE7848-EB1C-4A09-9A76-D10EF638542F}" destId="{6B93D5A6-5A2D-4A07-A560-49C9C479A11F}" srcOrd="2" destOrd="0" presId="urn:microsoft.com/office/officeart/2018/5/layout/CenteredIconLabelDescriptionList"/>
    <dgm:cxn modelId="{73305246-D931-49C4-9F53-EA6B18BA828E}" type="presParOf" srcId="{BCEE7848-EB1C-4A09-9A76-D10EF638542F}" destId="{353919AA-9DAB-4FA7-96F3-A1578BC5B176}" srcOrd="3" destOrd="0" presId="urn:microsoft.com/office/officeart/2018/5/layout/CenteredIconLabelDescriptionList"/>
    <dgm:cxn modelId="{B0AFB696-BBDC-45D4-9738-0266818948A1}" type="presParOf" srcId="{BCEE7848-EB1C-4A09-9A76-D10EF638542F}" destId="{2A9AE482-7601-42C0-97AA-EB3E048000F5}" srcOrd="4" destOrd="0" presId="urn:microsoft.com/office/officeart/2018/5/layout/CenteredIconLabelDescriptionList"/>
    <dgm:cxn modelId="{73A774CE-CB18-480E-8ADF-48D4C1228F8A}" type="presParOf" srcId="{30E454F4-DC55-4AC1-ABC6-D67E1E938B34}" destId="{D65C7149-F060-4A08-8AEC-1B7D9E0895CA}" srcOrd="3" destOrd="0" presId="urn:microsoft.com/office/officeart/2018/5/layout/CenteredIconLabelDescriptionList"/>
    <dgm:cxn modelId="{D3D5FA76-E915-4658-883E-E01782A0EAA6}" type="presParOf" srcId="{30E454F4-DC55-4AC1-ABC6-D67E1E938B34}" destId="{D30B781C-C47F-4C21-BE98-0D70400A0CDF}" srcOrd="4" destOrd="0" presId="urn:microsoft.com/office/officeart/2018/5/layout/CenteredIconLabelDescriptionList"/>
    <dgm:cxn modelId="{F5BCF3FE-9011-4EEF-B6E5-C792E974C836}" type="presParOf" srcId="{D30B781C-C47F-4C21-BE98-0D70400A0CDF}" destId="{F4E69FAD-93CF-409F-BC38-5E799C20E070}" srcOrd="0" destOrd="0" presId="urn:microsoft.com/office/officeart/2018/5/layout/CenteredIconLabelDescriptionList"/>
    <dgm:cxn modelId="{1475EE11-76B3-4D50-BD44-38CD35EBF1B8}" type="presParOf" srcId="{D30B781C-C47F-4C21-BE98-0D70400A0CDF}" destId="{FAA6F00C-8D8F-43C8-9CFB-36C0FE9A41FE}" srcOrd="1" destOrd="0" presId="urn:microsoft.com/office/officeart/2018/5/layout/CenteredIconLabelDescriptionList"/>
    <dgm:cxn modelId="{C3A2067A-C510-4DFE-9D84-114DD3CB2473}" type="presParOf" srcId="{D30B781C-C47F-4C21-BE98-0D70400A0CDF}" destId="{4D46F8EC-6088-4BDC-B9E1-1BFAA095E9E7}" srcOrd="2" destOrd="0" presId="urn:microsoft.com/office/officeart/2018/5/layout/CenteredIconLabelDescriptionList"/>
    <dgm:cxn modelId="{1B7B5763-8A6D-43CE-9EDF-A39E33B7EBAF}" type="presParOf" srcId="{D30B781C-C47F-4C21-BE98-0D70400A0CDF}" destId="{454910FB-A81E-414D-8F57-C6348763BCC4}" srcOrd="3" destOrd="0" presId="urn:microsoft.com/office/officeart/2018/5/layout/CenteredIconLabelDescriptionList"/>
    <dgm:cxn modelId="{1B6F66D6-74EA-42DA-9C54-C6EAB83FA352}" type="presParOf" srcId="{D30B781C-C47F-4C21-BE98-0D70400A0CDF}" destId="{9B637A0F-CDAD-4930-93F5-50438A896733}"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8E4496D-31E5-4A4A-91F2-9D41A892D09F}"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58580FE-402E-451F-87F7-B3BBA4E81CA9}">
      <dgm:prSet/>
      <dgm:spPr/>
      <dgm:t>
        <a:bodyPr/>
        <a:lstStyle/>
        <a:p>
          <a:r>
            <a:rPr lang="en-US"/>
            <a:t>Data Pre Processing Techniques (Limited Scope)</a:t>
          </a:r>
        </a:p>
      </dgm:t>
    </dgm:pt>
    <dgm:pt modelId="{264B6471-E551-4814-AA4B-2C5C4F60A131}" type="parTrans" cxnId="{A100B7C3-01C4-47A6-8032-EFDDB28E837C}">
      <dgm:prSet/>
      <dgm:spPr/>
      <dgm:t>
        <a:bodyPr/>
        <a:lstStyle/>
        <a:p>
          <a:endParaRPr lang="en-US"/>
        </a:p>
      </dgm:t>
    </dgm:pt>
    <dgm:pt modelId="{80952BBC-3E49-41F9-85B4-77CD345D3D1D}" type="sibTrans" cxnId="{A100B7C3-01C4-47A6-8032-EFDDB28E837C}">
      <dgm:prSet/>
      <dgm:spPr/>
      <dgm:t>
        <a:bodyPr/>
        <a:lstStyle/>
        <a:p>
          <a:endParaRPr lang="en-US"/>
        </a:p>
      </dgm:t>
    </dgm:pt>
    <dgm:pt modelId="{36254476-F35B-452B-AF3D-1B7C49C5A66D}">
      <dgm:prSet/>
      <dgm:spPr/>
      <dgm:t>
        <a:bodyPr/>
        <a:lstStyle/>
        <a:p>
          <a:r>
            <a:rPr lang="en-US"/>
            <a:t>Data Visualization</a:t>
          </a:r>
        </a:p>
      </dgm:t>
    </dgm:pt>
    <dgm:pt modelId="{0787B14C-70D8-4473-93C1-BCA4C4076825}" type="parTrans" cxnId="{77D5EE21-FE2E-48A7-BC20-F62D7F1347E3}">
      <dgm:prSet/>
      <dgm:spPr/>
      <dgm:t>
        <a:bodyPr/>
        <a:lstStyle/>
        <a:p>
          <a:endParaRPr lang="en-US"/>
        </a:p>
      </dgm:t>
    </dgm:pt>
    <dgm:pt modelId="{45C9AA43-873E-4BD3-A2C8-777A9E5B81A8}" type="sibTrans" cxnId="{77D5EE21-FE2E-48A7-BC20-F62D7F1347E3}">
      <dgm:prSet/>
      <dgm:spPr/>
      <dgm:t>
        <a:bodyPr/>
        <a:lstStyle/>
        <a:p>
          <a:endParaRPr lang="en-US"/>
        </a:p>
      </dgm:t>
    </dgm:pt>
    <dgm:pt modelId="{D3D69A71-74B6-43BE-871E-E29F5AF6EA68}">
      <dgm:prSet/>
      <dgm:spPr/>
      <dgm:t>
        <a:bodyPr/>
        <a:lstStyle/>
        <a:p>
          <a:r>
            <a:rPr lang="en-US"/>
            <a:t>Manual GRID Search Application </a:t>
          </a:r>
        </a:p>
      </dgm:t>
    </dgm:pt>
    <dgm:pt modelId="{001A2934-98BD-4055-A09E-56749B587438}" type="parTrans" cxnId="{87B0EF7E-5B6C-4046-AA7E-DED30D07B44E}">
      <dgm:prSet/>
      <dgm:spPr/>
      <dgm:t>
        <a:bodyPr/>
        <a:lstStyle/>
        <a:p>
          <a:endParaRPr lang="en-US"/>
        </a:p>
      </dgm:t>
    </dgm:pt>
    <dgm:pt modelId="{8406645A-B63F-4067-A238-32892D610165}" type="sibTrans" cxnId="{87B0EF7E-5B6C-4046-AA7E-DED30D07B44E}">
      <dgm:prSet/>
      <dgm:spPr/>
      <dgm:t>
        <a:bodyPr/>
        <a:lstStyle/>
        <a:p>
          <a:endParaRPr lang="en-US"/>
        </a:p>
      </dgm:t>
    </dgm:pt>
    <dgm:pt modelId="{DD1B223D-3D8A-467A-8BCE-47899DF0DD46}">
      <dgm:prSet/>
      <dgm:spPr/>
      <dgm:t>
        <a:bodyPr/>
        <a:lstStyle/>
        <a:p>
          <a:r>
            <a:rPr lang="en-US"/>
            <a:t>Custom Score Evaluation during Cross Validation</a:t>
          </a:r>
        </a:p>
      </dgm:t>
    </dgm:pt>
    <dgm:pt modelId="{FF9025BE-D627-4D8D-AAC0-F7F32FB84C88}" type="parTrans" cxnId="{81E1EF41-3942-4F08-9BF2-AF7FE0372CA2}">
      <dgm:prSet/>
      <dgm:spPr/>
      <dgm:t>
        <a:bodyPr/>
        <a:lstStyle/>
        <a:p>
          <a:endParaRPr lang="en-US"/>
        </a:p>
      </dgm:t>
    </dgm:pt>
    <dgm:pt modelId="{2399F052-159D-45C3-A4A7-55C86EBC8EFB}" type="sibTrans" cxnId="{81E1EF41-3942-4F08-9BF2-AF7FE0372CA2}">
      <dgm:prSet/>
      <dgm:spPr/>
      <dgm:t>
        <a:bodyPr/>
        <a:lstStyle/>
        <a:p>
          <a:endParaRPr lang="en-US"/>
        </a:p>
      </dgm:t>
    </dgm:pt>
    <dgm:pt modelId="{2D0BD262-546D-4000-B79C-792E7A49A837}">
      <dgm:prSet/>
      <dgm:spPr/>
      <dgm:t>
        <a:bodyPr/>
        <a:lstStyle/>
        <a:p>
          <a:r>
            <a:rPr lang="en-US"/>
            <a:t>Pipeline Completion for a ML Problem</a:t>
          </a:r>
        </a:p>
      </dgm:t>
    </dgm:pt>
    <dgm:pt modelId="{ACB3452E-8142-4448-B588-C6594CCA345C}" type="parTrans" cxnId="{FA5EBC09-AFB7-4373-AE11-CD8E018C8671}">
      <dgm:prSet/>
      <dgm:spPr/>
      <dgm:t>
        <a:bodyPr/>
        <a:lstStyle/>
        <a:p>
          <a:endParaRPr lang="en-US"/>
        </a:p>
      </dgm:t>
    </dgm:pt>
    <dgm:pt modelId="{A67133FF-69E9-4326-987F-583375A16447}" type="sibTrans" cxnId="{FA5EBC09-AFB7-4373-AE11-CD8E018C8671}">
      <dgm:prSet/>
      <dgm:spPr/>
      <dgm:t>
        <a:bodyPr/>
        <a:lstStyle/>
        <a:p>
          <a:endParaRPr lang="en-US"/>
        </a:p>
      </dgm:t>
    </dgm:pt>
    <dgm:pt modelId="{97C01770-8661-4BB1-B200-2B742E7CB4AA}">
      <dgm:prSet/>
      <dgm:spPr/>
      <dgm:t>
        <a:bodyPr/>
        <a:lstStyle/>
        <a:p>
          <a:r>
            <a:rPr lang="en-US"/>
            <a:t>Smart Work (By Splitting Task into sub-scripts)</a:t>
          </a:r>
        </a:p>
      </dgm:t>
    </dgm:pt>
    <dgm:pt modelId="{1C4E9264-D7EF-415D-B73F-D405D5E7D398}" type="parTrans" cxnId="{74A98D3D-67FA-4811-8145-CA6DEF428381}">
      <dgm:prSet/>
      <dgm:spPr/>
      <dgm:t>
        <a:bodyPr/>
        <a:lstStyle/>
        <a:p>
          <a:endParaRPr lang="en-US"/>
        </a:p>
      </dgm:t>
    </dgm:pt>
    <dgm:pt modelId="{64410279-F553-4786-8C81-B20FAB5DF15E}" type="sibTrans" cxnId="{74A98D3D-67FA-4811-8145-CA6DEF428381}">
      <dgm:prSet/>
      <dgm:spPr/>
      <dgm:t>
        <a:bodyPr/>
        <a:lstStyle/>
        <a:p>
          <a:endParaRPr lang="en-US"/>
        </a:p>
      </dgm:t>
    </dgm:pt>
    <dgm:pt modelId="{22554170-CA73-4011-B7F4-EDE89EEDBB92}" type="pres">
      <dgm:prSet presAssocID="{78E4496D-31E5-4A4A-91F2-9D41A892D09F}" presName="root" presStyleCnt="0">
        <dgm:presLayoutVars>
          <dgm:dir/>
          <dgm:resizeHandles val="exact"/>
        </dgm:presLayoutVars>
      </dgm:prSet>
      <dgm:spPr/>
    </dgm:pt>
    <dgm:pt modelId="{0A394566-DDF8-4292-B0DD-7DB8B20ADBCC}" type="pres">
      <dgm:prSet presAssocID="{78E4496D-31E5-4A4A-91F2-9D41A892D09F}" presName="container" presStyleCnt="0">
        <dgm:presLayoutVars>
          <dgm:dir/>
          <dgm:resizeHandles val="exact"/>
        </dgm:presLayoutVars>
      </dgm:prSet>
      <dgm:spPr/>
    </dgm:pt>
    <dgm:pt modelId="{2C52F6BD-A029-4F00-B17E-E87BA3637C20}" type="pres">
      <dgm:prSet presAssocID="{558580FE-402E-451F-87F7-B3BBA4E81CA9}" presName="compNode" presStyleCnt="0"/>
      <dgm:spPr/>
    </dgm:pt>
    <dgm:pt modelId="{EAA82DC4-C5C2-4286-8504-981FDCAFDEA4}" type="pres">
      <dgm:prSet presAssocID="{558580FE-402E-451F-87F7-B3BBA4E81CA9}" presName="iconBgRect" presStyleLbl="bgShp" presStyleIdx="0" presStyleCnt="6"/>
      <dgm:spPr/>
    </dgm:pt>
    <dgm:pt modelId="{FD69E8F6-C226-4069-A154-15A646807B21}" type="pres">
      <dgm:prSet presAssocID="{558580FE-402E-451F-87F7-B3BBA4E81CA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338463CE-02E5-4BD7-81D0-BC20C7CC6359}" type="pres">
      <dgm:prSet presAssocID="{558580FE-402E-451F-87F7-B3BBA4E81CA9}" presName="spaceRect" presStyleCnt="0"/>
      <dgm:spPr/>
    </dgm:pt>
    <dgm:pt modelId="{D0F42BD5-D2D4-4A54-A96A-080A0DB1D2B9}" type="pres">
      <dgm:prSet presAssocID="{558580FE-402E-451F-87F7-B3BBA4E81CA9}" presName="textRect" presStyleLbl="revTx" presStyleIdx="0" presStyleCnt="6">
        <dgm:presLayoutVars>
          <dgm:chMax val="1"/>
          <dgm:chPref val="1"/>
        </dgm:presLayoutVars>
      </dgm:prSet>
      <dgm:spPr/>
    </dgm:pt>
    <dgm:pt modelId="{B8A0276F-48F8-4DAF-8F31-B494FCEF3D45}" type="pres">
      <dgm:prSet presAssocID="{80952BBC-3E49-41F9-85B4-77CD345D3D1D}" presName="sibTrans" presStyleLbl="sibTrans2D1" presStyleIdx="0" presStyleCnt="0"/>
      <dgm:spPr/>
    </dgm:pt>
    <dgm:pt modelId="{51A0C162-E099-42A8-88FF-B5DF0BC9703F}" type="pres">
      <dgm:prSet presAssocID="{36254476-F35B-452B-AF3D-1B7C49C5A66D}" presName="compNode" presStyleCnt="0"/>
      <dgm:spPr/>
    </dgm:pt>
    <dgm:pt modelId="{94A1ABC3-1C13-4204-BA61-139105C23EE0}" type="pres">
      <dgm:prSet presAssocID="{36254476-F35B-452B-AF3D-1B7C49C5A66D}" presName="iconBgRect" presStyleLbl="bgShp" presStyleIdx="1" presStyleCnt="6"/>
      <dgm:spPr/>
    </dgm:pt>
    <dgm:pt modelId="{8C57AD23-04C8-46B0-90AE-23713273D5E6}" type="pres">
      <dgm:prSet presAssocID="{36254476-F35B-452B-AF3D-1B7C49C5A66D}"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38EF4E32-CC85-41FD-AFF6-D7328FD3160A}" type="pres">
      <dgm:prSet presAssocID="{36254476-F35B-452B-AF3D-1B7C49C5A66D}" presName="spaceRect" presStyleCnt="0"/>
      <dgm:spPr/>
    </dgm:pt>
    <dgm:pt modelId="{3B3056F7-A77F-45D6-831D-D6E77EF4CF88}" type="pres">
      <dgm:prSet presAssocID="{36254476-F35B-452B-AF3D-1B7C49C5A66D}" presName="textRect" presStyleLbl="revTx" presStyleIdx="1" presStyleCnt="6">
        <dgm:presLayoutVars>
          <dgm:chMax val="1"/>
          <dgm:chPref val="1"/>
        </dgm:presLayoutVars>
      </dgm:prSet>
      <dgm:spPr/>
    </dgm:pt>
    <dgm:pt modelId="{90EFBCBE-7E05-47C0-A0DA-FA8ACCA4C763}" type="pres">
      <dgm:prSet presAssocID="{45C9AA43-873E-4BD3-A2C8-777A9E5B81A8}" presName="sibTrans" presStyleLbl="sibTrans2D1" presStyleIdx="0" presStyleCnt="0"/>
      <dgm:spPr/>
    </dgm:pt>
    <dgm:pt modelId="{EF6B47A2-047F-4A62-9CD4-F24B6742886F}" type="pres">
      <dgm:prSet presAssocID="{D3D69A71-74B6-43BE-871E-E29F5AF6EA68}" presName="compNode" presStyleCnt="0"/>
      <dgm:spPr/>
    </dgm:pt>
    <dgm:pt modelId="{DFAA7CBD-29D7-44B6-9010-864CC1D30C41}" type="pres">
      <dgm:prSet presAssocID="{D3D69A71-74B6-43BE-871E-E29F5AF6EA68}" presName="iconBgRect" presStyleLbl="bgShp" presStyleIdx="2" presStyleCnt="6"/>
      <dgm:spPr/>
    </dgm:pt>
    <dgm:pt modelId="{54EB6A69-5CBE-49AD-B7BE-760CDFBF02CD}" type="pres">
      <dgm:prSet presAssocID="{D3D69A71-74B6-43BE-871E-E29F5AF6EA6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C916D9B2-74CE-4AEB-A190-A600602A7307}" type="pres">
      <dgm:prSet presAssocID="{D3D69A71-74B6-43BE-871E-E29F5AF6EA68}" presName="spaceRect" presStyleCnt="0"/>
      <dgm:spPr/>
    </dgm:pt>
    <dgm:pt modelId="{CFB7BD35-E14F-415C-A775-0469B76AF2F5}" type="pres">
      <dgm:prSet presAssocID="{D3D69A71-74B6-43BE-871E-E29F5AF6EA68}" presName="textRect" presStyleLbl="revTx" presStyleIdx="2" presStyleCnt="6">
        <dgm:presLayoutVars>
          <dgm:chMax val="1"/>
          <dgm:chPref val="1"/>
        </dgm:presLayoutVars>
      </dgm:prSet>
      <dgm:spPr/>
    </dgm:pt>
    <dgm:pt modelId="{E168269A-2052-4D0D-937C-6356D38AAFEB}" type="pres">
      <dgm:prSet presAssocID="{8406645A-B63F-4067-A238-32892D610165}" presName="sibTrans" presStyleLbl="sibTrans2D1" presStyleIdx="0" presStyleCnt="0"/>
      <dgm:spPr/>
    </dgm:pt>
    <dgm:pt modelId="{A74CA933-F927-4379-8AE8-F62EF63F8B55}" type="pres">
      <dgm:prSet presAssocID="{DD1B223D-3D8A-467A-8BCE-47899DF0DD46}" presName="compNode" presStyleCnt="0"/>
      <dgm:spPr/>
    </dgm:pt>
    <dgm:pt modelId="{E9F737BD-244E-4898-BA40-5308BB785C42}" type="pres">
      <dgm:prSet presAssocID="{DD1B223D-3D8A-467A-8BCE-47899DF0DD46}" presName="iconBgRect" presStyleLbl="bgShp" presStyleIdx="3" presStyleCnt="6"/>
      <dgm:spPr/>
    </dgm:pt>
    <dgm:pt modelId="{6F0B7C7F-0AB5-40F9-B918-FE040D4B229B}" type="pres">
      <dgm:prSet presAssocID="{DD1B223D-3D8A-467A-8BCE-47899DF0DD46}"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CA434C01-18BE-4572-A24E-84EB2E981B19}" type="pres">
      <dgm:prSet presAssocID="{DD1B223D-3D8A-467A-8BCE-47899DF0DD46}" presName="spaceRect" presStyleCnt="0"/>
      <dgm:spPr/>
    </dgm:pt>
    <dgm:pt modelId="{B8A96504-5A0E-4FAB-9EC8-7D4E577201D7}" type="pres">
      <dgm:prSet presAssocID="{DD1B223D-3D8A-467A-8BCE-47899DF0DD46}" presName="textRect" presStyleLbl="revTx" presStyleIdx="3" presStyleCnt="6">
        <dgm:presLayoutVars>
          <dgm:chMax val="1"/>
          <dgm:chPref val="1"/>
        </dgm:presLayoutVars>
      </dgm:prSet>
      <dgm:spPr/>
    </dgm:pt>
    <dgm:pt modelId="{F5B70055-47A3-4A8D-A786-F7F5960A1A7A}" type="pres">
      <dgm:prSet presAssocID="{2399F052-159D-45C3-A4A7-55C86EBC8EFB}" presName="sibTrans" presStyleLbl="sibTrans2D1" presStyleIdx="0" presStyleCnt="0"/>
      <dgm:spPr/>
    </dgm:pt>
    <dgm:pt modelId="{B8D3189D-D1B9-41DE-AB0C-7F834E0419F9}" type="pres">
      <dgm:prSet presAssocID="{2D0BD262-546D-4000-B79C-792E7A49A837}" presName="compNode" presStyleCnt="0"/>
      <dgm:spPr/>
    </dgm:pt>
    <dgm:pt modelId="{5BE9C42F-EF9D-488F-81D4-36D13FBEEA2E}" type="pres">
      <dgm:prSet presAssocID="{2D0BD262-546D-4000-B79C-792E7A49A837}" presName="iconBgRect" presStyleLbl="bgShp" presStyleIdx="4" presStyleCnt="6"/>
      <dgm:spPr/>
    </dgm:pt>
    <dgm:pt modelId="{27D09E4D-DE18-4326-AFB5-F4C177F0917F}" type="pres">
      <dgm:prSet presAssocID="{2D0BD262-546D-4000-B79C-792E7A49A83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ater"/>
        </a:ext>
      </dgm:extLst>
    </dgm:pt>
    <dgm:pt modelId="{80246D30-D855-40F2-96A9-022BD3F280FD}" type="pres">
      <dgm:prSet presAssocID="{2D0BD262-546D-4000-B79C-792E7A49A837}" presName="spaceRect" presStyleCnt="0"/>
      <dgm:spPr/>
    </dgm:pt>
    <dgm:pt modelId="{402BDC60-BDDE-49B2-9DCF-84AF7DBBF77D}" type="pres">
      <dgm:prSet presAssocID="{2D0BD262-546D-4000-B79C-792E7A49A837}" presName="textRect" presStyleLbl="revTx" presStyleIdx="4" presStyleCnt="6">
        <dgm:presLayoutVars>
          <dgm:chMax val="1"/>
          <dgm:chPref val="1"/>
        </dgm:presLayoutVars>
      </dgm:prSet>
      <dgm:spPr/>
    </dgm:pt>
    <dgm:pt modelId="{BA671693-4599-4087-833F-B7CA92F9AF5B}" type="pres">
      <dgm:prSet presAssocID="{A67133FF-69E9-4326-987F-583375A16447}" presName="sibTrans" presStyleLbl="sibTrans2D1" presStyleIdx="0" presStyleCnt="0"/>
      <dgm:spPr/>
    </dgm:pt>
    <dgm:pt modelId="{06C454FC-B23E-4D3E-8DEF-9EEC6D6FC120}" type="pres">
      <dgm:prSet presAssocID="{97C01770-8661-4BB1-B200-2B742E7CB4AA}" presName="compNode" presStyleCnt="0"/>
      <dgm:spPr/>
    </dgm:pt>
    <dgm:pt modelId="{F7B2A4BF-74B5-480C-8B6D-F02ADA40B32B}" type="pres">
      <dgm:prSet presAssocID="{97C01770-8661-4BB1-B200-2B742E7CB4AA}" presName="iconBgRect" presStyleLbl="bgShp" presStyleIdx="5" presStyleCnt="6"/>
      <dgm:spPr/>
    </dgm:pt>
    <dgm:pt modelId="{71C011AF-87CB-41E4-A30E-8A867A03528B}" type="pres">
      <dgm:prSet presAssocID="{97C01770-8661-4BB1-B200-2B742E7CB4A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able"/>
        </a:ext>
      </dgm:extLst>
    </dgm:pt>
    <dgm:pt modelId="{90174D4D-1D2B-45D9-8DB5-510C2A0E5476}" type="pres">
      <dgm:prSet presAssocID="{97C01770-8661-4BB1-B200-2B742E7CB4AA}" presName="spaceRect" presStyleCnt="0"/>
      <dgm:spPr/>
    </dgm:pt>
    <dgm:pt modelId="{9C4229C0-A167-4AC1-8F70-359A03710182}" type="pres">
      <dgm:prSet presAssocID="{97C01770-8661-4BB1-B200-2B742E7CB4AA}" presName="textRect" presStyleLbl="revTx" presStyleIdx="5" presStyleCnt="6">
        <dgm:presLayoutVars>
          <dgm:chMax val="1"/>
          <dgm:chPref val="1"/>
        </dgm:presLayoutVars>
      </dgm:prSet>
      <dgm:spPr/>
    </dgm:pt>
  </dgm:ptLst>
  <dgm:cxnLst>
    <dgm:cxn modelId="{FA5EBC09-AFB7-4373-AE11-CD8E018C8671}" srcId="{78E4496D-31E5-4A4A-91F2-9D41A892D09F}" destId="{2D0BD262-546D-4000-B79C-792E7A49A837}" srcOrd="4" destOrd="0" parTransId="{ACB3452E-8142-4448-B588-C6594CCA345C}" sibTransId="{A67133FF-69E9-4326-987F-583375A16447}"/>
    <dgm:cxn modelId="{A5F20A19-22AF-4520-8DE7-504CD9FD0B87}" type="presOf" srcId="{558580FE-402E-451F-87F7-B3BBA4E81CA9}" destId="{D0F42BD5-D2D4-4A54-A96A-080A0DB1D2B9}" srcOrd="0" destOrd="0" presId="urn:microsoft.com/office/officeart/2018/2/layout/IconCircleList"/>
    <dgm:cxn modelId="{9E4D391D-55BC-4D98-ACCA-177FDA00D2BE}" type="presOf" srcId="{A67133FF-69E9-4326-987F-583375A16447}" destId="{BA671693-4599-4087-833F-B7CA92F9AF5B}" srcOrd="0" destOrd="0" presId="urn:microsoft.com/office/officeart/2018/2/layout/IconCircleList"/>
    <dgm:cxn modelId="{77D5EE21-FE2E-48A7-BC20-F62D7F1347E3}" srcId="{78E4496D-31E5-4A4A-91F2-9D41A892D09F}" destId="{36254476-F35B-452B-AF3D-1B7C49C5A66D}" srcOrd="1" destOrd="0" parTransId="{0787B14C-70D8-4473-93C1-BCA4C4076825}" sibTransId="{45C9AA43-873E-4BD3-A2C8-777A9E5B81A8}"/>
    <dgm:cxn modelId="{1EFC9038-DB5F-4F91-B799-146325FF7BA1}" type="presOf" srcId="{36254476-F35B-452B-AF3D-1B7C49C5A66D}" destId="{3B3056F7-A77F-45D6-831D-D6E77EF4CF88}" srcOrd="0" destOrd="0" presId="urn:microsoft.com/office/officeart/2018/2/layout/IconCircleList"/>
    <dgm:cxn modelId="{74A98D3D-67FA-4811-8145-CA6DEF428381}" srcId="{78E4496D-31E5-4A4A-91F2-9D41A892D09F}" destId="{97C01770-8661-4BB1-B200-2B742E7CB4AA}" srcOrd="5" destOrd="0" parTransId="{1C4E9264-D7EF-415D-B73F-D405D5E7D398}" sibTransId="{64410279-F553-4786-8C81-B20FAB5DF15E}"/>
    <dgm:cxn modelId="{81E1EF41-3942-4F08-9BF2-AF7FE0372CA2}" srcId="{78E4496D-31E5-4A4A-91F2-9D41A892D09F}" destId="{DD1B223D-3D8A-467A-8BCE-47899DF0DD46}" srcOrd="3" destOrd="0" parTransId="{FF9025BE-D627-4D8D-AAC0-F7F32FB84C88}" sibTransId="{2399F052-159D-45C3-A4A7-55C86EBC8EFB}"/>
    <dgm:cxn modelId="{948C7069-C2F8-4954-8208-E375D48CD389}" type="presOf" srcId="{80952BBC-3E49-41F9-85B4-77CD345D3D1D}" destId="{B8A0276F-48F8-4DAF-8F31-B494FCEF3D45}" srcOrd="0" destOrd="0" presId="urn:microsoft.com/office/officeart/2018/2/layout/IconCircleList"/>
    <dgm:cxn modelId="{1570D94D-B0B8-4B2C-8BCB-33F33E644036}" type="presOf" srcId="{8406645A-B63F-4067-A238-32892D610165}" destId="{E168269A-2052-4D0D-937C-6356D38AAFEB}" srcOrd="0" destOrd="0" presId="urn:microsoft.com/office/officeart/2018/2/layout/IconCircleList"/>
    <dgm:cxn modelId="{188D6452-3943-496B-AD2F-71ACDA38B2A6}" type="presOf" srcId="{45C9AA43-873E-4BD3-A2C8-777A9E5B81A8}" destId="{90EFBCBE-7E05-47C0-A0DA-FA8ACCA4C763}" srcOrd="0" destOrd="0" presId="urn:microsoft.com/office/officeart/2018/2/layout/IconCircleList"/>
    <dgm:cxn modelId="{34B0F37D-C0F2-4282-9367-4EBE55E6518E}" type="presOf" srcId="{D3D69A71-74B6-43BE-871E-E29F5AF6EA68}" destId="{CFB7BD35-E14F-415C-A775-0469B76AF2F5}" srcOrd="0" destOrd="0" presId="urn:microsoft.com/office/officeart/2018/2/layout/IconCircleList"/>
    <dgm:cxn modelId="{87B0EF7E-5B6C-4046-AA7E-DED30D07B44E}" srcId="{78E4496D-31E5-4A4A-91F2-9D41A892D09F}" destId="{D3D69A71-74B6-43BE-871E-E29F5AF6EA68}" srcOrd="2" destOrd="0" parTransId="{001A2934-98BD-4055-A09E-56749B587438}" sibTransId="{8406645A-B63F-4067-A238-32892D610165}"/>
    <dgm:cxn modelId="{E6F30B80-484E-4824-88E2-0B617DC74F58}" type="presOf" srcId="{2D0BD262-546D-4000-B79C-792E7A49A837}" destId="{402BDC60-BDDE-49B2-9DCF-84AF7DBBF77D}" srcOrd="0" destOrd="0" presId="urn:microsoft.com/office/officeart/2018/2/layout/IconCircleList"/>
    <dgm:cxn modelId="{8396C088-E450-404E-A491-90C24AF1A2D8}" type="presOf" srcId="{DD1B223D-3D8A-467A-8BCE-47899DF0DD46}" destId="{B8A96504-5A0E-4FAB-9EC8-7D4E577201D7}" srcOrd="0" destOrd="0" presId="urn:microsoft.com/office/officeart/2018/2/layout/IconCircleList"/>
    <dgm:cxn modelId="{7ECB7592-7DFE-47BD-AA11-6E26A29C5292}" type="presOf" srcId="{97C01770-8661-4BB1-B200-2B742E7CB4AA}" destId="{9C4229C0-A167-4AC1-8F70-359A03710182}" srcOrd="0" destOrd="0" presId="urn:microsoft.com/office/officeart/2018/2/layout/IconCircleList"/>
    <dgm:cxn modelId="{AFD84DB1-C234-4233-9872-4C7DDF0CFD15}" type="presOf" srcId="{2399F052-159D-45C3-A4A7-55C86EBC8EFB}" destId="{F5B70055-47A3-4A8D-A786-F7F5960A1A7A}" srcOrd="0" destOrd="0" presId="urn:microsoft.com/office/officeart/2018/2/layout/IconCircleList"/>
    <dgm:cxn modelId="{A100B7C3-01C4-47A6-8032-EFDDB28E837C}" srcId="{78E4496D-31E5-4A4A-91F2-9D41A892D09F}" destId="{558580FE-402E-451F-87F7-B3BBA4E81CA9}" srcOrd="0" destOrd="0" parTransId="{264B6471-E551-4814-AA4B-2C5C4F60A131}" sibTransId="{80952BBC-3E49-41F9-85B4-77CD345D3D1D}"/>
    <dgm:cxn modelId="{533E94F1-0E8B-4D30-B02D-53B11E098ECD}" type="presOf" srcId="{78E4496D-31E5-4A4A-91F2-9D41A892D09F}" destId="{22554170-CA73-4011-B7F4-EDE89EEDBB92}" srcOrd="0" destOrd="0" presId="urn:microsoft.com/office/officeart/2018/2/layout/IconCircleList"/>
    <dgm:cxn modelId="{E497F68A-943A-47C6-9747-FC9B5E6BCBFC}" type="presParOf" srcId="{22554170-CA73-4011-B7F4-EDE89EEDBB92}" destId="{0A394566-DDF8-4292-B0DD-7DB8B20ADBCC}" srcOrd="0" destOrd="0" presId="urn:microsoft.com/office/officeart/2018/2/layout/IconCircleList"/>
    <dgm:cxn modelId="{013E01C1-C546-4727-A8F7-3DF02D9A2A51}" type="presParOf" srcId="{0A394566-DDF8-4292-B0DD-7DB8B20ADBCC}" destId="{2C52F6BD-A029-4F00-B17E-E87BA3637C20}" srcOrd="0" destOrd="0" presId="urn:microsoft.com/office/officeart/2018/2/layout/IconCircleList"/>
    <dgm:cxn modelId="{6083180A-AA1E-448A-828D-EB75F3399F9A}" type="presParOf" srcId="{2C52F6BD-A029-4F00-B17E-E87BA3637C20}" destId="{EAA82DC4-C5C2-4286-8504-981FDCAFDEA4}" srcOrd="0" destOrd="0" presId="urn:microsoft.com/office/officeart/2018/2/layout/IconCircleList"/>
    <dgm:cxn modelId="{553C58AA-2A67-40D2-8A1A-6261D9527ED2}" type="presParOf" srcId="{2C52F6BD-A029-4F00-B17E-E87BA3637C20}" destId="{FD69E8F6-C226-4069-A154-15A646807B21}" srcOrd="1" destOrd="0" presId="urn:microsoft.com/office/officeart/2018/2/layout/IconCircleList"/>
    <dgm:cxn modelId="{2B6D0DF7-18F7-4E8D-9219-ECAC4D7696AA}" type="presParOf" srcId="{2C52F6BD-A029-4F00-B17E-E87BA3637C20}" destId="{338463CE-02E5-4BD7-81D0-BC20C7CC6359}" srcOrd="2" destOrd="0" presId="urn:microsoft.com/office/officeart/2018/2/layout/IconCircleList"/>
    <dgm:cxn modelId="{BBD736A7-AA8C-43BD-B74F-32743DD55694}" type="presParOf" srcId="{2C52F6BD-A029-4F00-B17E-E87BA3637C20}" destId="{D0F42BD5-D2D4-4A54-A96A-080A0DB1D2B9}" srcOrd="3" destOrd="0" presId="urn:microsoft.com/office/officeart/2018/2/layout/IconCircleList"/>
    <dgm:cxn modelId="{E72AAB1C-460E-4F2C-8710-24663CB2C103}" type="presParOf" srcId="{0A394566-DDF8-4292-B0DD-7DB8B20ADBCC}" destId="{B8A0276F-48F8-4DAF-8F31-B494FCEF3D45}" srcOrd="1" destOrd="0" presId="urn:microsoft.com/office/officeart/2018/2/layout/IconCircleList"/>
    <dgm:cxn modelId="{3DFB7FAC-A047-4F21-972B-4E6F0893D843}" type="presParOf" srcId="{0A394566-DDF8-4292-B0DD-7DB8B20ADBCC}" destId="{51A0C162-E099-42A8-88FF-B5DF0BC9703F}" srcOrd="2" destOrd="0" presId="urn:microsoft.com/office/officeart/2018/2/layout/IconCircleList"/>
    <dgm:cxn modelId="{A0EB1B84-835D-466B-81C4-5CD20288B895}" type="presParOf" srcId="{51A0C162-E099-42A8-88FF-B5DF0BC9703F}" destId="{94A1ABC3-1C13-4204-BA61-139105C23EE0}" srcOrd="0" destOrd="0" presId="urn:microsoft.com/office/officeart/2018/2/layout/IconCircleList"/>
    <dgm:cxn modelId="{77FFA8EA-3888-455E-AA3C-B73C592F32AF}" type="presParOf" srcId="{51A0C162-E099-42A8-88FF-B5DF0BC9703F}" destId="{8C57AD23-04C8-46B0-90AE-23713273D5E6}" srcOrd="1" destOrd="0" presId="urn:microsoft.com/office/officeart/2018/2/layout/IconCircleList"/>
    <dgm:cxn modelId="{32268929-16E1-4FCB-8561-270F08831559}" type="presParOf" srcId="{51A0C162-E099-42A8-88FF-B5DF0BC9703F}" destId="{38EF4E32-CC85-41FD-AFF6-D7328FD3160A}" srcOrd="2" destOrd="0" presId="urn:microsoft.com/office/officeart/2018/2/layout/IconCircleList"/>
    <dgm:cxn modelId="{15F62EEA-F30E-4E0D-B876-1CCEC2E3CE4F}" type="presParOf" srcId="{51A0C162-E099-42A8-88FF-B5DF0BC9703F}" destId="{3B3056F7-A77F-45D6-831D-D6E77EF4CF88}" srcOrd="3" destOrd="0" presId="urn:microsoft.com/office/officeart/2018/2/layout/IconCircleList"/>
    <dgm:cxn modelId="{3842E42F-9F51-47F7-AA7C-B8A362D70289}" type="presParOf" srcId="{0A394566-DDF8-4292-B0DD-7DB8B20ADBCC}" destId="{90EFBCBE-7E05-47C0-A0DA-FA8ACCA4C763}" srcOrd="3" destOrd="0" presId="urn:microsoft.com/office/officeart/2018/2/layout/IconCircleList"/>
    <dgm:cxn modelId="{F9371F5A-93EB-4214-A2C6-8A2B915A31AB}" type="presParOf" srcId="{0A394566-DDF8-4292-B0DD-7DB8B20ADBCC}" destId="{EF6B47A2-047F-4A62-9CD4-F24B6742886F}" srcOrd="4" destOrd="0" presId="urn:microsoft.com/office/officeart/2018/2/layout/IconCircleList"/>
    <dgm:cxn modelId="{15F52553-8689-4BBD-B845-46645FE6A3F0}" type="presParOf" srcId="{EF6B47A2-047F-4A62-9CD4-F24B6742886F}" destId="{DFAA7CBD-29D7-44B6-9010-864CC1D30C41}" srcOrd="0" destOrd="0" presId="urn:microsoft.com/office/officeart/2018/2/layout/IconCircleList"/>
    <dgm:cxn modelId="{E733B5DB-9B8F-44AD-867D-7C93C013A5F6}" type="presParOf" srcId="{EF6B47A2-047F-4A62-9CD4-F24B6742886F}" destId="{54EB6A69-5CBE-49AD-B7BE-760CDFBF02CD}" srcOrd="1" destOrd="0" presId="urn:microsoft.com/office/officeart/2018/2/layout/IconCircleList"/>
    <dgm:cxn modelId="{8A3C7B0D-3BF0-40A7-B7C6-4D635DC84164}" type="presParOf" srcId="{EF6B47A2-047F-4A62-9CD4-F24B6742886F}" destId="{C916D9B2-74CE-4AEB-A190-A600602A7307}" srcOrd="2" destOrd="0" presId="urn:microsoft.com/office/officeart/2018/2/layout/IconCircleList"/>
    <dgm:cxn modelId="{01EFA0DE-0492-4DCF-A489-27DF440957BA}" type="presParOf" srcId="{EF6B47A2-047F-4A62-9CD4-F24B6742886F}" destId="{CFB7BD35-E14F-415C-A775-0469B76AF2F5}" srcOrd="3" destOrd="0" presId="urn:microsoft.com/office/officeart/2018/2/layout/IconCircleList"/>
    <dgm:cxn modelId="{03B28FD4-2DD5-4166-9BF3-CF61311A9A76}" type="presParOf" srcId="{0A394566-DDF8-4292-B0DD-7DB8B20ADBCC}" destId="{E168269A-2052-4D0D-937C-6356D38AAFEB}" srcOrd="5" destOrd="0" presId="urn:microsoft.com/office/officeart/2018/2/layout/IconCircleList"/>
    <dgm:cxn modelId="{7DB32B8A-3A4A-47EF-A792-63CE4D46AEBB}" type="presParOf" srcId="{0A394566-DDF8-4292-B0DD-7DB8B20ADBCC}" destId="{A74CA933-F927-4379-8AE8-F62EF63F8B55}" srcOrd="6" destOrd="0" presId="urn:microsoft.com/office/officeart/2018/2/layout/IconCircleList"/>
    <dgm:cxn modelId="{337D9AF4-D7D4-4E8A-9DD8-895AA92C961E}" type="presParOf" srcId="{A74CA933-F927-4379-8AE8-F62EF63F8B55}" destId="{E9F737BD-244E-4898-BA40-5308BB785C42}" srcOrd="0" destOrd="0" presId="urn:microsoft.com/office/officeart/2018/2/layout/IconCircleList"/>
    <dgm:cxn modelId="{F230BCF3-59DF-4222-ADD5-82FD282BE33D}" type="presParOf" srcId="{A74CA933-F927-4379-8AE8-F62EF63F8B55}" destId="{6F0B7C7F-0AB5-40F9-B918-FE040D4B229B}" srcOrd="1" destOrd="0" presId="urn:microsoft.com/office/officeart/2018/2/layout/IconCircleList"/>
    <dgm:cxn modelId="{6500A589-2A1A-47F9-8C24-63314DFD9BF6}" type="presParOf" srcId="{A74CA933-F927-4379-8AE8-F62EF63F8B55}" destId="{CA434C01-18BE-4572-A24E-84EB2E981B19}" srcOrd="2" destOrd="0" presId="urn:microsoft.com/office/officeart/2018/2/layout/IconCircleList"/>
    <dgm:cxn modelId="{0E24DDB9-B911-4A8C-B32F-C758E81B732F}" type="presParOf" srcId="{A74CA933-F927-4379-8AE8-F62EF63F8B55}" destId="{B8A96504-5A0E-4FAB-9EC8-7D4E577201D7}" srcOrd="3" destOrd="0" presId="urn:microsoft.com/office/officeart/2018/2/layout/IconCircleList"/>
    <dgm:cxn modelId="{2D8E1983-B750-40B0-8358-8A79803AFDED}" type="presParOf" srcId="{0A394566-DDF8-4292-B0DD-7DB8B20ADBCC}" destId="{F5B70055-47A3-4A8D-A786-F7F5960A1A7A}" srcOrd="7" destOrd="0" presId="urn:microsoft.com/office/officeart/2018/2/layout/IconCircleList"/>
    <dgm:cxn modelId="{BCA728AA-E7D3-4AF3-84D2-34236E5F623E}" type="presParOf" srcId="{0A394566-DDF8-4292-B0DD-7DB8B20ADBCC}" destId="{B8D3189D-D1B9-41DE-AB0C-7F834E0419F9}" srcOrd="8" destOrd="0" presId="urn:microsoft.com/office/officeart/2018/2/layout/IconCircleList"/>
    <dgm:cxn modelId="{F45BE5F3-12C7-4BC1-B4F7-796E21EAFDF6}" type="presParOf" srcId="{B8D3189D-D1B9-41DE-AB0C-7F834E0419F9}" destId="{5BE9C42F-EF9D-488F-81D4-36D13FBEEA2E}" srcOrd="0" destOrd="0" presId="urn:microsoft.com/office/officeart/2018/2/layout/IconCircleList"/>
    <dgm:cxn modelId="{7A706726-7022-4147-856D-E40F7749AD67}" type="presParOf" srcId="{B8D3189D-D1B9-41DE-AB0C-7F834E0419F9}" destId="{27D09E4D-DE18-4326-AFB5-F4C177F0917F}" srcOrd="1" destOrd="0" presId="urn:microsoft.com/office/officeart/2018/2/layout/IconCircleList"/>
    <dgm:cxn modelId="{53366CF6-31A8-4254-8200-3028D6484026}" type="presParOf" srcId="{B8D3189D-D1B9-41DE-AB0C-7F834E0419F9}" destId="{80246D30-D855-40F2-96A9-022BD3F280FD}" srcOrd="2" destOrd="0" presId="urn:microsoft.com/office/officeart/2018/2/layout/IconCircleList"/>
    <dgm:cxn modelId="{57C3BCAA-CEEF-445D-9CF3-9CFA7FA278D6}" type="presParOf" srcId="{B8D3189D-D1B9-41DE-AB0C-7F834E0419F9}" destId="{402BDC60-BDDE-49B2-9DCF-84AF7DBBF77D}" srcOrd="3" destOrd="0" presId="urn:microsoft.com/office/officeart/2018/2/layout/IconCircleList"/>
    <dgm:cxn modelId="{A0C8591D-00E5-4C7F-8F72-6E7DA0CA979C}" type="presParOf" srcId="{0A394566-DDF8-4292-B0DD-7DB8B20ADBCC}" destId="{BA671693-4599-4087-833F-B7CA92F9AF5B}" srcOrd="9" destOrd="0" presId="urn:microsoft.com/office/officeart/2018/2/layout/IconCircleList"/>
    <dgm:cxn modelId="{9323290B-DCAD-472C-92C3-C81895500B1B}" type="presParOf" srcId="{0A394566-DDF8-4292-B0DD-7DB8B20ADBCC}" destId="{06C454FC-B23E-4D3E-8DEF-9EEC6D6FC120}" srcOrd="10" destOrd="0" presId="urn:microsoft.com/office/officeart/2018/2/layout/IconCircleList"/>
    <dgm:cxn modelId="{3C354FA2-1BAF-4FF0-ADA9-0E3480CF51C1}" type="presParOf" srcId="{06C454FC-B23E-4D3E-8DEF-9EEC6D6FC120}" destId="{F7B2A4BF-74B5-480C-8B6D-F02ADA40B32B}" srcOrd="0" destOrd="0" presId="urn:microsoft.com/office/officeart/2018/2/layout/IconCircleList"/>
    <dgm:cxn modelId="{D42A23E2-90D3-46AE-9F25-9A4327BD6005}" type="presParOf" srcId="{06C454FC-B23E-4D3E-8DEF-9EEC6D6FC120}" destId="{71C011AF-87CB-41E4-A30E-8A867A03528B}" srcOrd="1" destOrd="0" presId="urn:microsoft.com/office/officeart/2018/2/layout/IconCircleList"/>
    <dgm:cxn modelId="{C14E7B16-20CC-41B3-AA52-63FF1C12CF84}" type="presParOf" srcId="{06C454FC-B23E-4D3E-8DEF-9EEC6D6FC120}" destId="{90174D4D-1D2B-45D9-8DB5-510C2A0E5476}" srcOrd="2" destOrd="0" presId="urn:microsoft.com/office/officeart/2018/2/layout/IconCircleList"/>
    <dgm:cxn modelId="{734CC805-49B5-4817-88FD-E5A05173489E}" type="presParOf" srcId="{06C454FC-B23E-4D3E-8DEF-9EEC6D6FC120}" destId="{9C4229C0-A167-4AC1-8F70-359A0371018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B988C5-E473-464E-8CE6-2D670CFCD347}">
      <dsp:nvSpPr>
        <dsp:cNvPr id="0" name=""/>
        <dsp:cNvSpPr/>
      </dsp:nvSpPr>
      <dsp:spPr>
        <a:xfrm>
          <a:off x="2877" y="873848"/>
          <a:ext cx="2333873" cy="1166936"/>
        </a:xfrm>
        <a:prstGeom prst="roundRect">
          <a:avLst>
            <a:gd name="adj" fmla="val 10000"/>
          </a:avLst>
        </a:prstGeom>
        <a:gradFill rotWithShape="0">
          <a:gsLst>
            <a:gs pos="0">
              <a:schemeClr val="accent1">
                <a:hueOff val="0"/>
                <a:satOff val="0"/>
                <a:lumOff val="0"/>
                <a:alphaOff val="0"/>
                <a:tint val="97000"/>
                <a:satMod val="100000"/>
                <a:lumMod val="102000"/>
              </a:schemeClr>
            </a:gs>
            <a:gs pos="50000">
              <a:schemeClr val="accent1">
                <a:hueOff val="0"/>
                <a:satOff val="0"/>
                <a:lumOff val="0"/>
                <a:alphaOff val="0"/>
                <a:shade val="100000"/>
                <a:satMod val="103000"/>
                <a:lumMod val="100000"/>
              </a:schemeClr>
            </a:gs>
            <a:gs pos="100000">
              <a:schemeClr val="accent1">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a:t>K Nearest Neighbour Classifier</a:t>
          </a:r>
        </a:p>
      </dsp:txBody>
      <dsp:txXfrm>
        <a:off x="37055" y="908026"/>
        <a:ext cx="2265517" cy="1098580"/>
      </dsp:txXfrm>
    </dsp:sp>
    <dsp:sp modelId="{D7DD006F-716C-4FBE-882F-43A75B0A9380}">
      <dsp:nvSpPr>
        <dsp:cNvPr id="0" name=""/>
        <dsp:cNvSpPr/>
      </dsp:nvSpPr>
      <dsp:spPr>
        <a:xfrm>
          <a:off x="2877" y="2215825"/>
          <a:ext cx="2333873" cy="1166936"/>
        </a:xfrm>
        <a:prstGeom prst="roundRect">
          <a:avLst>
            <a:gd name="adj" fmla="val 10000"/>
          </a:avLst>
        </a:prstGeom>
        <a:gradFill rotWithShape="0">
          <a:gsLst>
            <a:gs pos="0">
              <a:schemeClr val="accent1">
                <a:hueOff val="0"/>
                <a:satOff val="0"/>
                <a:lumOff val="0"/>
                <a:alphaOff val="0"/>
                <a:tint val="97000"/>
                <a:satMod val="100000"/>
                <a:lumMod val="102000"/>
              </a:schemeClr>
            </a:gs>
            <a:gs pos="50000">
              <a:schemeClr val="accent1">
                <a:hueOff val="0"/>
                <a:satOff val="0"/>
                <a:lumOff val="0"/>
                <a:alphaOff val="0"/>
                <a:shade val="100000"/>
                <a:satMod val="103000"/>
                <a:lumMod val="100000"/>
              </a:schemeClr>
            </a:gs>
            <a:gs pos="100000">
              <a:schemeClr val="accent1">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a:t>Support Vector Machine</a:t>
          </a:r>
        </a:p>
      </dsp:txBody>
      <dsp:txXfrm>
        <a:off x="37055" y="2250003"/>
        <a:ext cx="2265517" cy="1098580"/>
      </dsp:txXfrm>
    </dsp:sp>
    <dsp:sp modelId="{FF130476-37CC-4C67-A077-09D2459B0230}">
      <dsp:nvSpPr>
        <dsp:cNvPr id="0" name=""/>
        <dsp:cNvSpPr/>
      </dsp:nvSpPr>
      <dsp:spPr>
        <a:xfrm rot="19457599">
          <a:off x="2228690" y="2442486"/>
          <a:ext cx="1149669" cy="42626"/>
        </a:xfrm>
        <a:custGeom>
          <a:avLst/>
          <a:gdLst/>
          <a:ahLst/>
          <a:cxnLst/>
          <a:rect l="0" t="0" r="0" b="0"/>
          <a:pathLst>
            <a:path>
              <a:moveTo>
                <a:pt x="0" y="21313"/>
              </a:moveTo>
              <a:lnTo>
                <a:pt x="1149669" y="21313"/>
              </a:lnTo>
            </a:path>
          </a:pathLst>
        </a:custGeom>
        <a:noFill/>
        <a:ln w="635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74783" y="2435058"/>
        <a:ext cx="57483" cy="57483"/>
      </dsp:txXfrm>
    </dsp:sp>
    <dsp:sp modelId="{5998B55A-D9A3-4E81-972D-01C717E30891}">
      <dsp:nvSpPr>
        <dsp:cNvPr id="0" name=""/>
        <dsp:cNvSpPr/>
      </dsp:nvSpPr>
      <dsp:spPr>
        <a:xfrm>
          <a:off x="3270299" y="1544837"/>
          <a:ext cx="2333873" cy="1166936"/>
        </a:xfrm>
        <a:prstGeom prst="roundRect">
          <a:avLst>
            <a:gd name="adj" fmla="val 10000"/>
          </a:avLst>
        </a:prstGeom>
        <a:gradFill rotWithShape="0">
          <a:gsLst>
            <a:gs pos="0">
              <a:schemeClr val="accent1">
                <a:hueOff val="0"/>
                <a:satOff val="0"/>
                <a:lumOff val="0"/>
                <a:alphaOff val="0"/>
                <a:tint val="97000"/>
                <a:satMod val="100000"/>
                <a:lumMod val="102000"/>
              </a:schemeClr>
            </a:gs>
            <a:gs pos="50000">
              <a:schemeClr val="accent1">
                <a:hueOff val="0"/>
                <a:satOff val="0"/>
                <a:lumOff val="0"/>
                <a:alphaOff val="0"/>
                <a:shade val="100000"/>
                <a:satMod val="103000"/>
                <a:lumMod val="100000"/>
              </a:schemeClr>
            </a:gs>
            <a:gs pos="100000">
              <a:schemeClr val="accent1">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a:t>Linear</a:t>
          </a:r>
        </a:p>
      </dsp:txBody>
      <dsp:txXfrm>
        <a:off x="3304477" y="1579015"/>
        <a:ext cx="2265517" cy="1098580"/>
      </dsp:txXfrm>
    </dsp:sp>
    <dsp:sp modelId="{F688DDA3-AD2D-4E99-B32F-0E4DBCBD0ECC}">
      <dsp:nvSpPr>
        <dsp:cNvPr id="0" name=""/>
        <dsp:cNvSpPr/>
      </dsp:nvSpPr>
      <dsp:spPr>
        <a:xfrm rot="2142401">
          <a:off x="2228690" y="3113475"/>
          <a:ext cx="1149669" cy="42626"/>
        </a:xfrm>
        <a:custGeom>
          <a:avLst/>
          <a:gdLst/>
          <a:ahLst/>
          <a:cxnLst/>
          <a:rect l="0" t="0" r="0" b="0"/>
          <a:pathLst>
            <a:path>
              <a:moveTo>
                <a:pt x="0" y="21313"/>
              </a:moveTo>
              <a:lnTo>
                <a:pt x="1149669" y="21313"/>
              </a:lnTo>
            </a:path>
          </a:pathLst>
        </a:custGeom>
        <a:noFill/>
        <a:ln w="635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74783" y="3106046"/>
        <a:ext cx="57483" cy="57483"/>
      </dsp:txXfrm>
    </dsp:sp>
    <dsp:sp modelId="{EEEEE868-D195-4253-A8F3-B2873956C608}">
      <dsp:nvSpPr>
        <dsp:cNvPr id="0" name=""/>
        <dsp:cNvSpPr/>
      </dsp:nvSpPr>
      <dsp:spPr>
        <a:xfrm>
          <a:off x="3270299" y="2886814"/>
          <a:ext cx="2333873" cy="1166936"/>
        </a:xfrm>
        <a:prstGeom prst="roundRect">
          <a:avLst>
            <a:gd name="adj" fmla="val 10000"/>
          </a:avLst>
        </a:prstGeom>
        <a:gradFill rotWithShape="0">
          <a:gsLst>
            <a:gs pos="0">
              <a:schemeClr val="accent1">
                <a:hueOff val="0"/>
                <a:satOff val="0"/>
                <a:lumOff val="0"/>
                <a:alphaOff val="0"/>
                <a:tint val="97000"/>
                <a:satMod val="100000"/>
                <a:lumMod val="102000"/>
              </a:schemeClr>
            </a:gs>
            <a:gs pos="50000">
              <a:schemeClr val="accent1">
                <a:hueOff val="0"/>
                <a:satOff val="0"/>
                <a:lumOff val="0"/>
                <a:alphaOff val="0"/>
                <a:shade val="100000"/>
                <a:satMod val="103000"/>
                <a:lumMod val="100000"/>
              </a:schemeClr>
            </a:gs>
            <a:gs pos="100000">
              <a:schemeClr val="accent1">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a:t>RBF</a:t>
          </a:r>
        </a:p>
      </dsp:txBody>
      <dsp:txXfrm>
        <a:off x="3304477" y="2920992"/>
        <a:ext cx="2265517" cy="10985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D56716-CA1F-4CA6-943F-BAB966ED529F}">
      <dsp:nvSpPr>
        <dsp:cNvPr id="0" name=""/>
        <dsp:cNvSpPr/>
      </dsp:nvSpPr>
      <dsp:spPr>
        <a:xfrm>
          <a:off x="395437" y="0"/>
          <a:ext cx="1510523" cy="15105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0439D4-A20F-44E8-B0F8-25AD3B5F4C73}">
      <dsp:nvSpPr>
        <dsp:cNvPr id="0" name=""/>
        <dsp:cNvSpPr/>
      </dsp:nvSpPr>
      <dsp:spPr>
        <a:xfrm>
          <a:off x="395437" y="1645504"/>
          <a:ext cx="4315781" cy="647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44600">
            <a:lnSpc>
              <a:spcPct val="90000"/>
            </a:lnSpc>
            <a:spcBef>
              <a:spcPct val="0"/>
            </a:spcBef>
            <a:spcAft>
              <a:spcPct val="35000"/>
            </a:spcAft>
            <a:buNone/>
            <a:defRPr b="1"/>
          </a:pPr>
          <a:r>
            <a:rPr lang="en-US" sz="2800" kern="1200"/>
            <a:t>Cross Validation Strategy</a:t>
          </a:r>
        </a:p>
      </dsp:txBody>
      <dsp:txXfrm>
        <a:off x="395437" y="1645504"/>
        <a:ext cx="4315781" cy="647367"/>
      </dsp:txXfrm>
    </dsp:sp>
    <dsp:sp modelId="{5786E7D5-7834-4C48-B222-94A7922C7E09}">
      <dsp:nvSpPr>
        <dsp:cNvPr id="0" name=""/>
        <dsp:cNvSpPr/>
      </dsp:nvSpPr>
      <dsp:spPr>
        <a:xfrm>
          <a:off x="395437" y="2355653"/>
          <a:ext cx="4315781" cy="783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33450">
            <a:lnSpc>
              <a:spcPct val="90000"/>
            </a:lnSpc>
            <a:spcBef>
              <a:spcPct val="0"/>
            </a:spcBef>
            <a:spcAft>
              <a:spcPct val="35000"/>
            </a:spcAft>
            <a:buNone/>
          </a:pPr>
          <a:r>
            <a:rPr lang="en-US" sz="2100" kern="1200"/>
            <a:t>Stratified K-Fold (K=10)</a:t>
          </a:r>
        </a:p>
      </dsp:txBody>
      <dsp:txXfrm>
        <a:off x="395437" y="2355653"/>
        <a:ext cx="4315781" cy="783436"/>
      </dsp:txXfrm>
    </dsp:sp>
    <dsp:sp modelId="{C9A89A40-5F59-45B6-B8B4-7694C2BB9AB3}">
      <dsp:nvSpPr>
        <dsp:cNvPr id="0" name=""/>
        <dsp:cNvSpPr/>
      </dsp:nvSpPr>
      <dsp:spPr>
        <a:xfrm>
          <a:off x="5466480" y="0"/>
          <a:ext cx="1510523" cy="15105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76357C-2732-41DE-85C1-1C479CBA445D}">
      <dsp:nvSpPr>
        <dsp:cNvPr id="0" name=""/>
        <dsp:cNvSpPr/>
      </dsp:nvSpPr>
      <dsp:spPr>
        <a:xfrm>
          <a:off x="5466480" y="1645504"/>
          <a:ext cx="4315781" cy="647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44600">
            <a:lnSpc>
              <a:spcPct val="90000"/>
            </a:lnSpc>
            <a:spcBef>
              <a:spcPct val="0"/>
            </a:spcBef>
            <a:spcAft>
              <a:spcPct val="35000"/>
            </a:spcAft>
            <a:buNone/>
            <a:defRPr b="1"/>
          </a:pPr>
          <a:r>
            <a:rPr lang="en-US" sz="2800" kern="1200"/>
            <a:t>Performance Metric </a:t>
          </a:r>
        </a:p>
      </dsp:txBody>
      <dsp:txXfrm>
        <a:off x="5466480" y="1645504"/>
        <a:ext cx="4315781" cy="647367"/>
      </dsp:txXfrm>
    </dsp:sp>
    <dsp:sp modelId="{A4454473-CABF-4541-A5E7-EA6091E74293}">
      <dsp:nvSpPr>
        <dsp:cNvPr id="0" name=""/>
        <dsp:cNvSpPr/>
      </dsp:nvSpPr>
      <dsp:spPr>
        <a:xfrm>
          <a:off x="5466480" y="2355653"/>
          <a:ext cx="4315781" cy="783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33450">
            <a:lnSpc>
              <a:spcPct val="90000"/>
            </a:lnSpc>
            <a:spcBef>
              <a:spcPct val="0"/>
            </a:spcBef>
            <a:spcAft>
              <a:spcPct val="35000"/>
            </a:spcAft>
            <a:buNone/>
          </a:pPr>
          <a:r>
            <a:rPr lang="en-US" sz="2100" kern="1200"/>
            <a:t>F1 Measure</a:t>
          </a:r>
        </a:p>
        <a:p>
          <a:pPr marL="0" lvl="0" indent="0" algn="l" defTabSz="933450">
            <a:lnSpc>
              <a:spcPct val="90000"/>
            </a:lnSpc>
            <a:spcBef>
              <a:spcPct val="0"/>
            </a:spcBef>
            <a:spcAft>
              <a:spcPct val="35000"/>
            </a:spcAft>
            <a:buNone/>
          </a:pPr>
          <a:r>
            <a:rPr lang="en-US" sz="2100" kern="1200" dirty="0"/>
            <a:t>AUC ROC</a:t>
          </a:r>
        </a:p>
      </dsp:txBody>
      <dsp:txXfrm>
        <a:off x="5466480" y="2355653"/>
        <a:ext cx="4315781" cy="7834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5BAB86-68A5-4ABF-9630-1AF94C49F24B}">
      <dsp:nvSpPr>
        <dsp:cNvPr id="0" name=""/>
        <dsp:cNvSpPr/>
      </dsp:nvSpPr>
      <dsp:spPr>
        <a:xfrm>
          <a:off x="992229" y="203856"/>
          <a:ext cx="1062086" cy="10620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5F072B8-BD45-4BC0-880D-3F7F70E335F4}">
      <dsp:nvSpPr>
        <dsp:cNvPr id="0" name=""/>
        <dsp:cNvSpPr/>
      </dsp:nvSpPr>
      <dsp:spPr>
        <a:xfrm>
          <a:off x="6005" y="1383392"/>
          <a:ext cx="3034533" cy="455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b="1"/>
          </a:pPr>
          <a:r>
            <a:rPr lang="en-US" sz="1900" kern="1200"/>
            <a:t>Wamiq Rehman </a:t>
          </a:r>
        </a:p>
      </dsp:txBody>
      <dsp:txXfrm>
        <a:off x="6005" y="1383392"/>
        <a:ext cx="3034533" cy="455180"/>
      </dsp:txXfrm>
    </dsp:sp>
    <dsp:sp modelId="{1A666C69-605A-43BD-8007-F51A19C90DCB}">
      <dsp:nvSpPr>
        <dsp:cNvPr id="0" name=""/>
        <dsp:cNvSpPr/>
      </dsp:nvSpPr>
      <dsp:spPr>
        <a:xfrm>
          <a:off x="6005" y="1893200"/>
          <a:ext cx="3034533" cy="1042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Data Collection</a:t>
          </a:r>
        </a:p>
        <a:p>
          <a:pPr marL="0" lvl="0" indent="0" algn="ctr" defTabSz="666750">
            <a:lnSpc>
              <a:spcPct val="90000"/>
            </a:lnSpc>
            <a:spcBef>
              <a:spcPct val="0"/>
            </a:spcBef>
            <a:spcAft>
              <a:spcPct val="35000"/>
            </a:spcAft>
            <a:buNone/>
          </a:pPr>
          <a:r>
            <a:rPr lang="en-US" sz="1500" kern="1200"/>
            <a:t>Feature Extraction</a:t>
          </a:r>
        </a:p>
        <a:p>
          <a:pPr marL="0" lvl="0" indent="0" algn="ctr" defTabSz="666750">
            <a:lnSpc>
              <a:spcPct val="90000"/>
            </a:lnSpc>
            <a:spcBef>
              <a:spcPct val="0"/>
            </a:spcBef>
            <a:spcAft>
              <a:spcPct val="35000"/>
            </a:spcAft>
            <a:buNone/>
          </a:pPr>
          <a:r>
            <a:rPr lang="en-US" sz="1500" kern="1200"/>
            <a:t>Pre-processing</a:t>
          </a:r>
        </a:p>
        <a:p>
          <a:pPr marL="0" lvl="0" indent="0" algn="ctr" defTabSz="666750">
            <a:lnSpc>
              <a:spcPct val="90000"/>
            </a:lnSpc>
            <a:spcBef>
              <a:spcPct val="0"/>
            </a:spcBef>
            <a:spcAft>
              <a:spcPct val="35000"/>
            </a:spcAft>
            <a:buNone/>
          </a:pPr>
          <a:r>
            <a:rPr lang="en-US" sz="1500" kern="1200"/>
            <a:t>KNN Application</a:t>
          </a:r>
        </a:p>
      </dsp:txBody>
      <dsp:txXfrm>
        <a:off x="6005" y="1893200"/>
        <a:ext cx="3034533" cy="1042032"/>
      </dsp:txXfrm>
    </dsp:sp>
    <dsp:sp modelId="{F4F6B781-E0ED-451F-92FE-8C2532374A0C}">
      <dsp:nvSpPr>
        <dsp:cNvPr id="0" name=""/>
        <dsp:cNvSpPr/>
      </dsp:nvSpPr>
      <dsp:spPr>
        <a:xfrm>
          <a:off x="4557806" y="203856"/>
          <a:ext cx="1062086" cy="10620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B93D5A6-5A2D-4A07-A560-49C9C479A11F}">
      <dsp:nvSpPr>
        <dsp:cNvPr id="0" name=""/>
        <dsp:cNvSpPr/>
      </dsp:nvSpPr>
      <dsp:spPr>
        <a:xfrm>
          <a:off x="3571582" y="1383392"/>
          <a:ext cx="3034533" cy="455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b="1"/>
          </a:pPr>
          <a:r>
            <a:rPr lang="en-US" sz="1900" kern="1200"/>
            <a:t>Nasir Ali </a:t>
          </a:r>
        </a:p>
      </dsp:txBody>
      <dsp:txXfrm>
        <a:off x="3571582" y="1383392"/>
        <a:ext cx="3034533" cy="455180"/>
      </dsp:txXfrm>
    </dsp:sp>
    <dsp:sp modelId="{2A9AE482-7601-42C0-97AA-EB3E048000F5}">
      <dsp:nvSpPr>
        <dsp:cNvPr id="0" name=""/>
        <dsp:cNvSpPr/>
      </dsp:nvSpPr>
      <dsp:spPr>
        <a:xfrm>
          <a:off x="3571582" y="1893200"/>
          <a:ext cx="3034533" cy="1042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PCA Application</a:t>
          </a:r>
        </a:p>
        <a:p>
          <a:pPr marL="0" lvl="0" indent="0" algn="ctr" defTabSz="666750">
            <a:lnSpc>
              <a:spcPct val="90000"/>
            </a:lnSpc>
            <a:spcBef>
              <a:spcPct val="0"/>
            </a:spcBef>
            <a:spcAft>
              <a:spcPct val="35000"/>
            </a:spcAft>
            <a:buNone/>
          </a:pPr>
          <a:r>
            <a:rPr lang="en-US" sz="1500" kern="1200"/>
            <a:t>Visualizations</a:t>
          </a:r>
        </a:p>
      </dsp:txBody>
      <dsp:txXfrm>
        <a:off x="3571582" y="1893200"/>
        <a:ext cx="3034533" cy="1042032"/>
      </dsp:txXfrm>
    </dsp:sp>
    <dsp:sp modelId="{F4E69FAD-93CF-409F-BC38-5E799C20E070}">
      <dsp:nvSpPr>
        <dsp:cNvPr id="0" name=""/>
        <dsp:cNvSpPr/>
      </dsp:nvSpPr>
      <dsp:spPr>
        <a:xfrm>
          <a:off x="8123383" y="203856"/>
          <a:ext cx="1062086" cy="10620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D46F8EC-6088-4BDC-B9E1-1BFAA095E9E7}">
      <dsp:nvSpPr>
        <dsp:cNvPr id="0" name=""/>
        <dsp:cNvSpPr/>
      </dsp:nvSpPr>
      <dsp:spPr>
        <a:xfrm>
          <a:off x="7137159" y="1383392"/>
          <a:ext cx="3034533" cy="455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b="1"/>
          </a:pPr>
          <a:r>
            <a:rPr lang="en-US" sz="1900" kern="1200"/>
            <a:t>Muhammad Mohsin Zafar</a:t>
          </a:r>
        </a:p>
      </dsp:txBody>
      <dsp:txXfrm>
        <a:off x="7137159" y="1383392"/>
        <a:ext cx="3034533" cy="455180"/>
      </dsp:txXfrm>
    </dsp:sp>
    <dsp:sp modelId="{9B637A0F-CDAD-4930-93F5-50438A896733}">
      <dsp:nvSpPr>
        <dsp:cNvPr id="0" name=""/>
        <dsp:cNvSpPr/>
      </dsp:nvSpPr>
      <dsp:spPr>
        <a:xfrm>
          <a:off x="7137159" y="1893200"/>
          <a:ext cx="3034533" cy="1042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SVM Application</a:t>
          </a:r>
        </a:p>
        <a:p>
          <a:pPr marL="0" lvl="0" indent="0" algn="ctr" defTabSz="666750">
            <a:lnSpc>
              <a:spcPct val="90000"/>
            </a:lnSpc>
            <a:spcBef>
              <a:spcPct val="0"/>
            </a:spcBef>
            <a:spcAft>
              <a:spcPct val="35000"/>
            </a:spcAft>
            <a:buNone/>
          </a:pPr>
          <a:r>
            <a:rPr lang="en-US" sz="1500" kern="1200"/>
            <a:t>Param Tuning </a:t>
          </a:r>
        </a:p>
      </dsp:txBody>
      <dsp:txXfrm>
        <a:off x="7137159" y="1893200"/>
        <a:ext cx="3034533" cy="10420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A82DC4-C5C2-4286-8504-981FDCAFDEA4}">
      <dsp:nvSpPr>
        <dsp:cNvPr id="0" name=""/>
        <dsp:cNvSpPr/>
      </dsp:nvSpPr>
      <dsp:spPr>
        <a:xfrm>
          <a:off x="386519" y="487457"/>
          <a:ext cx="815264" cy="81526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69E8F6-C226-4069-A154-15A646807B21}">
      <dsp:nvSpPr>
        <dsp:cNvPr id="0" name=""/>
        <dsp:cNvSpPr/>
      </dsp:nvSpPr>
      <dsp:spPr>
        <a:xfrm>
          <a:off x="557725" y="658663"/>
          <a:ext cx="472853" cy="4728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0F42BD5-D2D4-4A54-A96A-080A0DB1D2B9}">
      <dsp:nvSpPr>
        <dsp:cNvPr id="0" name=""/>
        <dsp:cNvSpPr/>
      </dsp:nvSpPr>
      <dsp:spPr>
        <a:xfrm>
          <a:off x="1376483" y="487457"/>
          <a:ext cx="1921695" cy="815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a:t>Data Pre Processing Techniques (Limited Scope)</a:t>
          </a:r>
        </a:p>
      </dsp:txBody>
      <dsp:txXfrm>
        <a:off x="1376483" y="487457"/>
        <a:ext cx="1921695" cy="815264"/>
      </dsp:txXfrm>
    </dsp:sp>
    <dsp:sp modelId="{94A1ABC3-1C13-4204-BA61-139105C23EE0}">
      <dsp:nvSpPr>
        <dsp:cNvPr id="0" name=""/>
        <dsp:cNvSpPr/>
      </dsp:nvSpPr>
      <dsp:spPr>
        <a:xfrm>
          <a:off x="3633019" y="487457"/>
          <a:ext cx="815264" cy="81526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57AD23-04C8-46B0-90AE-23713273D5E6}">
      <dsp:nvSpPr>
        <dsp:cNvPr id="0" name=""/>
        <dsp:cNvSpPr/>
      </dsp:nvSpPr>
      <dsp:spPr>
        <a:xfrm>
          <a:off x="3804225" y="658663"/>
          <a:ext cx="472853" cy="4728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B3056F7-A77F-45D6-831D-D6E77EF4CF88}">
      <dsp:nvSpPr>
        <dsp:cNvPr id="0" name=""/>
        <dsp:cNvSpPr/>
      </dsp:nvSpPr>
      <dsp:spPr>
        <a:xfrm>
          <a:off x="4622984" y="487457"/>
          <a:ext cx="1921695" cy="815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a:t>Data Visualization</a:t>
          </a:r>
        </a:p>
      </dsp:txBody>
      <dsp:txXfrm>
        <a:off x="4622984" y="487457"/>
        <a:ext cx="1921695" cy="815264"/>
      </dsp:txXfrm>
    </dsp:sp>
    <dsp:sp modelId="{DFAA7CBD-29D7-44B6-9010-864CC1D30C41}">
      <dsp:nvSpPr>
        <dsp:cNvPr id="0" name=""/>
        <dsp:cNvSpPr/>
      </dsp:nvSpPr>
      <dsp:spPr>
        <a:xfrm>
          <a:off x="6879519" y="487457"/>
          <a:ext cx="815264" cy="81526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EB6A69-5CBE-49AD-B7BE-760CDFBF02CD}">
      <dsp:nvSpPr>
        <dsp:cNvPr id="0" name=""/>
        <dsp:cNvSpPr/>
      </dsp:nvSpPr>
      <dsp:spPr>
        <a:xfrm>
          <a:off x="7050725" y="658663"/>
          <a:ext cx="472853" cy="4728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FB7BD35-E14F-415C-A775-0469B76AF2F5}">
      <dsp:nvSpPr>
        <dsp:cNvPr id="0" name=""/>
        <dsp:cNvSpPr/>
      </dsp:nvSpPr>
      <dsp:spPr>
        <a:xfrm>
          <a:off x="7869484" y="487457"/>
          <a:ext cx="1921695" cy="815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a:t>Manual GRID Search Application </a:t>
          </a:r>
        </a:p>
      </dsp:txBody>
      <dsp:txXfrm>
        <a:off x="7869484" y="487457"/>
        <a:ext cx="1921695" cy="815264"/>
      </dsp:txXfrm>
    </dsp:sp>
    <dsp:sp modelId="{E9F737BD-244E-4898-BA40-5308BB785C42}">
      <dsp:nvSpPr>
        <dsp:cNvPr id="0" name=""/>
        <dsp:cNvSpPr/>
      </dsp:nvSpPr>
      <dsp:spPr>
        <a:xfrm>
          <a:off x="386519" y="1836367"/>
          <a:ext cx="815264" cy="81526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0B7C7F-0AB5-40F9-B918-FE040D4B229B}">
      <dsp:nvSpPr>
        <dsp:cNvPr id="0" name=""/>
        <dsp:cNvSpPr/>
      </dsp:nvSpPr>
      <dsp:spPr>
        <a:xfrm>
          <a:off x="557725" y="2007573"/>
          <a:ext cx="472853" cy="47285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8A96504-5A0E-4FAB-9EC8-7D4E577201D7}">
      <dsp:nvSpPr>
        <dsp:cNvPr id="0" name=""/>
        <dsp:cNvSpPr/>
      </dsp:nvSpPr>
      <dsp:spPr>
        <a:xfrm>
          <a:off x="1376483" y="1836367"/>
          <a:ext cx="1921695" cy="815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a:t>Custom Score Evaluation during Cross Validation</a:t>
          </a:r>
        </a:p>
      </dsp:txBody>
      <dsp:txXfrm>
        <a:off x="1376483" y="1836367"/>
        <a:ext cx="1921695" cy="815264"/>
      </dsp:txXfrm>
    </dsp:sp>
    <dsp:sp modelId="{5BE9C42F-EF9D-488F-81D4-36D13FBEEA2E}">
      <dsp:nvSpPr>
        <dsp:cNvPr id="0" name=""/>
        <dsp:cNvSpPr/>
      </dsp:nvSpPr>
      <dsp:spPr>
        <a:xfrm>
          <a:off x="3633019" y="1836367"/>
          <a:ext cx="815264" cy="815264"/>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D09E4D-DE18-4326-AFB5-F4C177F0917F}">
      <dsp:nvSpPr>
        <dsp:cNvPr id="0" name=""/>
        <dsp:cNvSpPr/>
      </dsp:nvSpPr>
      <dsp:spPr>
        <a:xfrm>
          <a:off x="3804225" y="2007573"/>
          <a:ext cx="472853" cy="47285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02BDC60-BDDE-49B2-9DCF-84AF7DBBF77D}">
      <dsp:nvSpPr>
        <dsp:cNvPr id="0" name=""/>
        <dsp:cNvSpPr/>
      </dsp:nvSpPr>
      <dsp:spPr>
        <a:xfrm>
          <a:off x="4622984" y="1836367"/>
          <a:ext cx="1921695" cy="815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a:t>Pipeline Completion for a ML Problem</a:t>
          </a:r>
        </a:p>
      </dsp:txBody>
      <dsp:txXfrm>
        <a:off x="4622984" y="1836367"/>
        <a:ext cx="1921695" cy="815264"/>
      </dsp:txXfrm>
    </dsp:sp>
    <dsp:sp modelId="{F7B2A4BF-74B5-480C-8B6D-F02ADA40B32B}">
      <dsp:nvSpPr>
        <dsp:cNvPr id="0" name=""/>
        <dsp:cNvSpPr/>
      </dsp:nvSpPr>
      <dsp:spPr>
        <a:xfrm>
          <a:off x="6879519" y="1836367"/>
          <a:ext cx="815264" cy="81526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C011AF-87CB-41E4-A30E-8A867A03528B}">
      <dsp:nvSpPr>
        <dsp:cNvPr id="0" name=""/>
        <dsp:cNvSpPr/>
      </dsp:nvSpPr>
      <dsp:spPr>
        <a:xfrm>
          <a:off x="7050725" y="2007573"/>
          <a:ext cx="472853" cy="47285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C4229C0-A167-4AC1-8F70-359A03710182}">
      <dsp:nvSpPr>
        <dsp:cNvPr id="0" name=""/>
        <dsp:cNvSpPr/>
      </dsp:nvSpPr>
      <dsp:spPr>
        <a:xfrm>
          <a:off x="7869484" y="1836367"/>
          <a:ext cx="1921695" cy="815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a:t>Smart Work (By Splitting Task into sub-scripts)</a:t>
          </a:r>
        </a:p>
      </dsp:txBody>
      <dsp:txXfrm>
        <a:off x="7869484" y="1836367"/>
        <a:ext cx="1921695" cy="81526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46953B-DE7D-4F19-9ADF-BA38234EA892}" type="datetimeFigureOut">
              <a:rPr lang="en-US" smtClean="0"/>
              <a:t>5/15/2019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C99922-76AD-4C8D-A01E-A5081F0F4339}" type="slidenum">
              <a:rPr lang="en-US" smtClean="0"/>
              <a:t>‹#›</a:t>
            </a:fld>
            <a:endParaRPr lang="en-US"/>
          </a:p>
        </p:txBody>
      </p:sp>
    </p:spTree>
    <p:extLst>
      <p:ext uri="{BB962C8B-B14F-4D97-AF65-F5344CB8AC3E}">
        <p14:creationId xmlns:p14="http://schemas.microsoft.com/office/powerpoint/2010/main" val="2474326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A5ACC56C-C276-48C8-A04B-D5759C1BEBB2}" type="datetime1">
              <a:rPr lang="en-US" smtClean="0"/>
              <a:t>5/15/2019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16322381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DEA8D6-740E-48AC-BAE8-1987F689B753}" type="datetime1">
              <a:rPr lang="en-US" smtClean="0"/>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089205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61D519-FF5F-4B17-B10F-83540C75CD0B}" type="datetime1">
              <a:rPr lang="en-US" smtClean="0"/>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211709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9636C0-4ECF-42EB-B9B4-FA46907E87FF}" type="datetime1">
              <a:rPr lang="en-US" smtClean="0"/>
              <a:t>5/15/2019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76630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2673A801-1BDB-4428-8EDC-37E6E1577613}" type="datetime1">
              <a:rPr lang="en-US" smtClean="0"/>
              <a:t>5/15/2019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60668373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8FD9121-FFDD-48C2-9856-CF639A5BEFC0}" type="datetime1">
              <a:rPr lang="en-US" smtClean="0"/>
              <a:t>5/15/2019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002221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C1184CE9-C313-42D9-B9B5-12A0C5D8C262}" type="datetime1">
              <a:rPr lang="en-US" smtClean="0"/>
              <a:t>5/15/2019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16419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AB043F-9CF0-43E0-9E25-C7F51E148D8B}" type="datetime1">
              <a:rPr lang="en-US" smtClean="0"/>
              <a:t>5/15/2019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719239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CFEE55-DBF0-4A72-8508-E23FCBB5E01B}" type="datetime1">
              <a:rPr lang="en-US" smtClean="0"/>
              <a:t>5/15/2019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895302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D285D29-2FA2-4142-A5D7-17E4DA5E5C0F}" type="datetime1">
              <a:rPr lang="en-US" smtClean="0"/>
              <a:t>5/15/2019</a:t>
            </a:fld>
            <a:endParaRPr lang="en-US" dirty="0"/>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047684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C61795DB-4559-491E-89B1-509EE2443F0B}" type="datetime1">
              <a:rPr lang="en-US" smtClean="0"/>
              <a:t>5/15/2019</a:t>
            </a:fld>
            <a:endParaRPr lang="en-US" dirty="0"/>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175417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BF088BC-4855-4EFF-8E81-0262B47651BC}" type="datetime1">
              <a:rPr lang="en-US" smtClean="0"/>
              <a:t>5/15/2019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88187337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8" name="Picture 7" descr="A close up of a logo&#10;&#10;Description automatically generated">
            <a:extLst>
              <a:ext uri="{FF2B5EF4-FFF2-40B4-BE49-F238E27FC236}">
                <a16:creationId xmlns:a16="http://schemas.microsoft.com/office/drawing/2014/main" id="{EE973D95-3D46-4C5D-9A23-B451F1F6F858}"/>
              </a:ext>
            </a:extLst>
          </p:cNvPr>
          <p:cNvPicPr>
            <a:picLocks noChangeAspect="1"/>
          </p:cNvPicPr>
          <p:nvPr/>
        </p:nvPicPr>
        <p:blipFill>
          <a:blip r:embed="rId2"/>
          <a:stretch>
            <a:fillRect/>
          </a:stretch>
        </p:blipFill>
        <p:spPr>
          <a:xfrm>
            <a:off x="804334" y="1815042"/>
            <a:ext cx="10583332" cy="3227915"/>
          </a:xfrm>
          <a:prstGeom prst="rect">
            <a:avLst/>
          </a:prstGeom>
        </p:spPr>
      </p:pic>
      <p:sp>
        <p:nvSpPr>
          <p:cNvPr id="2" name="Slide Number Placeholder 1">
            <a:extLst>
              <a:ext uri="{FF2B5EF4-FFF2-40B4-BE49-F238E27FC236}">
                <a16:creationId xmlns:a16="http://schemas.microsoft.com/office/drawing/2014/main" id="{B2CD99D4-53D7-433E-9082-A65506B9C8AE}"/>
              </a:ext>
            </a:extLst>
          </p:cNvPr>
          <p:cNvSpPr>
            <a:spLocks noGrp="1"/>
          </p:cNvSpPr>
          <p:nvPr>
            <p:ph type="sldNum" sz="quarter" idx="12"/>
          </p:nvPr>
        </p:nvSpPr>
        <p:spPr/>
        <p:txBody>
          <a:bodyPr/>
          <a:lstStyle/>
          <a:p>
            <a:fld id="{8A7A6979-0714-4377-B894-6BE4C2D6E202}" type="slidenum">
              <a:rPr lang="en-US" smtClean="0"/>
              <a:t>1</a:t>
            </a:fld>
            <a:endParaRPr lang="en-US" dirty="0"/>
          </a:p>
        </p:txBody>
      </p:sp>
    </p:spTree>
    <p:extLst>
      <p:ext uri="{BB962C8B-B14F-4D97-AF65-F5344CB8AC3E}">
        <p14:creationId xmlns:p14="http://schemas.microsoft.com/office/powerpoint/2010/main" val="1831927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n empty road&#10;&#10;Description automatically generated">
            <a:extLst>
              <a:ext uri="{FF2B5EF4-FFF2-40B4-BE49-F238E27FC236}">
                <a16:creationId xmlns:a16="http://schemas.microsoft.com/office/drawing/2014/main" id="{39339AB4-EF71-4D29-9646-C5114EE40D0C}"/>
              </a:ext>
            </a:extLst>
          </p:cNvPr>
          <p:cNvPicPr>
            <a:picLocks noChangeAspect="1"/>
          </p:cNvPicPr>
          <p:nvPr/>
        </p:nvPicPr>
        <p:blipFill rotWithShape="1">
          <a:blip r:embed="rId2">
            <a:alphaModFix amt="40000"/>
            <a:extLst/>
          </a:blip>
          <a:srcRect b="10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28A75392-1BA6-4939-83EF-A108D03E9124}"/>
              </a:ext>
            </a:extLst>
          </p:cNvPr>
          <p:cNvSpPr>
            <a:spLocks noGrp="1"/>
          </p:cNvSpPr>
          <p:nvPr>
            <p:ph type="title"/>
          </p:nvPr>
        </p:nvSpPr>
        <p:spPr>
          <a:xfrm>
            <a:off x="2231136" y="964692"/>
            <a:ext cx="7729728" cy="1188720"/>
          </a:xfrm>
          <a:noFill/>
          <a:ln>
            <a:solidFill>
              <a:srgbClr val="FFFFFF"/>
            </a:solidFill>
          </a:ln>
        </p:spPr>
        <p:txBody>
          <a:bodyPr>
            <a:normAutofit/>
          </a:bodyPr>
          <a:lstStyle/>
          <a:p>
            <a:r>
              <a:rPr lang="en-US" dirty="0">
                <a:solidFill>
                  <a:schemeClr val="tx1"/>
                </a:solidFill>
              </a:rPr>
              <a:t>Data Preprocessing</a:t>
            </a:r>
          </a:p>
        </p:txBody>
      </p:sp>
      <p:sp>
        <p:nvSpPr>
          <p:cNvPr id="3" name="Content Placeholder 2">
            <a:extLst>
              <a:ext uri="{FF2B5EF4-FFF2-40B4-BE49-F238E27FC236}">
                <a16:creationId xmlns:a16="http://schemas.microsoft.com/office/drawing/2014/main" id="{09893C49-F908-4B67-A16F-A991006D4582}"/>
              </a:ext>
            </a:extLst>
          </p:cNvPr>
          <p:cNvSpPr>
            <a:spLocks noGrp="1"/>
          </p:cNvSpPr>
          <p:nvPr>
            <p:ph idx="1"/>
          </p:nvPr>
        </p:nvSpPr>
        <p:spPr>
          <a:xfrm>
            <a:off x="2231136" y="2638044"/>
            <a:ext cx="7729728" cy="3622797"/>
          </a:xfrm>
        </p:spPr>
        <p:txBody>
          <a:bodyPr>
            <a:normAutofit/>
          </a:bodyPr>
          <a:lstStyle/>
          <a:p>
            <a:r>
              <a:rPr lang="en-US" sz="2800" dirty="0"/>
              <a:t>Standardization was applied on the Dataset as a pre-processing step</a:t>
            </a:r>
          </a:p>
          <a:p>
            <a:r>
              <a:rPr lang="en-US" sz="2800" dirty="0"/>
              <a:t>Dataset was divided into Train Set and Test Set</a:t>
            </a:r>
          </a:p>
          <a:p>
            <a:pPr lvl="1"/>
            <a:r>
              <a:rPr lang="en-US" sz="2400" dirty="0"/>
              <a:t>Stratified Train Test Split with Ratio of 60:40 was employed for this purpose</a:t>
            </a:r>
          </a:p>
          <a:p>
            <a:pPr lvl="1"/>
            <a:r>
              <a:rPr lang="en-US" sz="2400" dirty="0"/>
              <a:t>Test Data was left aside for final usage/testing</a:t>
            </a:r>
          </a:p>
          <a:p>
            <a:pPr lvl="1"/>
            <a:r>
              <a:rPr lang="en-US" sz="2400" dirty="0"/>
              <a:t>Cross Validation and Training was applied on Train Set</a:t>
            </a:r>
          </a:p>
          <a:p>
            <a:endParaRPr lang="en-US" sz="2000" dirty="0"/>
          </a:p>
        </p:txBody>
      </p:sp>
      <p:sp>
        <p:nvSpPr>
          <p:cNvPr id="4" name="Slide Number Placeholder 3">
            <a:extLst>
              <a:ext uri="{FF2B5EF4-FFF2-40B4-BE49-F238E27FC236}">
                <a16:creationId xmlns:a16="http://schemas.microsoft.com/office/drawing/2014/main" id="{B2CECAF3-7955-4C00-AEC0-3B6C9A06ABBE}"/>
              </a:ext>
            </a:extLst>
          </p:cNvPr>
          <p:cNvSpPr>
            <a:spLocks noGrp="1"/>
          </p:cNvSpPr>
          <p:nvPr>
            <p:ph type="sldNum" sz="quarter" idx="12"/>
          </p:nvPr>
        </p:nvSpPr>
        <p:spPr/>
        <p:txBody>
          <a:bodyPr/>
          <a:lstStyle/>
          <a:p>
            <a:fld id="{8A7A6979-0714-4377-B894-6BE4C2D6E202}" type="slidenum">
              <a:rPr lang="en-US" smtClean="0"/>
              <a:pPr/>
              <a:t>10</a:t>
            </a:fld>
            <a:endParaRPr lang="en-US" dirty="0"/>
          </a:p>
        </p:txBody>
      </p:sp>
    </p:spTree>
    <p:extLst>
      <p:ext uri="{BB962C8B-B14F-4D97-AF65-F5344CB8AC3E}">
        <p14:creationId xmlns:p14="http://schemas.microsoft.com/office/powerpoint/2010/main" val="806780968"/>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C25DD4D-AF7C-475A-A237-1E6041A940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A close up of text on a white background&#10;&#10;Description automatically generated">
            <a:extLst>
              <a:ext uri="{FF2B5EF4-FFF2-40B4-BE49-F238E27FC236}">
                <a16:creationId xmlns:a16="http://schemas.microsoft.com/office/drawing/2014/main" id="{8B373405-A8F2-48F5-B562-B7EBDBC576A0}"/>
              </a:ext>
            </a:extLst>
          </p:cNvPr>
          <p:cNvPicPr>
            <a:picLocks noChangeAspect="1"/>
          </p:cNvPicPr>
          <p:nvPr/>
        </p:nvPicPr>
        <p:blipFill>
          <a:blip r:embed="rId2"/>
          <a:stretch>
            <a:fillRect/>
          </a:stretch>
        </p:blipFill>
        <p:spPr>
          <a:xfrm>
            <a:off x="6338316" y="986812"/>
            <a:ext cx="5853684" cy="3409770"/>
          </a:xfrm>
          <a:prstGeom prst="rect">
            <a:avLst/>
          </a:prstGeom>
        </p:spPr>
      </p:pic>
      <p:sp>
        <p:nvSpPr>
          <p:cNvPr id="2" name="Title 1">
            <a:extLst>
              <a:ext uri="{FF2B5EF4-FFF2-40B4-BE49-F238E27FC236}">
                <a16:creationId xmlns:a16="http://schemas.microsoft.com/office/drawing/2014/main" id="{987BC779-BA7F-481C-A6FF-0A615C2F58F8}"/>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a:solidFill>
                  <a:srgbClr val="262626"/>
                </a:solidFill>
              </a:rPr>
              <a:t>Data VISUALIZATION</a:t>
            </a:r>
          </a:p>
        </p:txBody>
      </p:sp>
      <p:pic>
        <p:nvPicPr>
          <p:cNvPr id="17" name="Picture 16" descr="A screenshot of a cell phone&#10;&#10;Description automatically generated">
            <a:extLst>
              <a:ext uri="{FF2B5EF4-FFF2-40B4-BE49-F238E27FC236}">
                <a16:creationId xmlns:a16="http://schemas.microsoft.com/office/drawing/2014/main" id="{0B3D91C9-9B6B-4258-A9F0-6AA844384529}"/>
              </a:ext>
            </a:extLst>
          </p:cNvPr>
          <p:cNvPicPr>
            <a:picLocks noChangeAspect="1"/>
          </p:cNvPicPr>
          <p:nvPr/>
        </p:nvPicPr>
        <p:blipFill>
          <a:blip r:embed="rId3"/>
          <a:stretch>
            <a:fillRect/>
          </a:stretch>
        </p:blipFill>
        <p:spPr>
          <a:xfrm>
            <a:off x="466531" y="158621"/>
            <a:ext cx="6566141" cy="4103836"/>
          </a:xfrm>
          <a:prstGeom prst="rect">
            <a:avLst/>
          </a:prstGeom>
        </p:spPr>
      </p:pic>
      <p:sp>
        <p:nvSpPr>
          <p:cNvPr id="3" name="Slide Number Placeholder 2">
            <a:extLst>
              <a:ext uri="{FF2B5EF4-FFF2-40B4-BE49-F238E27FC236}">
                <a16:creationId xmlns:a16="http://schemas.microsoft.com/office/drawing/2014/main" id="{011CCB65-46F4-47CF-9907-3A2E7037B4DF}"/>
              </a:ext>
            </a:extLst>
          </p:cNvPr>
          <p:cNvSpPr>
            <a:spLocks noGrp="1"/>
          </p:cNvSpPr>
          <p:nvPr>
            <p:ph type="sldNum" sz="quarter" idx="12"/>
          </p:nvPr>
        </p:nvSpPr>
        <p:spPr/>
        <p:txBody>
          <a:bodyPr/>
          <a:lstStyle/>
          <a:p>
            <a:fld id="{8A7A6979-0714-4377-B894-6BE4C2D6E202}" type="slidenum">
              <a:rPr lang="en-US" smtClean="0"/>
              <a:pPr/>
              <a:t>11</a:t>
            </a:fld>
            <a:endParaRPr lang="en-US" dirty="0"/>
          </a:p>
        </p:txBody>
      </p:sp>
    </p:spTree>
    <p:extLst>
      <p:ext uri="{BB962C8B-B14F-4D97-AF65-F5344CB8AC3E}">
        <p14:creationId xmlns:p14="http://schemas.microsoft.com/office/powerpoint/2010/main" val="1513652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C25DD4D-AF7C-475A-A237-1E6041A940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7BC779-BA7F-481C-A6FF-0A615C2F58F8}"/>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a:solidFill>
                  <a:srgbClr val="262626"/>
                </a:solidFill>
              </a:rPr>
              <a:t>Data VISUALIZATION</a:t>
            </a:r>
          </a:p>
        </p:txBody>
      </p:sp>
      <p:pic>
        <p:nvPicPr>
          <p:cNvPr id="19" name="Picture 18">
            <a:extLst>
              <a:ext uri="{FF2B5EF4-FFF2-40B4-BE49-F238E27FC236}">
                <a16:creationId xmlns:a16="http://schemas.microsoft.com/office/drawing/2014/main" id="{8B373405-A8F2-48F5-B562-B7EBDBC576A0}"/>
              </a:ext>
            </a:extLst>
          </p:cNvPr>
          <p:cNvPicPr>
            <a:picLocks noChangeAspect="1"/>
          </p:cNvPicPr>
          <p:nvPr/>
        </p:nvPicPr>
        <p:blipFill>
          <a:blip r:embed="rId2"/>
          <a:stretch>
            <a:fillRect/>
          </a:stretch>
        </p:blipFill>
        <p:spPr>
          <a:xfrm>
            <a:off x="5535881" y="472224"/>
            <a:ext cx="6519268" cy="3727671"/>
          </a:xfrm>
          <a:prstGeom prst="rect">
            <a:avLst/>
          </a:prstGeom>
        </p:spPr>
      </p:pic>
      <p:pic>
        <p:nvPicPr>
          <p:cNvPr id="17" name="Picture 16">
            <a:extLst>
              <a:ext uri="{FF2B5EF4-FFF2-40B4-BE49-F238E27FC236}">
                <a16:creationId xmlns:a16="http://schemas.microsoft.com/office/drawing/2014/main" id="{0B3D91C9-9B6B-4258-A9F0-6AA844384529}"/>
              </a:ext>
            </a:extLst>
          </p:cNvPr>
          <p:cNvPicPr>
            <a:picLocks noChangeAspect="1"/>
          </p:cNvPicPr>
          <p:nvPr/>
        </p:nvPicPr>
        <p:blipFill>
          <a:blip r:embed="rId3"/>
          <a:stretch>
            <a:fillRect/>
          </a:stretch>
        </p:blipFill>
        <p:spPr>
          <a:xfrm>
            <a:off x="136851" y="8517"/>
            <a:ext cx="6795794" cy="4247369"/>
          </a:xfrm>
          <a:prstGeom prst="rect">
            <a:avLst/>
          </a:prstGeom>
        </p:spPr>
      </p:pic>
      <p:sp>
        <p:nvSpPr>
          <p:cNvPr id="3" name="Slide Number Placeholder 2">
            <a:extLst>
              <a:ext uri="{FF2B5EF4-FFF2-40B4-BE49-F238E27FC236}">
                <a16:creationId xmlns:a16="http://schemas.microsoft.com/office/drawing/2014/main" id="{189140F7-6927-4CA1-A645-66175225C7DC}"/>
              </a:ext>
            </a:extLst>
          </p:cNvPr>
          <p:cNvSpPr>
            <a:spLocks noGrp="1"/>
          </p:cNvSpPr>
          <p:nvPr>
            <p:ph type="sldNum" sz="quarter" idx="12"/>
          </p:nvPr>
        </p:nvSpPr>
        <p:spPr/>
        <p:txBody>
          <a:bodyPr/>
          <a:lstStyle/>
          <a:p>
            <a:fld id="{8A7A6979-0714-4377-B894-6BE4C2D6E202}" type="slidenum">
              <a:rPr lang="en-US" smtClean="0"/>
              <a:pPr/>
              <a:t>12</a:t>
            </a:fld>
            <a:endParaRPr lang="en-US" dirty="0"/>
          </a:p>
        </p:txBody>
      </p:sp>
    </p:spTree>
    <p:extLst>
      <p:ext uri="{BB962C8B-B14F-4D97-AF65-F5344CB8AC3E}">
        <p14:creationId xmlns:p14="http://schemas.microsoft.com/office/powerpoint/2010/main" val="1991562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C25DD4D-AF7C-475A-A237-1E6041A940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7BC779-BA7F-481C-A6FF-0A615C2F58F8}"/>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a:solidFill>
                  <a:srgbClr val="262626"/>
                </a:solidFill>
              </a:rPr>
              <a:t>Data VISUALIZATION</a:t>
            </a:r>
          </a:p>
        </p:txBody>
      </p:sp>
      <p:pic>
        <p:nvPicPr>
          <p:cNvPr id="19" name="Picture 18">
            <a:extLst>
              <a:ext uri="{FF2B5EF4-FFF2-40B4-BE49-F238E27FC236}">
                <a16:creationId xmlns:a16="http://schemas.microsoft.com/office/drawing/2014/main" id="{8B373405-A8F2-48F5-B562-B7EBDBC576A0}"/>
              </a:ext>
            </a:extLst>
          </p:cNvPr>
          <p:cNvPicPr>
            <a:picLocks noChangeAspect="1"/>
          </p:cNvPicPr>
          <p:nvPr/>
        </p:nvPicPr>
        <p:blipFill>
          <a:blip r:embed="rId2"/>
          <a:stretch>
            <a:fillRect/>
          </a:stretch>
        </p:blipFill>
        <p:spPr>
          <a:xfrm>
            <a:off x="5302617" y="168871"/>
            <a:ext cx="6749424" cy="3931538"/>
          </a:xfrm>
          <a:prstGeom prst="rect">
            <a:avLst/>
          </a:prstGeom>
        </p:spPr>
      </p:pic>
      <p:pic>
        <p:nvPicPr>
          <p:cNvPr id="17" name="Picture 16">
            <a:extLst>
              <a:ext uri="{FF2B5EF4-FFF2-40B4-BE49-F238E27FC236}">
                <a16:creationId xmlns:a16="http://schemas.microsoft.com/office/drawing/2014/main" id="{0B3D91C9-9B6B-4258-A9F0-6AA844384529}"/>
              </a:ext>
            </a:extLst>
          </p:cNvPr>
          <p:cNvPicPr>
            <a:picLocks noChangeAspect="1"/>
          </p:cNvPicPr>
          <p:nvPr/>
        </p:nvPicPr>
        <p:blipFill>
          <a:blip r:embed="rId3"/>
          <a:stretch>
            <a:fillRect/>
          </a:stretch>
        </p:blipFill>
        <p:spPr>
          <a:xfrm>
            <a:off x="139959" y="10459"/>
            <a:ext cx="6814119" cy="4258823"/>
          </a:xfrm>
          <a:prstGeom prst="rect">
            <a:avLst/>
          </a:prstGeom>
        </p:spPr>
      </p:pic>
      <p:sp>
        <p:nvSpPr>
          <p:cNvPr id="3" name="Slide Number Placeholder 2">
            <a:extLst>
              <a:ext uri="{FF2B5EF4-FFF2-40B4-BE49-F238E27FC236}">
                <a16:creationId xmlns:a16="http://schemas.microsoft.com/office/drawing/2014/main" id="{DEDF5C57-6AED-4656-B592-14BB269589AA}"/>
              </a:ext>
            </a:extLst>
          </p:cNvPr>
          <p:cNvSpPr>
            <a:spLocks noGrp="1"/>
          </p:cNvSpPr>
          <p:nvPr>
            <p:ph type="sldNum" sz="quarter" idx="12"/>
          </p:nvPr>
        </p:nvSpPr>
        <p:spPr/>
        <p:txBody>
          <a:bodyPr/>
          <a:lstStyle/>
          <a:p>
            <a:fld id="{8A7A6979-0714-4377-B894-6BE4C2D6E202}" type="slidenum">
              <a:rPr lang="en-US" smtClean="0"/>
              <a:pPr/>
              <a:t>13</a:t>
            </a:fld>
            <a:endParaRPr lang="en-US" dirty="0"/>
          </a:p>
        </p:txBody>
      </p:sp>
    </p:spTree>
    <p:extLst>
      <p:ext uri="{BB962C8B-B14F-4D97-AF65-F5344CB8AC3E}">
        <p14:creationId xmlns:p14="http://schemas.microsoft.com/office/powerpoint/2010/main" val="1441943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026A12-0FA1-492A-8425-C06EE7CC735D}"/>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600">
                <a:solidFill>
                  <a:srgbClr val="FFFFFF"/>
                </a:solidFill>
              </a:rPr>
              <a:t>Feature reduction</a:t>
            </a:r>
          </a:p>
        </p:txBody>
      </p:sp>
      <p:sp>
        <p:nvSpPr>
          <p:cNvPr id="3" name="Content Placeholder 2">
            <a:extLst>
              <a:ext uri="{FF2B5EF4-FFF2-40B4-BE49-F238E27FC236}">
                <a16:creationId xmlns:a16="http://schemas.microsoft.com/office/drawing/2014/main" id="{828C8D57-BA81-4649-80A4-992F1FA097F8}"/>
              </a:ext>
            </a:extLst>
          </p:cNvPr>
          <p:cNvSpPr>
            <a:spLocks noGrp="1"/>
          </p:cNvSpPr>
          <p:nvPr>
            <p:ph idx="1"/>
          </p:nvPr>
        </p:nvSpPr>
        <p:spPr>
          <a:xfrm>
            <a:off x="5591695" y="534333"/>
            <a:ext cx="5320696" cy="1453087"/>
          </a:xfrm>
        </p:spPr>
        <p:txBody>
          <a:bodyPr anchor="ctr">
            <a:normAutofit/>
          </a:bodyPr>
          <a:lstStyle/>
          <a:p>
            <a:r>
              <a:rPr lang="en-US" dirty="0"/>
              <a:t>Principal Component Analysis was employed for this purpose and Feature set was reduced to 400 features from 970 features while maintaining more than 95% variance. </a:t>
            </a:r>
          </a:p>
        </p:txBody>
      </p:sp>
      <p:pic>
        <p:nvPicPr>
          <p:cNvPr id="5" name="Picture 4" descr="A close up of a mans face&#10;&#10;Description automatically generated">
            <a:extLst>
              <a:ext uri="{FF2B5EF4-FFF2-40B4-BE49-F238E27FC236}">
                <a16:creationId xmlns:a16="http://schemas.microsoft.com/office/drawing/2014/main" id="{C0809C18-C6C9-4962-9A17-6432137853DF}"/>
              </a:ext>
            </a:extLst>
          </p:cNvPr>
          <p:cNvPicPr>
            <a:picLocks noChangeAspect="1"/>
          </p:cNvPicPr>
          <p:nvPr/>
        </p:nvPicPr>
        <p:blipFill>
          <a:blip r:embed="rId2"/>
          <a:stretch>
            <a:fillRect/>
          </a:stretch>
        </p:blipFill>
        <p:spPr>
          <a:xfrm>
            <a:off x="5591695" y="1987420"/>
            <a:ext cx="6096000" cy="4572000"/>
          </a:xfrm>
          <a:prstGeom prst="rect">
            <a:avLst/>
          </a:prstGeom>
        </p:spPr>
      </p:pic>
      <p:sp>
        <p:nvSpPr>
          <p:cNvPr id="4" name="Slide Number Placeholder 3">
            <a:extLst>
              <a:ext uri="{FF2B5EF4-FFF2-40B4-BE49-F238E27FC236}">
                <a16:creationId xmlns:a16="http://schemas.microsoft.com/office/drawing/2014/main" id="{63368707-92B1-4D91-814F-1BE2EBB87927}"/>
              </a:ext>
            </a:extLst>
          </p:cNvPr>
          <p:cNvSpPr>
            <a:spLocks noGrp="1"/>
          </p:cNvSpPr>
          <p:nvPr>
            <p:ph type="sldNum" sz="quarter" idx="12"/>
          </p:nvPr>
        </p:nvSpPr>
        <p:spPr>
          <a:xfrm>
            <a:off x="11598507" y="6217920"/>
            <a:ext cx="365760" cy="365760"/>
          </a:xfrm>
        </p:spPr>
        <p:txBody>
          <a:bodyPr/>
          <a:lstStyle/>
          <a:p>
            <a:fld id="{8A7A6979-0714-4377-B894-6BE4C2D6E202}" type="slidenum">
              <a:rPr lang="en-US" smtClean="0"/>
              <a:pPr/>
              <a:t>14</a:t>
            </a:fld>
            <a:endParaRPr lang="en-US" dirty="0"/>
          </a:p>
        </p:txBody>
      </p:sp>
    </p:spTree>
    <p:extLst>
      <p:ext uri="{BB962C8B-B14F-4D97-AF65-F5344CB8AC3E}">
        <p14:creationId xmlns:p14="http://schemas.microsoft.com/office/powerpoint/2010/main" val="4048197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7FBE789D-66E0-4C5C-8DDC-CF4D7BF21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26C092F8-98E3-4599-A7BF-1B658CF1D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8FDB61-BDEF-458F-8854-FCC529DBB875}"/>
              </a:ext>
            </a:extLst>
          </p:cNvPr>
          <p:cNvSpPr>
            <a:spLocks noGrp="1"/>
          </p:cNvSpPr>
          <p:nvPr>
            <p:ph type="title"/>
          </p:nvPr>
        </p:nvSpPr>
        <p:spPr>
          <a:xfrm>
            <a:off x="643467" y="2681103"/>
            <a:ext cx="3363974" cy="1495794"/>
          </a:xfrm>
          <a:solidFill>
            <a:schemeClr val="tx2">
              <a:lumMod val="60000"/>
              <a:lumOff val="40000"/>
              <a:alpha val="15000"/>
            </a:schemeClr>
          </a:solidFill>
          <a:ln>
            <a:solidFill>
              <a:schemeClr val="bg1"/>
            </a:solidFill>
          </a:ln>
        </p:spPr>
        <p:txBody>
          <a:bodyPr wrap="square">
            <a:normAutofit/>
          </a:bodyPr>
          <a:lstStyle/>
          <a:p>
            <a:r>
              <a:rPr lang="en-US" sz="2600">
                <a:solidFill>
                  <a:schemeClr val="bg1"/>
                </a:solidFill>
              </a:rPr>
              <a:t>Classification SCHEMES</a:t>
            </a:r>
          </a:p>
        </p:txBody>
      </p:sp>
      <p:graphicFrame>
        <p:nvGraphicFramePr>
          <p:cNvPr id="18" name="Content Placeholder 2">
            <a:extLst>
              <a:ext uri="{FF2B5EF4-FFF2-40B4-BE49-F238E27FC236}">
                <a16:creationId xmlns:a16="http://schemas.microsoft.com/office/drawing/2014/main" id="{7FCFCB94-FD09-462C-9B24-7E4A954E4504}"/>
              </a:ext>
            </a:extLst>
          </p:cNvPr>
          <p:cNvGraphicFramePr>
            <a:graphicFrameLocks noGrp="1"/>
          </p:cNvGraphicFramePr>
          <p:nvPr>
            <p:ph idx="1"/>
            <p:extLst>
              <p:ext uri="{D42A27DB-BD31-4B8C-83A1-F6EECF244321}">
                <p14:modId xmlns:p14="http://schemas.microsoft.com/office/powerpoint/2010/main" val="1274809112"/>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42DFD681-C8E0-4DBA-B0A6-BB9F40AF54E1}"/>
              </a:ext>
            </a:extLst>
          </p:cNvPr>
          <p:cNvSpPr>
            <a:spLocks noGrp="1"/>
          </p:cNvSpPr>
          <p:nvPr>
            <p:ph type="sldNum" sz="quarter" idx="12"/>
          </p:nvPr>
        </p:nvSpPr>
        <p:spPr/>
        <p:txBody>
          <a:bodyPr/>
          <a:lstStyle/>
          <a:p>
            <a:fld id="{8A7A6979-0714-4377-B894-6BE4C2D6E202}" type="slidenum">
              <a:rPr lang="en-US" smtClean="0"/>
              <a:pPr/>
              <a:t>15</a:t>
            </a:fld>
            <a:endParaRPr lang="en-US" dirty="0"/>
          </a:p>
        </p:txBody>
      </p:sp>
    </p:spTree>
    <p:extLst>
      <p:ext uri="{BB962C8B-B14F-4D97-AF65-F5344CB8AC3E}">
        <p14:creationId xmlns:p14="http://schemas.microsoft.com/office/powerpoint/2010/main" val="1941281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773FC-487B-40C3-9FE7-A7AED8FDED64}"/>
              </a:ext>
            </a:extLst>
          </p:cNvPr>
          <p:cNvSpPr>
            <a:spLocks noGrp="1"/>
          </p:cNvSpPr>
          <p:nvPr>
            <p:ph type="title"/>
          </p:nvPr>
        </p:nvSpPr>
        <p:spPr>
          <a:xfrm>
            <a:off x="2231136" y="964692"/>
            <a:ext cx="7729728" cy="1188720"/>
          </a:xfrm>
        </p:spPr>
        <p:txBody>
          <a:bodyPr>
            <a:normAutofit/>
          </a:bodyPr>
          <a:lstStyle/>
          <a:p>
            <a:r>
              <a:rPr lang="en-US" dirty="0"/>
              <a:t>Performance EVALUATION</a:t>
            </a:r>
          </a:p>
        </p:txBody>
      </p:sp>
      <p:graphicFrame>
        <p:nvGraphicFramePr>
          <p:cNvPr id="5" name="Content Placeholder 2">
            <a:extLst>
              <a:ext uri="{FF2B5EF4-FFF2-40B4-BE49-F238E27FC236}">
                <a16:creationId xmlns:a16="http://schemas.microsoft.com/office/drawing/2014/main" id="{F906A4B5-181C-43CD-B419-95F1F90DECB8}"/>
              </a:ext>
            </a:extLst>
          </p:cNvPr>
          <p:cNvGraphicFramePr>
            <a:graphicFrameLocks noGrp="1"/>
          </p:cNvGraphicFramePr>
          <p:nvPr>
            <p:ph idx="1"/>
            <p:extLst>
              <p:ext uri="{D42A27DB-BD31-4B8C-83A1-F6EECF244321}">
                <p14:modId xmlns:p14="http://schemas.microsoft.com/office/powerpoint/2010/main" val="1926014754"/>
              </p:ext>
            </p:extLst>
          </p:nvPr>
        </p:nvGraphicFramePr>
        <p:xfrm>
          <a:off x="946984" y="2638425"/>
          <a:ext cx="10177699" cy="3139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C9BA64BA-BF7E-4008-AB8C-7022778B7E68}"/>
              </a:ext>
            </a:extLst>
          </p:cNvPr>
          <p:cNvSpPr>
            <a:spLocks noGrp="1"/>
          </p:cNvSpPr>
          <p:nvPr>
            <p:ph type="sldNum" sz="quarter" idx="12"/>
          </p:nvPr>
        </p:nvSpPr>
        <p:spPr/>
        <p:txBody>
          <a:bodyPr/>
          <a:lstStyle/>
          <a:p>
            <a:fld id="{8A7A6979-0714-4377-B894-6BE4C2D6E202}" type="slidenum">
              <a:rPr lang="en-US" smtClean="0"/>
              <a:pPr/>
              <a:t>16</a:t>
            </a:fld>
            <a:endParaRPr lang="en-US" dirty="0"/>
          </a:p>
        </p:txBody>
      </p:sp>
    </p:spTree>
    <p:extLst>
      <p:ext uri="{BB962C8B-B14F-4D97-AF65-F5344CB8AC3E}">
        <p14:creationId xmlns:p14="http://schemas.microsoft.com/office/powerpoint/2010/main" val="2832985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5D271-0AB5-4DC8-AF2E-4D0EF93AA492}"/>
              </a:ext>
            </a:extLst>
          </p:cNvPr>
          <p:cNvSpPr>
            <a:spLocks noGrp="1"/>
          </p:cNvSpPr>
          <p:nvPr>
            <p:ph type="title"/>
          </p:nvPr>
        </p:nvSpPr>
        <p:spPr/>
        <p:txBody>
          <a:bodyPr/>
          <a:lstStyle/>
          <a:p>
            <a:r>
              <a:rPr lang="en-US" dirty="0"/>
              <a:t>RESULTS (KNN GRID SEARCH)</a:t>
            </a:r>
          </a:p>
        </p:txBody>
      </p:sp>
      <p:pic>
        <p:nvPicPr>
          <p:cNvPr id="5" name="Picture 4">
            <a:extLst>
              <a:ext uri="{FF2B5EF4-FFF2-40B4-BE49-F238E27FC236}">
                <a16:creationId xmlns:a16="http://schemas.microsoft.com/office/drawing/2014/main" id="{2DDF35C5-2FAD-4ADB-BD88-2D5BFFBDAB03}"/>
              </a:ext>
            </a:extLst>
          </p:cNvPr>
          <p:cNvPicPr>
            <a:picLocks noChangeAspect="1"/>
          </p:cNvPicPr>
          <p:nvPr/>
        </p:nvPicPr>
        <p:blipFill>
          <a:blip r:embed="rId2"/>
          <a:stretch>
            <a:fillRect/>
          </a:stretch>
        </p:blipFill>
        <p:spPr>
          <a:xfrm>
            <a:off x="-1828800" y="2425959"/>
            <a:ext cx="16795102" cy="4236098"/>
          </a:xfrm>
          <a:prstGeom prst="rect">
            <a:avLst/>
          </a:prstGeom>
        </p:spPr>
      </p:pic>
      <p:sp>
        <p:nvSpPr>
          <p:cNvPr id="3" name="Slide Number Placeholder 2">
            <a:extLst>
              <a:ext uri="{FF2B5EF4-FFF2-40B4-BE49-F238E27FC236}">
                <a16:creationId xmlns:a16="http://schemas.microsoft.com/office/drawing/2014/main" id="{39DF9D22-D002-4295-B358-E2DBC6584655}"/>
              </a:ext>
            </a:extLst>
          </p:cNvPr>
          <p:cNvSpPr>
            <a:spLocks noGrp="1"/>
          </p:cNvSpPr>
          <p:nvPr>
            <p:ph type="sldNum" sz="quarter" idx="12"/>
          </p:nvPr>
        </p:nvSpPr>
        <p:spPr/>
        <p:txBody>
          <a:bodyPr/>
          <a:lstStyle/>
          <a:p>
            <a:fld id="{8A7A6979-0714-4377-B894-6BE4C2D6E202}" type="slidenum">
              <a:rPr lang="en-US" smtClean="0"/>
              <a:pPr/>
              <a:t>17</a:t>
            </a:fld>
            <a:endParaRPr lang="en-US" dirty="0"/>
          </a:p>
        </p:txBody>
      </p:sp>
    </p:spTree>
    <p:extLst>
      <p:ext uri="{BB962C8B-B14F-4D97-AF65-F5344CB8AC3E}">
        <p14:creationId xmlns:p14="http://schemas.microsoft.com/office/powerpoint/2010/main" val="42741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041AB2-A9B4-4D3F-B120-38E7860A8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334" y="804334"/>
            <a:ext cx="10583332" cy="5249332"/>
          </a:xfrm>
          <a:prstGeom prst="rect">
            <a:avLst/>
          </a:prstGeom>
          <a:solidFill>
            <a:srgbClr val="FFFFFF"/>
          </a:solidFill>
          <a:ln w="190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EB82D979-09AB-4D8F-A77E-C4B626E26474}"/>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8A7A6979-0714-4377-B894-6BE4C2D6E202}" type="slidenum">
              <a:rPr lang="en-US" smtClean="0"/>
              <a:pPr>
                <a:lnSpc>
                  <a:spcPct val="90000"/>
                </a:lnSpc>
                <a:spcAft>
                  <a:spcPts val="600"/>
                </a:spcAft>
              </a:pPr>
              <a:t>18</a:t>
            </a:fld>
            <a:endParaRPr lang="en-US"/>
          </a:p>
        </p:txBody>
      </p:sp>
      <p:graphicFrame>
        <p:nvGraphicFramePr>
          <p:cNvPr id="4" name="Table 3">
            <a:extLst>
              <a:ext uri="{FF2B5EF4-FFF2-40B4-BE49-F238E27FC236}">
                <a16:creationId xmlns:a16="http://schemas.microsoft.com/office/drawing/2014/main" id="{F522EDFC-ADD2-405E-A014-BCB58DE94A53}"/>
              </a:ext>
            </a:extLst>
          </p:cNvPr>
          <p:cNvGraphicFramePr>
            <a:graphicFrameLocks noGrp="1"/>
          </p:cNvGraphicFramePr>
          <p:nvPr>
            <p:extLst>
              <p:ext uri="{D42A27DB-BD31-4B8C-83A1-F6EECF244321}">
                <p14:modId xmlns:p14="http://schemas.microsoft.com/office/powerpoint/2010/main" val="412613573"/>
              </p:ext>
            </p:extLst>
          </p:nvPr>
        </p:nvGraphicFramePr>
        <p:xfrm>
          <a:off x="1126236" y="1455580"/>
          <a:ext cx="9939530" cy="3946848"/>
        </p:xfrm>
        <a:graphic>
          <a:graphicData uri="http://schemas.openxmlformats.org/drawingml/2006/table">
            <a:tbl>
              <a:tblPr firstRow="1" bandRow="1">
                <a:noFill/>
                <a:tableStyleId>{21E4AEA4-8DFA-4A89-87EB-49C32662AFE0}</a:tableStyleId>
              </a:tblPr>
              <a:tblGrid>
                <a:gridCol w="300969">
                  <a:extLst>
                    <a:ext uri="{9D8B030D-6E8A-4147-A177-3AD203B41FA5}">
                      <a16:colId xmlns:a16="http://schemas.microsoft.com/office/drawing/2014/main" val="105990775"/>
                    </a:ext>
                  </a:extLst>
                </a:gridCol>
                <a:gridCol w="316601">
                  <a:extLst>
                    <a:ext uri="{9D8B030D-6E8A-4147-A177-3AD203B41FA5}">
                      <a16:colId xmlns:a16="http://schemas.microsoft.com/office/drawing/2014/main" val="1376966636"/>
                    </a:ext>
                  </a:extLst>
                </a:gridCol>
                <a:gridCol w="926272">
                  <a:extLst>
                    <a:ext uri="{9D8B030D-6E8A-4147-A177-3AD203B41FA5}">
                      <a16:colId xmlns:a16="http://schemas.microsoft.com/office/drawing/2014/main" val="2689531294"/>
                    </a:ext>
                  </a:extLst>
                </a:gridCol>
                <a:gridCol w="926272">
                  <a:extLst>
                    <a:ext uri="{9D8B030D-6E8A-4147-A177-3AD203B41FA5}">
                      <a16:colId xmlns:a16="http://schemas.microsoft.com/office/drawing/2014/main" val="1229317007"/>
                    </a:ext>
                  </a:extLst>
                </a:gridCol>
                <a:gridCol w="926272">
                  <a:extLst>
                    <a:ext uri="{9D8B030D-6E8A-4147-A177-3AD203B41FA5}">
                      <a16:colId xmlns:a16="http://schemas.microsoft.com/office/drawing/2014/main" val="1071832527"/>
                    </a:ext>
                  </a:extLst>
                </a:gridCol>
                <a:gridCol w="926272">
                  <a:extLst>
                    <a:ext uri="{9D8B030D-6E8A-4147-A177-3AD203B41FA5}">
                      <a16:colId xmlns:a16="http://schemas.microsoft.com/office/drawing/2014/main" val="2806276704"/>
                    </a:ext>
                  </a:extLst>
                </a:gridCol>
                <a:gridCol w="926272">
                  <a:extLst>
                    <a:ext uri="{9D8B030D-6E8A-4147-A177-3AD203B41FA5}">
                      <a16:colId xmlns:a16="http://schemas.microsoft.com/office/drawing/2014/main" val="86932983"/>
                    </a:ext>
                  </a:extLst>
                </a:gridCol>
                <a:gridCol w="926272">
                  <a:extLst>
                    <a:ext uri="{9D8B030D-6E8A-4147-A177-3AD203B41FA5}">
                      <a16:colId xmlns:a16="http://schemas.microsoft.com/office/drawing/2014/main" val="1691149894"/>
                    </a:ext>
                  </a:extLst>
                </a:gridCol>
                <a:gridCol w="926272">
                  <a:extLst>
                    <a:ext uri="{9D8B030D-6E8A-4147-A177-3AD203B41FA5}">
                      <a16:colId xmlns:a16="http://schemas.microsoft.com/office/drawing/2014/main" val="554147547"/>
                    </a:ext>
                  </a:extLst>
                </a:gridCol>
                <a:gridCol w="926272">
                  <a:extLst>
                    <a:ext uri="{9D8B030D-6E8A-4147-A177-3AD203B41FA5}">
                      <a16:colId xmlns:a16="http://schemas.microsoft.com/office/drawing/2014/main" val="118177162"/>
                    </a:ext>
                  </a:extLst>
                </a:gridCol>
                <a:gridCol w="926272">
                  <a:extLst>
                    <a:ext uri="{9D8B030D-6E8A-4147-A177-3AD203B41FA5}">
                      <a16:colId xmlns:a16="http://schemas.microsoft.com/office/drawing/2014/main" val="2578547909"/>
                    </a:ext>
                  </a:extLst>
                </a:gridCol>
                <a:gridCol w="985512">
                  <a:extLst>
                    <a:ext uri="{9D8B030D-6E8A-4147-A177-3AD203B41FA5}">
                      <a16:colId xmlns:a16="http://schemas.microsoft.com/office/drawing/2014/main" val="1371382116"/>
                    </a:ext>
                  </a:extLst>
                </a:gridCol>
              </a:tblGrid>
              <a:tr h="354036">
                <a:tc>
                  <a:txBody>
                    <a:bodyPr/>
                    <a:lstStyle/>
                    <a:p>
                      <a:pPr algn="l" fontAlgn="b"/>
                      <a:r>
                        <a:rPr lang="en-US" sz="900" b="1" u="none" strike="noStrike">
                          <a:solidFill>
                            <a:schemeClr val="tx1">
                              <a:lumMod val="75000"/>
                              <a:lumOff val="25000"/>
                            </a:schemeClr>
                          </a:solidFill>
                          <a:effectLst/>
                        </a:rPr>
                        <a:t>p</a:t>
                      </a:r>
                      <a:endParaRPr lang="en-US" sz="900" b="1"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l" fontAlgn="b"/>
                      <a:r>
                        <a:rPr lang="en-US" sz="900" b="1" u="none" strike="noStrike">
                          <a:solidFill>
                            <a:schemeClr val="tx1">
                              <a:lumMod val="75000"/>
                              <a:lumOff val="25000"/>
                            </a:schemeClr>
                          </a:solidFill>
                          <a:effectLst/>
                        </a:rPr>
                        <a:t>k</a:t>
                      </a:r>
                      <a:endParaRPr lang="en-US" sz="900" b="1"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l" fontAlgn="b"/>
                      <a:r>
                        <a:rPr lang="en-US" sz="900" b="1" u="none" strike="noStrike">
                          <a:solidFill>
                            <a:schemeClr val="tx1">
                              <a:lumMod val="75000"/>
                              <a:lumOff val="25000"/>
                            </a:schemeClr>
                          </a:solidFill>
                          <a:effectLst/>
                        </a:rPr>
                        <a:t>C1_mean_f1</a:t>
                      </a:r>
                      <a:endParaRPr lang="en-US" sz="900" b="1"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l" fontAlgn="b"/>
                      <a:r>
                        <a:rPr lang="en-US" sz="900" b="1" u="none" strike="noStrike">
                          <a:solidFill>
                            <a:schemeClr val="tx1">
                              <a:lumMod val="75000"/>
                              <a:lumOff val="25000"/>
                            </a:schemeClr>
                          </a:solidFill>
                          <a:effectLst/>
                        </a:rPr>
                        <a:t>C2_mean_f1</a:t>
                      </a:r>
                      <a:endParaRPr lang="en-US" sz="900" b="1"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l" fontAlgn="b"/>
                      <a:r>
                        <a:rPr lang="en-US" sz="900" b="1" u="none" strike="noStrike">
                          <a:solidFill>
                            <a:schemeClr val="tx1">
                              <a:lumMod val="75000"/>
                              <a:lumOff val="25000"/>
                            </a:schemeClr>
                          </a:solidFill>
                          <a:effectLst/>
                        </a:rPr>
                        <a:t>C3_mean_f1</a:t>
                      </a:r>
                      <a:endParaRPr lang="en-US" sz="900" b="1"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l" fontAlgn="b"/>
                      <a:r>
                        <a:rPr lang="en-US" sz="900" b="1" u="none" strike="noStrike">
                          <a:solidFill>
                            <a:schemeClr val="tx1">
                              <a:lumMod val="75000"/>
                              <a:lumOff val="25000"/>
                            </a:schemeClr>
                          </a:solidFill>
                          <a:effectLst/>
                        </a:rPr>
                        <a:t>C4_mean_f1</a:t>
                      </a:r>
                      <a:endParaRPr lang="en-US" sz="900" b="1"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l" fontAlgn="b"/>
                      <a:r>
                        <a:rPr lang="en-US" sz="900" b="1" u="none" strike="noStrike">
                          <a:solidFill>
                            <a:schemeClr val="tx1">
                              <a:lumMod val="75000"/>
                              <a:lumOff val="25000"/>
                            </a:schemeClr>
                          </a:solidFill>
                          <a:effectLst/>
                        </a:rPr>
                        <a:t>C5_mean_f1</a:t>
                      </a:r>
                      <a:endParaRPr lang="en-US" sz="900" b="1"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l" fontAlgn="b"/>
                      <a:r>
                        <a:rPr lang="en-US" sz="900" b="1" u="none" strike="noStrike">
                          <a:solidFill>
                            <a:schemeClr val="tx1">
                              <a:lumMod val="75000"/>
                              <a:lumOff val="25000"/>
                            </a:schemeClr>
                          </a:solidFill>
                          <a:effectLst/>
                        </a:rPr>
                        <a:t>C6_mean_f1</a:t>
                      </a:r>
                      <a:endParaRPr lang="en-US" sz="900" b="1"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l" fontAlgn="b"/>
                      <a:r>
                        <a:rPr lang="en-US" sz="900" b="1" u="none" strike="noStrike">
                          <a:solidFill>
                            <a:schemeClr val="tx1">
                              <a:lumMod val="75000"/>
                              <a:lumOff val="25000"/>
                            </a:schemeClr>
                          </a:solidFill>
                          <a:effectLst/>
                        </a:rPr>
                        <a:t>C7_mean_f1</a:t>
                      </a:r>
                      <a:endParaRPr lang="en-US" sz="900" b="1"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l" fontAlgn="b"/>
                      <a:r>
                        <a:rPr lang="en-US" sz="900" b="1" u="none" strike="noStrike">
                          <a:solidFill>
                            <a:schemeClr val="tx1">
                              <a:lumMod val="75000"/>
                              <a:lumOff val="25000"/>
                            </a:schemeClr>
                          </a:solidFill>
                          <a:effectLst/>
                        </a:rPr>
                        <a:t>C8_mean_f1</a:t>
                      </a:r>
                      <a:endParaRPr lang="en-US" sz="900" b="1"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l" fontAlgn="b"/>
                      <a:r>
                        <a:rPr lang="en-US" sz="900" b="1" u="none" strike="noStrike">
                          <a:solidFill>
                            <a:schemeClr val="tx1">
                              <a:lumMod val="75000"/>
                              <a:lumOff val="25000"/>
                            </a:schemeClr>
                          </a:solidFill>
                          <a:effectLst/>
                        </a:rPr>
                        <a:t>C9_mean_f1</a:t>
                      </a:r>
                      <a:endParaRPr lang="en-US" sz="900" b="1"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l" fontAlgn="b"/>
                      <a:r>
                        <a:rPr lang="en-US" sz="900" b="1" u="none" strike="noStrike">
                          <a:solidFill>
                            <a:schemeClr val="tx1">
                              <a:lumMod val="75000"/>
                              <a:lumOff val="25000"/>
                            </a:schemeClr>
                          </a:solidFill>
                          <a:effectLst/>
                        </a:rPr>
                        <a:t>overall_mean</a:t>
                      </a:r>
                      <a:endParaRPr lang="en-US" sz="900" b="1"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918912560"/>
                  </a:ext>
                </a:extLst>
              </a:tr>
              <a:tr h="299401">
                <a:tc>
                  <a:txBody>
                    <a:bodyPr/>
                    <a:lstStyle/>
                    <a:p>
                      <a:pPr algn="r" fontAlgn="b"/>
                      <a:r>
                        <a:rPr lang="en-US" sz="1000" u="none" strike="noStrike" dirty="0">
                          <a:solidFill>
                            <a:schemeClr val="tx1">
                              <a:lumMod val="75000"/>
                              <a:lumOff val="25000"/>
                            </a:schemeClr>
                          </a:solidFill>
                          <a:effectLst/>
                        </a:rPr>
                        <a:t>2</a:t>
                      </a:r>
                      <a:endParaRPr lang="en-US" sz="1000" b="0" i="0" u="none" strike="noStrike" dirty="0">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2</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0.952623</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0.988606</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0.996893</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0.923892</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0.216667</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0.940156</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0.946915</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0.931552</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0.948431</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0.871748</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522921581"/>
                  </a:ext>
                </a:extLst>
              </a:tr>
              <a:tr h="299401">
                <a:tc>
                  <a:txBody>
                    <a:bodyPr/>
                    <a:lstStyle/>
                    <a:p>
                      <a:pPr algn="r" fontAlgn="b"/>
                      <a:r>
                        <a:rPr lang="en-US" sz="1000" u="none" strike="noStrike">
                          <a:solidFill>
                            <a:schemeClr val="tx1">
                              <a:lumMod val="75000"/>
                              <a:lumOff val="25000"/>
                            </a:schemeClr>
                          </a:solidFill>
                          <a:effectLst/>
                        </a:rPr>
                        <a:t>2</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dirty="0">
                          <a:solidFill>
                            <a:schemeClr val="tx1">
                              <a:lumMod val="75000"/>
                              <a:lumOff val="25000"/>
                            </a:schemeClr>
                          </a:solidFill>
                          <a:effectLst/>
                        </a:rPr>
                        <a:t>3</a:t>
                      </a:r>
                      <a:endParaRPr lang="en-US" sz="1000" b="0" i="0" u="none" strike="noStrike" dirty="0">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dirty="0">
                          <a:solidFill>
                            <a:schemeClr val="tx1">
                              <a:lumMod val="75000"/>
                              <a:lumOff val="25000"/>
                            </a:schemeClr>
                          </a:solidFill>
                          <a:effectLst/>
                        </a:rPr>
                        <a:t>0.94688</a:t>
                      </a:r>
                      <a:endParaRPr lang="en-US" sz="1000" b="0" i="0" u="none" strike="noStrike" dirty="0">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0.985593</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0.996332</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0.941989</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0.183333</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0.945544</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0.963014</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0.925895</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0.948234</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0.870757</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748863464"/>
                  </a:ext>
                </a:extLst>
              </a:tr>
              <a:tr h="299401">
                <a:tc>
                  <a:txBody>
                    <a:bodyPr/>
                    <a:lstStyle/>
                    <a:p>
                      <a:pPr algn="r" fontAlgn="b"/>
                      <a:r>
                        <a:rPr lang="en-US" sz="1000" u="none" strike="noStrike">
                          <a:solidFill>
                            <a:schemeClr val="tx1">
                              <a:lumMod val="75000"/>
                              <a:lumOff val="25000"/>
                            </a:schemeClr>
                          </a:solidFill>
                          <a:effectLst/>
                        </a:rPr>
                        <a:t>2</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4</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dirty="0">
                          <a:solidFill>
                            <a:schemeClr val="tx1">
                              <a:lumMod val="75000"/>
                              <a:lumOff val="25000"/>
                            </a:schemeClr>
                          </a:solidFill>
                          <a:effectLst/>
                        </a:rPr>
                        <a:t>0.956348</a:t>
                      </a:r>
                      <a:endParaRPr lang="en-US" sz="1000" b="0" i="0" u="none" strike="noStrike" dirty="0">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0.98525</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0.996322</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0.922067</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0.116667</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0.937232</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0.955231</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0.926611</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0.93852</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0.859361</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418978400"/>
                  </a:ext>
                </a:extLst>
              </a:tr>
              <a:tr h="299401">
                <a:tc>
                  <a:txBody>
                    <a:bodyPr/>
                    <a:lstStyle/>
                    <a:p>
                      <a:pPr algn="r" fontAlgn="b"/>
                      <a:r>
                        <a:rPr lang="en-US" sz="1000" u="none" strike="noStrike">
                          <a:solidFill>
                            <a:schemeClr val="tx1">
                              <a:lumMod val="75000"/>
                              <a:lumOff val="25000"/>
                            </a:schemeClr>
                          </a:solidFill>
                          <a:effectLst/>
                        </a:rPr>
                        <a:t>2</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5</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dirty="0">
                          <a:solidFill>
                            <a:schemeClr val="tx1">
                              <a:lumMod val="75000"/>
                              <a:lumOff val="25000"/>
                            </a:schemeClr>
                          </a:solidFill>
                          <a:effectLst/>
                        </a:rPr>
                        <a:t>0.950974</a:t>
                      </a:r>
                      <a:endParaRPr lang="en-US" sz="1000" b="0" i="0" u="none" strike="noStrike" dirty="0">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0.983627</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0.996324</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0.911203</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0.116667</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0.935197</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0.942339</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0.923644</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0.942155</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0.855792</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469101401"/>
                  </a:ext>
                </a:extLst>
              </a:tr>
              <a:tr h="299401">
                <a:tc>
                  <a:txBody>
                    <a:bodyPr/>
                    <a:lstStyle/>
                    <a:p>
                      <a:pPr algn="r" fontAlgn="b"/>
                      <a:r>
                        <a:rPr lang="en-US" sz="1000" u="none" strike="noStrike">
                          <a:solidFill>
                            <a:schemeClr val="tx1">
                              <a:lumMod val="75000"/>
                              <a:lumOff val="25000"/>
                            </a:schemeClr>
                          </a:solidFill>
                          <a:effectLst/>
                        </a:rPr>
                        <a:t>2</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6</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0.949587</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dirty="0">
                          <a:solidFill>
                            <a:schemeClr val="tx1">
                              <a:lumMod val="75000"/>
                              <a:lumOff val="25000"/>
                            </a:schemeClr>
                          </a:solidFill>
                          <a:effectLst/>
                        </a:rPr>
                        <a:t>0.982316</a:t>
                      </a:r>
                      <a:endParaRPr lang="en-US" sz="1000" b="0" i="0" u="none" strike="noStrike" dirty="0">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0.996887</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0.916227</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0.116667</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0.929105</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0.935288</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0.921408</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0.92789</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0.852819</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096140513"/>
                  </a:ext>
                </a:extLst>
              </a:tr>
              <a:tr h="299401">
                <a:tc>
                  <a:txBody>
                    <a:bodyPr/>
                    <a:lstStyle/>
                    <a:p>
                      <a:pPr algn="r" fontAlgn="b"/>
                      <a:r>
                        <a:rPr lang="en-US" sz="1000" u="none" strike="noStrike">
                          <a:solidFill>
                            <a:schemeClr val="tx1">
                              <a:lumMod val="75000"/>
                              <a:lumOff val="25000"/>
                            </a:schemeClr>
                          </a:solidFill>
                          <a:effectLst/>
                        </a:rPr>
                        <a:t>2</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7</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0.944533</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0.982001</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dirty="0">
                          <a:solidFill>
                            <a:schemeClr val="tx1">
                              <a:lumMod val="75000"/>
                              <a:lumOff val="25000"/>
                            </a:schemeClr>
                          </a:solidFill>
                          <a:effectLst/>
                        </a:rPr>
                        <a:t>0.996887</a:t>
                      </a:r>
                      <a:endParaRPr lang="en-US" sz="1000" b="0" i="0" u="none" strike="noStrike" dirty="0">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0.919972</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0.066667</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0.925722</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0.928853</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0.918272</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0.927361</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0.845585</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4178922538"/>
                  </a:ext>
                </a:extLst>
              </a:tr>
              <a:tr h="299401">
                <a:tc>
                  <a:txBody>
                    <a:bodyPr/>
                    <a:lstStyle/>
                    <a:p>
                      <a:pPr algn="r" fontAlgn="b"/>
                      <a:r>
                        <a:rPr lang="en-US" sz="1000" u="none" strike="noStrike">
                          <a:solidFill>
                            <a:schemeClr val="tx1">
                              <a:lumMod val="75000"/>
                              <a:lumOff val="25000"/>
                            </a:schemeClr>
                          </a:solidFill>
                          <a:effectLst/>
                        </a:rPr>
                        <a:t>2</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8</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0.94508</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0.979716</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0.996607</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dirty="0">
                          <a:solidFill>
                            <a:schemeClr val="tx1">
                              <a:lumMod val="75000"/>
                              <a:lumOff val="25000"/>
                            </a:schemeClr>
                          </a:solidFill>
                          <a:effectLst/>
                        </a:rPr>
                        <a:t>0.902346</a:t>
                      </a:r>
                      <a:endParaRPr lang="en-US" sz="1000" b="0" i="0" u="none" strike="noStrike" dirty="0">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0.066667</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0.915136</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0.909842</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0.914633</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0.906793</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0.837424</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492037771"/>
                  </a:ext>
                </a:extLst>
              </a:tr>
              <a:tr h="299401">
                <a:tc>
                  <a:txBody>
                    <a:bodyPr/>
                    <a:lstStyle/>
                    <a:p>
                      <a:pPr algn="r" fontAlgn="b"/>
                      <a:r>
                        <a:rPr lang="en-US" sz="1000" u="none" strike="noStrike">
                          <a:solidFill>
                            <a:schemeClr val="tx1">
                              <a:lumMod val="75000"/>
                              <a:lumOff val="25000"/>
                            </a:schemeClr>
                          </a:solidFill>
                          <a:effectLst/>
                        </a:rPr>
                        <a:t>2</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9</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0.942804</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0.981036</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0.996895</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0.903328</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dirty="0">
                          <a:solidFill>
                            <a:schemeClr val="tx1">
                              <a:lumMod val="75000"/>
                              <a:lumOff val="25000"/>
                            </a:schemeClr>
                          </a:solidFill>
                          <a:effectLst/>
                        </a:rPr>
                        <a:t>0.066667</a:t>
                      </a:r>
                      <a:endParaRPr lang="en-US" sz="1000" b="0" i="0" u="none" strike="noStrike" dirty="0">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0.914072</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0.900457</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0.91163</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0.908265</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0.836128</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595994032"/>
                  </a:ext>
                </a:extLst>
              </a:tr>
              <a:tr h="299401">
                <a:tc>
                  <a:txBody>
                    <a:bodyPr/>
                    <a:lstStyle/>
                    <a:p>
                      <a:pPr algn="r" fontAlgn="b"/>
                      <a:r>
                        <a:rPr lang="en-US" sz="1000" u="none" strike="noStrike">
                          <a:solidFill>
                            <a:schemeClr val="tx1">
                              <a:lumMod val="75000"/>
                              <a:lumOff val="25000"/>
                            </a:schemeClr>
                          </a:solidFill>
                          <a:effectLst/>
                        </a:rPr>
                        <a:t>2</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10</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0.940604</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0.97845</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0.996617</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0.899069</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0.066667</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0.909952</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0.905585</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0.907967</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0.892696</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0.833067</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246562208"/>
                  </a:ext>
                </a:extLst>
              </a:tr>
              <a:tr h="299401">
                <a:tc>
                  <a:txBody>
                    <a:bodyPr/>
                    <a:lstStyle/>
                    <a:p>
                      <a:pPr algn="r" fontAlgn="b"/>
                      <a:r>
                        <a:rPr lang="en-US" sz="1000" u="none" strike="noStrike">
                          <a:solidFill>
                            <a:schemeClr val="tx1">
                              <a:lumMod val="75000"/>
                              <a:lumOff val="25000"/>
                            </a:schemeClr>
                          </a:solidFill>
                          <a:effectLst/>
                        </a:rPr>
                        <a:t>3</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4</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0.902655</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0.976926</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0.99325</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0.897688</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0.183333</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0.851262</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dirty="0">
                          <a:solidFill>
                            <a:schemeClr val="tx1">
                              <a:lumMod val="75000"/>
                              <a:lumOff val="25000"/>
                            </a:schemeClr>
                          </a:solidFill>
                          <a:effectLst/>
                        </a:rPr>
                        <a:t>0.924344</a:t>
                      </a:r>
                      <a:endParaRPr lang="en-US" sz="1000" b="0" i="0" u="none" strike="noStrike" dirty="0">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0.896667</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0.860135</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0.831807</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053549539"/>
                  </a:ext>
                </a:extLst>
              </a:tr>
              <a:tr h="299401">
                <a:tc>
                  <a:txBody>
                    <a:bodyPr/>
                    <a:lstStyle/>
                    <a:p>
                      <a:pPr algn="r" fontAlgn="b"/>
                      <a:r>
                        <a:rPr lang="en-US" sz="1000" u="none" strike="noStrike">
                          <a:solidFill>
                            <a:schemeClr val="tx1">
                              <a:lumMod val="75000"/>
                              <a:lumOff val="25000"/>
                            </a:schemeClr>
                          </a:solidFill>
                          <a:effectLst/>
                        </a:rPr>
                        <a:t>3</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2</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0.933307</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0.981654</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0.993524</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0.910685</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0.08</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0.894016</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0.906522</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0.906916</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0.875616</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0.83136</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956394772"/>
                  </a:ext>
                </a:extLst>
              </a:tr>
              <a:tr h="299401">
                <a:tc>
                  <a:txBody>
                    <a:bodyPr/>
                    <a:lstStyle/>
                    <a:p>
                      <a:pPr algn="r" fontAlgn="b"/>
                      <a:r>
                        <a:rPr lang="en-US" sz="1000" u="none" strike="noStrike">
                          <a:solidFill>
                            <a:schemeClr val="tx1">
                              <a:lumMod val="75000"/>
                              <a:lumOff val="25000"/>
                            </a:schemeClr>
                          </a:solidFill>
                          <a:effectLst/>
                        </a:rPr>
                        <a:t>2</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11</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0.939367</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0.976794</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0.996335</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0.900397</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0.066667</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0.908467</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a:solidFill>
                            <a:schemeClr val="tx1">
                              <a:lumMod val="75000"/>
                              <a:lumOff val="25000"/>
                            </a:schemeClr>
                          </a:solidFill>
                          <a:effectLst/>
                        </a:rPr>
                        <a:t>0.899068</a:t>
                      </a:r>
                      <a:endParaRPr lang="en-US" sz="1000" b="0" i="0" u="none" strike="noStrike">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dirty="0">
                          <a:solidFill>
                            <a:schemeClr val="tx1">
                              <a:lumMod val="75000"/>
                              <a:lumOff val="25000"/>
                            </a:schemeClr>
                          </a:solidFill>
                          <a:effectLst/>
                        </a:rPr>
                        <a:t>0.907531</a:t>
                      </a:r>
                      <a:endParaRPr lang="en-US" sz="1000" b="0" i="0" u="none" strike="noStrike" dirty="0">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dirty="0">
                          <a:solidFill>
                            <a:schemeClr val="tx1">
                              <a:lumMod val="75000"/>
                              <a:lumOff val="25000"/>
                            </a:schemeClr>
                          </a:solidFill>
                          <a:effectLst/>
                        </a:rPr>
                        <a:t>0.88708</a:t>
                      </a:r>
                      <a:endParaRPr lang="en-US" sz="1000" b="0" i="0" u="none" strike="noStrike" dirty="0">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US" sz="1000" u="none" strike="noStrike" dirty="0">
                          <a:solidFill>
                            <a:schemeClr val="tx1">
                              <a:lumMod val="75000"/>
                              <a:lumOff val="25000"/>
                            </a:schemeClr>
                          </a:solidFill>
                          <a:effectLst/>
                        </a:rPr>
                        <a:t>0.831301</a:t>
                      </a:r>
                      <a:endParaRPr lang="en-US" sz="1000" b="0" i="0" u="none" strike="noStrike" dirty="0">
                        <a:solidFill>
                          <a:schemeClr val="tx1">
                            <a:lumMod val="75000"/>
                            <a:lumOff val="25000"/>
                          </a:schemeClr>
                        </a:solidFill>
                        <a:effectLst/>
                        <a:latin typeface="Calibri" panose="020F0502020204030204" pitchFamily="34" charset="0"/>
                      </a:endParaRPr>
                    </a:p>
                  </a:txBody>
                  <a:tcPr marL="94783" marR="71087" marT="47391" marB="47391"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278095654"/>
                  </a:ext>
                </a:extLst>
              </a:tr>
            </a:tbl>
          </a:graphicData>
        </a:graphic>
      </p:graphicFrame>
    </p:spTree>
    <p:extLst>
      <p:ext uri="{BB962C8B-B14F-4D97-AF65-F5344CB8AC3E}">
        <p14:creationId xmlns:p14="http://schemas.microsoft.com/office/powerpoint/2010/main" val="550000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D223E-4E3D-4C17-ACF2-DB23A302D579}"/>
              </a:ext>
            </a:extLst>
          </p:cNvPr>
          <p:cNvSpPr>
            <a:spLocks noGrp="1"/>
          </p:cNvSpPr>
          <p:nvPr>
            <p:ph type="title"/>
          </p:nvPr>
        </p:nvSpPr>
        <p:spPr>
          <a:xfrm>
            <a:off x="2231136" y="964692"/>
            <a:ext cx="7729728" cy="1188720"/>
          </a:xfrm>
        </p:spPr>
        <p:txBody>
          <a:bodyPr/>
          <a:lstStyle/>
          <a:p>
            <a:r>
              <a:rPr lang="en-US" dirty="0"/>
              <a:t>RESULTS (SVM GRID SEARCH) F1 </a:t>
            </a:r>
          </a:p>
        </p:txBody>
      </p:sp>
      <p:pic>
        <p:nvPicPr>
          <p:cNvPr id="7" name="Picture 6" descr="A screenshot of a cell phone&#10;&#10;Description automatically generated">
            <a:extLst>
              <a:ext uri="{FF2B5EF4-FFF2-40B4-BE49-F238E27FC236}">
                <a16:creationId xmlns:a16="http://schemas.microsoft.com/office/drawing/2014/main" id="{1BD309E8-6E68-47D9-A04B-4302A0B27DBD}"/>
              </a:ext>
            </a:extLst>
          </p:cNvPr>
          <p:cNvPicPr>
            <a:picLocks noChangeAspect="1"/>
          </p:cNvPicPr>
          <p:nvPr/>
        </p:nvPicPr>
        <p:blipFill>
          <a:blip r:embed="rId2"/>
          <a:stretch>
            <a:fillRect/>
          </a:stretch>
        </p:blipFill>
        <p:spPr>
          <a:xfrm>
            <a:off x="1" y="2230016"/>
            <a:ext cx="6096000" cy="4627984"/>
          </a:xfrm>
          <a:prstGeom prst="rect">
            <a:avLst/>
          </a:prstGeom>
        </p:spPr>
      </p:pic>
      <p:pic>
        <p:nvPicPr>
          <p:cNvPr id="9" name="Picture 8" descr="A picture containing sky, monitor&#10;&#10;Description automatically generated">
            <a:extLst>
              <a:ext uri="{FF2B5EF4-FFF2-40B4-BE49-F238E27FC236}">
                <a16:creationId xmlns:a16="http://schemas.microsoft.com/office/drawing/2014/main" id="{C4862468-B0FF-4C52-BD47-D31BB17AAEED}"/>
              </a:ext>
            </a:extLst>
          </p:cNvPr>
          <p:cNvPicPr>
            <a:picLocks noChangeAspect="1"/>
          </p:cNvPicPr>
          <p:nvPr/>
        </p:nvPicPr>
        <p:blipFill>
          <a:blip r:embed="rId3"/>
          <a:stretch>
            <a:fillRect/>
          </a:stretch>
        </p:blipFill>
        <p:spPr>
          <a:xfrm>
            <a:off x="6428793" y="2230016"/>
            <a:ext cx="5763208" cy="4627984"/>
          </a:xfrm>
          <a:prstGeom prst="rect">
            <a:avLst/>
          </a:prstGeom>
        </p:spPr>
      </p:pic>
      <p:sp>
        <p:nvSpPr>
          <p:cNvPr id="3" name="Slide Number Placeholder 2">
            <a:extLst>
              <a:ext uri="{FF2B5EF4-FFF2-40B4-BE49-F238E27FC236}">
                <a16:creationId xmlns:a16="http://schemas.microsoft.com/office/drawing/2014/main" id="{DDACF4A7-5222-47CE-BB27-2D2AF02F5BC8}"/>
              </a:ext>
            </a:extLst>
          </p:cNvPr>
          <p:cNvSpPr>
            <a:spLocks noGrp="1"/>
          </p:cNvSpPr>
          <p:nvPr>
            <p:ph type="sldNum" sz="quarter" idx="12"/>
          </p:nvPr>
        </p:nvSpPr>
        <p:spPr>
          <a:xfrm>
            <a:off x="11665009" y="6217920"/>
            <a:ext cx="365760" cy="365760"/>
          </a:xfrm>
        </p:spPr>
        <p:txBody>
          <a:bodyPr/>
          <a:lstStyle/>
          <a:p>
            <a:fld id="{8A7A6979-0714-4377-B894-6BE4C2D6E202}" type="slidenum">
              <a:rPr lang="en-US" smtClean="0"/>
              <a:pPr/>
              <a:t>19</a:t>
            </a:fld>
            <a:endParaRPr lang="en-US" dirty="0"/>
          </a:p>
        </p:txBody>
      </p:sp>
    </p:spTree>
    <p:extLst>
      <p:ext uri="{BB962C8B-B14F-4D97-AF65-F5344CB8AC3E}">
        <p14:creationId xmlns:p14="http://schemas.microsoft.com/office/powerpoint/2010/main" val="460399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5000" r="-1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409DC-CA21-4616-B97D-2FCE1F9E3936}"/>
              </a:ext>
            </a:extLst>
          </p:cNvPr>
          <p:cNvSpPr>
            <a:spLocks noGrp="1"/>
          </p:cNvSpPr>
          <p:nvPr>
            <p:ph type="ctrTitle"/>
          </p:nvPr>
        </p:nvSpPr>
        <p:spPr/>
        <p:style>
          <a:lnRef idx="0">
            <a:schemeClr val="accent4"/>
          </a:lnRef>
          <a:fillRef idx="3">
            <a:schemeClr val="accent4"/>
          </a:fillRef>
          <a:effectRef idx="3">
            <a:schemeClr val="accent4"/>
          </a:effectRef>
          <a:fontRef idx="minor">
            <a:schemeClr val="lt1"/>
          </a:fontRef>
        </p:style>
        <p:txBody>
          <a:bodyPr/>
          <a:lstStyle/>
          <a:p>
            <a:r>
              <a:rPr lang="en-US" dirty="0"/>
              <a:t>TEAM ORION</a:t>
            </a:r>
          </a:p>
        </p:txBody>
      </p:sp>
      <p:sp>
        <p:nvSpPr>
          <p:cNvPr id="3" name="Subtitle 2">
            <a:extLst>
              <a:ext uri="{FF2B5EF4-FFF2-40B4-BE49-F238E27FC236}">
                <a16:creationId xmlns:a16="http://schemas.microsoft.com/office/drawing/2014/main" id="{D7B4352E-D5D9-4F9C-8E2D-E791FE47C390}"/>
              </a:ext>
            </a:extLst>
          </p:cNvPr>
          <p:cNvSpPr>
            <a:spLocks noGrp="1"/>
          </p:cNvSpPr>
          <p:nvPr>
            <p:ph type="subTitle" idx="1"/>
          </p:nvPr>
        </p:nvSpPr>
        <p:spPr>
          <a:xfrm>
            <a:off x="0" y="5794310"/>
            <a:ext cx="12192000" cy="1063690"/>
          </a:xfrm>
        </p:spPr>
        <p:txBody>
          <a:bodyPr>
            <a:normAutofit/>
          </a:bodyPr>
          <a:lstStyle/>
          <a:p>
            <a:r>
              <a:rPr lang="en-US" dirty="0"/>
              <a:t>Orion is a prominent constellation located on the celestial equator and visible throughout the world. It is one of the most conspicuous and recognizable constellations in the night sky. It was named after Orion, a hunter in Greek mythology. </a:t>
            </a:r>
          </a:p>
        </p:txBody>
      </p:sp>
      <p:sp>
        <p:nvSpPr>
          <p:cNvPr id="4" name="Slide Number Placeholder 3">
            <a:extLst>
              <a:ext uri="{FF2B5EF4-FFF2-40B4-BE49-F238E27FC236}">
                <a16:creationId xmlns:a16="http://schemas.microsoft.com/office/drawing/2014/main" id="{EE5EA4B3-9C84-4B15-B368-6A06341AE663}"/>
              </a:ext>
            </a:extLst>
          </p:cNvPr>
          <p:cNvSpPr>
            <a:spLocks noGrp="1"/>
          </p:cNvSpPr>
          <p:nvPr>
            <p:ph type="sldNum" sz="quarter" idx="12"/>
          </p:nvPr>
        </p:nvSpPr>
        <p:spPr/>
        <p:txBody>
          <a:bodyPr/>
          <a:lstStyle/>
          <a:p>
            <a:fld id="{8A7A6979-0714-4377-B894-6BE4C2D6E202}" type="slidenum">
              <a:rPr lang="en-US" smtClean="0"/>
              <a:pPr/>
              <a:t>2</a:t>
            </a:fld>
            <a:endParaRPr lang="en-US" dirty="0"/>
          </a:p>
        </p:txBody>
      </p:sp>
    </p:spTree>
    <p:extLst>
      <p:ext uri="{BB962C8B-B14F-4D97-AF65-F5344CB8AC3E}">
        <p14:creationId xmlns:p14="http://schemas.microsoft.com/office/powerpoint/2010/main" val="5389562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C02C7B47-DF2D-46D9-9584-5C83FCA86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48541E3-A59C-41D3-85D2-70F0E0E9B6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5248656"/>
          </a:xfrm>
          <a:prstGeom prst="rect">
            <a:avLst/>
          </a:prstGeom>
          <a:solidFill>
            <a:srgbClr val="FFFFFF"/>
          </a:solidFill>
          <a:ln w="2540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0596FCBD-B9E6-4085-B4E8-153D6DCB35A2}"/>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8A7A6979-0714-4377-B894-6BE4C2D6E202}" type="slidenum">
              <a:rPr lang="en-US" smtClean="0"/>
              <a:pPr>
                <a:lnSpc>
                  <a:spcPct val="90000"/>
                </a:lnSpc>
                <a:spcAft>
                  <a:spcPts val="600"/>
                </a:spcAft>
              </a:pPr>
              <a:t>20</a:t>
            </a:fld>
            <a:endParaRPr lang="en-US"/>
          </a:p>
        </p:txBody>
      </p:sp>
      <p:graphicFrame>
        <p:nvGraphicFramePr>
          <p:cNvPr id="3" name="Table 2">
            <a:extLst>
              <a:ext uri="{FF2B5EF4-FFF2-40B4-BE49-F238E27FC236}">
                <a16:creationId xmlns:a16="http://schemas.microsoft.com/office/drawing/2014/main" id="{10CADB24-0638-43F0-90AA-31FDB4DBCB43}"/>
              </a:ext>
            </a:extLst>
          </p:cNvPr>
          <p:cNvGraphicFramePr>
            <a:graphicFrameLocks noGrp="1"/>
          </p:cNvGraphicFramePr>
          <p:nvPr>
            <p:extLst>
              <p:ext uri="{D42A27DB-BD31-4B8C-83A1-F6EECF244321}">
                <p14:modId xmlns:p14="http://schemas.microsoft.com/office/powerpoint/2010/main" val="3776000977"/>
              </p:ext>
            </p:extLst>
          </p:nvPr>
        </p:nvGraphicFramePr>
        <p:xfrm>
          <a:off x="1127929" y="1660852"/>
          <a:ext cx="9936150" cy="3549996"/>
        </p:xfrm>
        <a:graphic>
          <a:graphicData uri="http://schemas.openxmlformats.org/drawingml/2006/table">
            <a:tbl>
              <a:tblPr firstRow="1" bandRow="1">
                <a:noFill/>
                <a:tableStyleId>{21E4AEA4-8DFA-4A89-87EB-49C32662AFE0}</a:tableStyleId>
              </a:tblPr>
              <a:tblGrid>
                <a:gridCol w="569664">
                  <a:extLst>
                    <a:ext uri="{9D8B030D-6E8A-4147-A177-3AD203B41FA5}">
                      <a16:colId xmlns:a16="http://schemas.microsoft.com/office/drawing/2014/main" val="3472210700"/>
                    </a:ext>
                  </a:extLst>
                </a:gridCol>
                <a:gridCol w="421832">
                  <a:extLst>
                    <a:ext uri="{9D8B030D-6E8A-4147-A177-3AD203B41FA5}">
                      <a16:colId xmlns:a16="http://schemas.microsoft.com/office/drawing/2014/main" val="1625888373"/>
                    </a:ext>
                  </a:extLst>
                </a:gridCol>
                <a:gridCol w="891312">
                  <a:extLst>
                    <a:ext uri="{9D8B030D-6E8A-4147-A177-3AD203B41FA5}">
                      <a16:colId xmlns:a16="http://schemas.microsoft.com/office/drawing/2014/main" val="2553652276"/>
                    </a:ext>
                  </a:extLst>
                </a:gridCol>
                <a:gridCol w="891312">
                  <a:extLst>
                    <a:ext uri="{9D8B030D-6E8A-4147-A177-3AD203B41FA5}">
                      <a16:colId xmlns:a16="http://schemas.microsoft.com/office/drawing/2014/main" val="3889063257"/>
                    </a:ext>
                  </a:extLst>
                </a:gridCol>
                <a:gridCol w="891312">
                  <a:extLst>
                    <a:ext uri="{9D8B030D-6E8A-4147-A177-3AD203B41FA5}">
                      <a16:colId xmlns:a16="http://schemas.microsoft.com/office/drawing/2014/main" val="461395245"/>
                    </a:ext>
                  </a:extLst>
                </a:gridCol>
                <a:gridCol w="891312">
                  <a:extLst>
                    <a:ext uri="{9D8B030D-6E8A-4147-A177-3AD203B41FA5}">
                      <a16:colId xmlns:a16="http://schemas.microsoft.com/office/drawing/2014/main" val="2237100556"/>
                    </a:ext>
                  </a:extLst>
                </a:gridCol>
                <a:gridCol w="891312">
                  <a:extLst>
                    <a:ext uri="{9D8B030D-6E8A-4147-A177-3AD203B41FA5}">
                      <a16:colId xmlns:a16="http://schemas.microsoft.com/office/drawing/2014/main" val="3998248771"/>
                    </a:ext>
                  </a:extLst>
                </a:gridCol>
                <a:gridCol w="891312">
                  <a:extLst>
                    <a:ext uri="{9D8B030D-6E8A-4147-A177-3AD203B41FA5}">
                      <a16:colId xmlns:a16="http://schemas.microsoft.com/office/drawing/2014/main" val="3923025925"/>
                    </a:ext>
                  </a:extLst>
                </a:gridCol>
                <a:gridCol w="891312">
                  <a:extLst>
                    <a:ext uri="{9D8B030D-6E8A-4147-A177-3AD203B41FA5}">
                      <a16:colId xmlns:a16="http://schemas.microsoft.com/office/drawing/2014/main" val="2507174193"/>
                    </a:ext>
                  </a:extLst>
                </a:gridCol>
                <a:gridCol w="891312">
                  <a:extLst>
                    <a:ext uri="{9D8B030D-6E8A-4147-A177-3AD203B41FA5}">
                      <a16:colId xmlns:a16="http://schemas.microsoft.com/office/drawing/2014/main" val="1578619297"/>
                    </a:ext>
                  </a:extLst>
                </a:gridCol>
                <a:gridCol w="891312">
                  <a:extLst>
                    <a:ext uri="{9D8B030D-6E8A-4147-A177-3AD203B41FA5}">
                      <a16:colId xmlns:a16="http://schemas.microsoft.com/office/drawing/2014/main" val="601363161"/>
                    </a:ext>
                  </a:extLst>
                </a:gridCol>
                <a:gridCol w="922846">
                  <a:extLst>
                    <a:ext uri="{9D8B030D-6E8A-4147-A177-3AD203B41FA5}">
                      <a16:colId xmlns:a16="http://schemas.microsoft.com/office/drawing/2014/main" val="2297361717"/>
                    </a:ext>
                  </a:extLst>
                </a:gridCol>
              </a:tblGrid>
              <a:tr h="517508">
                <a:tc>
                  <a:txBody>
                    <a:bodyPr/>
                    <a:lstStyle/>
                    <a:p>
                      <a:pPr algn="l" fontAlgn="b"/>
                      <a:r>
                        <a:rPr lang="en-US" sz="900" u="none" strike="noStrike">
                          <a:solidFill>
                            <a:schemeClr val="tx1">
                              <a:lumMod val="75000"/>
                              <a:lumOff val="25000"/>
                            </a:schemeClr>
                          </a:solidFill>
                          <a:effectLst/>
                        </a:rPr>
                        <a:t>Kernel</a:t>
                      </a:r>
                      <a:endParaRPr lang="en-US" sz="900" b="0" i="0" u="none" strike="noStrike">
                        <a:solidFill>
                          <a:schemeClr val="tx1">
                            <a:lumMod val="75000"/>
                            <a:lumOff val="25000"/>
                          </a:schemeClr>
                        </a:solidFill>
                        <a:effectLst/>
                        <a:latin typeface="Calibri" panose="020F0502020204030204" pitchFamily="34" charset="0"/>
                      </a:endParaRPr>
                    </a:p>
                  </a:txBody>
                  <a:tcPr marL="113523" marR="68114" marT="68114" marB="68114"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l" fontAlgn="b"/>
                      <a:r>
                        <a:rPr lang="en-US" sz="900" u="none" strike="noStrike">
                          <a:solidFill>
                            <a:schemeClr val="tx1">
                              <a:lumMod val="75000"/>
                              <a:lumOff val="25000"/>
                            </a:schemeClr>
                          </a:solidFill>
                          <a:effectLst/>
                        </a:rPr>
                        <a:t>C</a:t>
                      </a:r>
                      <a:endParaRPr lang="en-US" sz="900" b="0" i="0" u="none" strike="noStrike">
                        <a:solidFill>
                          <a:schemeClr val="tx1">
                            <a:lumMod val="75000"/>
                            <a:lumOff val="25000"/>
                          </a:schemeClr>
                        </a:solidFill>
                        <a:effectLst/>
                        <a:latin typeface="Calibri" panose="020F0502020204030204" pitchFamily="34" charset="0"/>
                      </a:endParaRPr>
                    </a:p>
                  </a:txBody>
                  <a:tcPr marL="113523" marR="68114" marT="68114" marB="68114"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l" fontAlgn="b"/>
                      <a:r>
                        <a:rPr lang="en-US" sz="900" u="none" strike="noStrike">
                          <a:solidFill>
                            <a:schemeClr val="tx1">
                              <a:lumMod val="75000"/>
                              <a:lumOff val="25000"/>
                            </a:schemeClr>
                          </a:solidFill>
                          <a:effectLst/>
                        </a:rPr>
                        <a:t>C1_mean_f1</a:t>
                      </a:r>
                      <a:endParaRPr lang="en-US" sz="900" b="0" i="0" u="none" strike="noStrike">
                        <a:solidFill>
                          <a:schemeClr val="tx1">
                            <a:lumMod val="75000"/>
                            <a:lumOff val="25000"/>
                          </a:schemeClr>
                        </a:solidFill>
                        <a:effectLst/>
                        <a:latin typeface="Calibri" panose="020F0502020204030204" pitchFamily="34" charset="0"/>
                      </a:endParaRPr>
                    </a:p>
                  </a:txBody>
                  <a:tcPr marL="113523" marR="68114" marT="68114" marB="68114"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l" fontAlgn="b"/>
                      <a:r>
                        <a:rPr lang="en-US" sz="900" u="none" strike="noStrike">
                          <a:solidFill>
                            <a:schemeClr val="tx1">
                              <a:lumMod val="75000"/>
                              <a:lumOff val="25000"/>
                            </a:schemeClr>
                          </a:solidFill>
                          <a:effectLst/>
                        </a:rPr>
                        <a:t>C2_mean_f1</a:t>
                      </a:r>
                      <a:endParaRPr lang="en-US" sz="900" b="0" i="0" u="none" strike="noStrike">
                        <a:solidFill>
                          <a:schemeClr val="tx1">
                            <a:lumMod val="75000"/>
                            <a:lumOff val="25000"/>
                          </a:schemeClr>
                        </a:solidFill>
                        <a:effectLst/>
                        <a:latin typeface="Calibri" panose="020F0502020204030204" pitchFamily="34" charset="0"/>
                      </a:endParaRPr>
                    </a:p>
                  </a:txBody>
                  <a:tcPr marL="113523" marR="68114" marT="68114" marB="68114"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l" fontAlgn="b"/>
                      <a:r>
                        <a:rPr lang="en-US" sz="900" u="none" strike="noStrike">
                          <a:solidFill>
                            <a:schemeClr val="tx1">
                              <a:lumMod val="75000"/>
                              <a:lumOff val="25000"/>
                            </a:schemeClr>
                          </a:solidFill>
                          <a:effectLst/>
                        </a:rPr>
                        <a:t>C3_mean_f1</a:t>
                      </a:r>
                      <a:endParaRPr lang="en-US" sz="900" b="0" i="0" u="none" strike="noStrike">
                        <a:solidFill>
                          <a:schemeClr val="tx1">
                            <a:lumMod val="75000"/>
                            <a:lumOff val="25000"/>
                          </a:schemeClr>
                        </a:solidFill>
                        <a:effectLst/>
                        <a:latin typeface="Calibri" panose="020F0502020204030204" pitchFamily="34" charset="0"/>
                      </a:endParaRPr>
                    </a:p>
                  </a:txBody>
                  <a:tcPr marL="113523" marR="68114" marT="68114" marB="68114"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l" fontAlgn="b"/>
                      <a:r>
                        <a:rPr lang="en-US" sz="900" u="none" strike="noStrike">
                          <a:solidFill>
                            <a:schemeClr val="tx1">
                              <a:lumMod val="75000"/>
                              <a:lumOff val="25000"/>
                            </a:schemeClr>
                          </a:solidFill>
                          <a:effectLst/>
                        </a:rPr>
                        <a:t>C4_mean_f1</a:t>
                      </a:r>
                      <a:endParaRPr lang="en-US" sz="900" b="0" i="0" u="none" strike="noStrike">
                        <a:solidFill>
                          <a:schemeClr val="tx1">
                            <a:lumMod val="75000"/>
                            <a:lumOff val="25000"/>
                          </a:schemeClr>
                        </a:solidFill>
                        <a:effectLst/>
                        <a:latin typeface="Calibri" panose="020F0502020204030204" pitchFamily="34" charset="0"/>
                      </a:endParaRPr>
                    </a:p>
                  </a:txBody>
                  <a:tcPr marL="113523" marR="68114" marT="68114" marB="68114"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l" fontAlgn="b"/>
                      <a:r>
                        <a:rPr lang="en-US" sz="900" u="none" strike="noStrike">
                          <a:solidFill>
                            <a:schemeClr val="tx1">
                              <a:lumMod val="75000"/>
                              <a:lumOff val="25000"/>
                            </a:schemeClr>
                          </a:solidFill>
                          <a:effectLst/>
                        </a:rPr>
                        <a:t>C5_mean_f1</a:t>
                      </a:r>
                      <a:endParaRPr lang="en-US" sz="900" b="0" i="0" u="none" strike="noStrike">
                        <a:solidFill>
                          <a:schemeClr val="tx1">
                            <a:lumMod val="75000"/>
                            <a:lumOff val="25000"/>
                          </a:schemeClr>
                        </a:solidFill>
                        <a:effectLst/>
                        <a:latin typeface="Calibri" panose="020F0502020204030204" pitchFamily="34" charset="0"/>
                      </a:endParaRPr>
                    </a:p>
                  </a:txBody>
                  <a:tcPr marL="113523" marR="68114" marT="68114" marB="68114"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l" fontAlgn="b"/>
                      <a:r>
                        <a:rPr lang="en-US" sz="900" u="none" strike="noStrike">
                          <a:solidFill>
                            <a:schemeClr val="tx1">
                              <a:lumMod val="75000"/>
                              <a:lumOff val="25000"/>
                            </a:schemeClr>
                          </a:solidFill>
                          <a:effectLst/>
                        </a:rPr>
                        <a:t>C6_mean_f1</a:t>
                      </a:r>
                      <a:endParaRPr lang="en-US" sz="900" b="0" i="0" u="none" strike="noStrike">
                        <a:solidFill>
                          <a:schemeClr val="tx1">
                            <a:lumMod val="75000"/>
                            <a:lumOff val="25000"/>
                          </a:schemeClr>
                        </a:solidFill>
                        <a:effectLst/>
                        <a:latin typeface="Calibri" panose="020F0502020204030204" pitchFamily="34" charset="0"/>
                      </a:endParaRPr>
                    </a:p>
                  </a:txBody>
                  <a:tcPr marL="113523" marR="68114" marT="68114" marB="68114"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l" fontAlgn="b"/>
                      <a:r>
                        <a:rPr lang="en-US" sz="900" u="none" strike="noStrike">
                          <a:solidFill>
                            <a:schemeClr val="tx1">
                              <a:lumMod val="75000"/>
                              <a:lumOff val="25000"/>
                            </a:schemeClr>
                          </a:solidFill>
                          <a:effectLst/>
                        </a:rPr>
                        <a:t>C7_mean_f1</a:t>
                      </a:r>
                      <a:endParaRPr lang="en-US" sz="900" b="0" i="0" u="none" strike="noStrike">
                        <a:solidFill>
                          <a:schemeClr val="tx1">
                            <a:lumMod val="75000"/>
                            <a:lumOff val="25000"/>
                          </a:schemeClr>
                        </a:solidFill>
                        <a:effectLst/>
                        <a:latin typeface="Calibri" panose="020F0502020204030204" pitchFamily="34" charset="0"/>
                      </a:endParaRPr>
                    </a:p>
                  </a:txBody>
                  <a:tcPr marL="113523" marR="68114" marT="68114" marB="68114"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l" fontAlgn="b"/>
                      <a:r>
                        <a:rPr lang="en-US" sz="900" u="none" strike="noStrike">
                          <a:solidFill>
                            <a:schemeClr val="tx1">
                              <a:lumMod val="75000"/>
                              <a:lumOff val="25000"/>
                            </a:schemeClr>
                          </a:solidFill>
                          <a:effectLst/>
                        </a:rPr>
                        <a:t>C8_mean_f1</a:t>
                      </a:r>
                      <a:endParaRPr lang="en-US" sz="900" b="0" i="0" u="none" strike="noStrike">
                        <a:solidFill>
                          <a:schemeClr val="tx1">
                            <a:lumMod val="75000"/>
                            <a:lumOff val="25000"/>
                          </a:schemeClr>
                        </a:solidFill>
                        <a:effectLst/>
                        <a:latin typeface="Calibri" panose="020F0502020204030204" pitchFamily="34" charset="0"/>
                      </a:endParaRPr>
                    </a:p>
                  </a:txBody>
                  <a:tcPr marL="113523" marR="68114" marT="68114" marB="68114"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l" fontAlgn="b"/>
                      <a:r>
                        <a:rPr lang="en-US" sz="900" u="none" strike="noStrike">
                          <a:solidFill>
                            <a:schemeClr val="tx1">
                              <a:lumMod val="75000"/>
                              <a:lumOff val="25000"/>
                            </a:schemeClr>
                          </a:solidFill>
                          <a:effectLst/>
                        </a:rPr>
                        <a:t>C9_mean_f1</a:t>
                      </a:r>
                      <a:endParaRPr lang="en-US" sz="900" b="0" i="0" u="none" strike="noStrike">
                        <a:solidFill>
                          <a:schemeClr val="tx1">
                            <a:lumMod val="75000"/>
                            <a:lumOff val="25000"/>
                          </a:schemeClr>
                        </a:solidFill>
                        <a:effectLst/>
                        <a:latin typeface="Calibri" panose="020F0502020204030204" pitchFamily="34" charset="0"/>
                      </a:endParaRPr>
                    </a:p>
                  </a:txBody>
                  <a:tcPr marL="113523" marR="68114" marT="68114" marB="68114"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l" fontAlgn="b"/>
                      <a:r>
                        <a:rPr lang="en-US" sz="900" u="none" strike="noStrike">
                          <a:solidFill>
                            <a:schemeClr val="tx1">
                              <a:lumMod val="75000"/>
                              <a:lumOff val="25000"/>
                            </a:schemeClr>
                          </a:solidFill>
                          <a:effectLst/>
                        </a:rPr>
                        <a:t>overall_mean</a:t>
                      </a:r>
                      <a:endParaRPr lang="en-US" sz="900" b="0" i="0" u="none" strike="noStrike">
                        <a:solidFill>
                          <a:schemeClr val="tx1">
                            <a:lumMod val="75000"/>
                            <a:lumOff val="25000"/>
                          </a:schemeClr>
                        </a:solidFill>
                        <a:effectLst/>
                        <a:latin typeface="Calibri" panose="020F0502020204030204" pitchFamily="34" charset="0"/>
                      </a:endParaRPr>
                    </a:p>
                  </a:txBody>
                  <a:tcPr marL="113523" marR="68114" marT="68114" marB="68114"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2923333931"/>
                  </a:ext>
                </a:extLst>
              </a:tr>
              <a:tr h="431256">
                <a:tc>
                  <a:txBody>
                    <a:bodyPr/>
                    <a:lstStyle/>
                    <a:p>
                      <a:pPr algn="l" fontAlgn="b"/>
                      <a:r>
                        <a:rPr lang="en-US" sz="1050" u="none" strike="noStrike" dirty="0">
                          <a:solidFill>
                            <a:schemeClr val="tx1">
                              <a:lumMod val="75000"/>
                              <a:lumOff val="25000"/>
                            </a:schemeClr>
                          </a:solidFill>
                          <a:effectLst/>
                        </a:rPr>
                        <a:t>linear</a:t>
                      </a:r>
                      <a:endParaRPr lang="en-US" sz="1050" b="0" i="0" u="none" strike="noStrike" dirty="0">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100</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0.972566</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0.994606</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0.998023</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0.970993</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0.806667</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0.974889</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0.982585</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0.952033</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0.983591</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0.95955</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447028173"/>
                  </a:ext>
                </a:extLst>
              </a:tr>
              <a:tr h="431256">
                <a:tc>
                  <a:txBody>
                    <a:bodyPr/>
                    <a:lstStyle/>
                    <a:p>
                      <a:pPr algn="l" fontAlgn="b"/>
                      <a:r>
                        <a:rPr lang="en-US" sz="1050" u="none" strike="noStrike" dirty="0">
                          <a:solidFill>
                            <a:schemeClr val="tx1">
                              <a:lumMod val="75000"/>
                              <a:lumOff val="25000"/>
                            </a:schemeClr>
                          </a:solidFill>
                          <a:effectLst/>
                        </a:rPr>
                        <a:t>linear</a:t>
                      </a:r>
                      <a:endParaRPr lang="en-US" sz="1050" b="0" i="0" u="none" strike="noStrike" dirty="0">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0.01</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0.971314</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0.995627</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0.997738</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0.967965</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0.806667</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0.969076</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0.974492</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0.954672</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0.985204</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0.958084</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922831851"/>
                  </a:ext>
                </a:extLst>
              </a:tr>
              <a:tr h="431256">
                <a:tc>
                  <a:txBody>
                    <a:bodyPr/>
                    <a:lstStyle/>
                    <a:p>
                      <a:pPr algn="l" fontAlgn="b"/>
                      <a:r>
                        <a:rPr lang="en-US" sz="1050" u="none" strike="noStrike" dirty="0">
                          <a:solidFill>
                            <a:schemeClr val="tx1">
                              <a:lumMod val="75000"/>
                              <a:lumOff val="25000"/>
                            </a:schemeClr>
                          </a:solidFill>
                          <a:effectLst/>
                        </a:rPr>
                        <a:t>linear</a:t>
                      </a:r>
                      <a:endParaRPr lang="en-US" sz="1050" b="0" i="0" u="none" strike="noStrike" dirty="0">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0.1</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0.973009</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0.995621</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0.99802</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0.977779</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0.773333</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0.975988</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0.976917</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0.952986</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0.983591</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0.95636</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905055802"/>
                  </a:ext>
                </a:extLst>
              </a:tr>
              <a:tr h="431256">
                <a:tc>
                  <a:txBody>
                    <a:bodyPr/>
                    <a:lstStyle/>
                    <a:p>
                      <a:pPr algn="l" fontAlgn="b"/>
                      <a:r>
                        <a:rPr lang="en-US" sz="1050" u="none" strike="noStrike" dirty="0">
                          <a:solidFill>
                            <a:schemeClr val="tx1">
                              <a:lumMod val="75000"/>
                              <a:lumOff val="25000"/>
                            </a:schemeClr>
                          </a:solidFill>
                          <a:effectLst/>
                        </a:rPr>
                        <a:t>linear</a:t>
                      </a:r>
                      <a:endParaRPr lang="en-US" sz="1050" b="0" i="0" u="none" strike="noStrike" dirty="0">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1</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0.973585</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0.994943</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0.998303</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0.969359</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0.773333</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0.975988</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0.987576</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0.950025</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0.983591</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0.9563</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4178948910"/>
                  </a:ext>
                </a:extLst>
              </a:tr>
              <a:tr h="431256">
                <a:tc>
                  <a:txBody>
                    <a:bodyPr/>
                    <a:lstStyle/>
                    <a:p>
                      <a:pPr algn="l" fontAlgn="b"/>
                      <a:r>
                        <a:rPr lang="en-US" sz="1050" u="none" strike="noStrike" dirty="0">
                          <a:solidFill>
                            <a:schemeClr val="tx1">
                              <a:lumMod val="75000"/>
                              <a:lumOff val="25000"/>
                            </a:schemeClr>
                          </a:solidFill>
                          <a:effectLst/>
                        </a:rPr>
                        <a:t>linear</a:t>
                      </a:r>
                      <a:endParaRPr lang="en-US" sz="1050" b="0" i="0" u="none" strike="noStrike" dirty="0">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500</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0.971514</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0.994606</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0.998588</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0.964183</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0.773333</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0.966519</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0.9695</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0.945541</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0.983591</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0.951931</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975537805"/>
                  </a:ext>
                </a:extLst>
              </a:tr>
              <a:tr h="431256">
                <a:tc>
                  <a:txBody>
                    <a:bodyPr/>
                    <a:lstStyle/>
                    <a:p>
                      <a:pPr algn="l" fontAlgn="b"/>
                      <a:r>
                        <a:rPr lang="en-US" sz="1050" u="none" strike="noStrike" dirty="0">
                          <a:solidFill>
                            <a:schemeClr val="tx1">
                              <a:lumMod val="75000"/>
                              <a:lumOff val="25000"/>
                            </a:schemeClr>
                          </a:solidFill>
                          <a:effectLst/>
                        </a:rPr>
                        <a:t>linear</a:t>
                      </a:r>
                      <a:endParaRPr lang="en-US" sz="1050" b="0" i="0" u="none" strike="noStrike" dirty="0">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1000</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0.972043</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0.994606</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0.99802</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0.9623</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0.773333</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0.960319</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0.962736</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0.942851</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0.982765</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050" u="none" strike="noStrike">
                          <a:solidFill>
                            <a:schemeClr val="tx1">
                              <a:lumMod val="75000"/>
                              <a:lumOff val="25000"/>
                            </a:schemeClr>
                          </a:solidFill>
                          <a:effectLst/>
                        </a:rPr>
                        <a:t>0.949886</a:t>
                      </a:r>
                      <a:endParaRPr lang="en-US" sz="1050" b="0" i="0" u="none" strike="noStrike">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4106453310"/>
                  </a:ext>
                </a:extLst>
              </a:tr>
              <a:tr h="431256">
                <a:tc>
                  <a:txBody>
                    <a:bodyPr/>
                    <a:lstStyle/>
                    <a:p>
                      <a:pPr algn="l" fontAlgn="b"/>
                      <a:r>
                        <a:rPr lang="en-US" sz="1050" u="none" strike="noStrike" dirty="0">
                          <a:solidFill>
                            <a:schemeClr val="tx1">
                              <a:lumMod val="75000"/>
                              <a:lumOff val="25000"/>
                            </a:schemeClr>
                          </a:solidFill>
                          <a:effectLst/>
                        </a:rPr>
                        <a:t>linear</a:t>
                      </a:r>
                      <a:endParaRPr lang="en-US" sz="1050" b="0" i="0" u="none" strike="noStrike" dirty="0">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b"/>
                      <a:r>
                        <a:rPr lang="en-US" sz="1050" u="none" strike="noStrike" dirty="0">
                          <a:solidFill>
                            <a:schemeClr val="tx1">
                              <a:lumMod val="75000"/>
                              <a:lumOff val="25000"/>
                            </a:schemeClr>
                          </a:solidFill>
                          <a:effectLst/>
                        </a:rPr>
                        <a:t>1500</a:t>
                      </a:r>
                      <a:endParaRPr lang="en-US" sz="1050" b="0" i="0" u="none" strike="noStrike" dirty="0">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b"/>
                      <a:r>
                        <a:rPr lang="en-US" sz="1050" u="none" strike="noStrike" dirty="0">
                          <a:solidFill>
                            <a:schemeClr val="tx1">
                              <a:lumMod val="75000"/>
                              <a:lumOff val="25000"/>
                            </a:schemeClr>
                          </a:solidFill>
                          <a:effectLst/>
                        </a:rPr>
                        <a:t>0.971547</a:t>
                      </a:r>
                      <a:endParaRPr lang="en-US" sz="1050" b="0" i="0" u="none" strike="noStrike" dirty="0">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b"/>
                      <a:r>
                        <a:rPr lang="en-US" sz="1050" u="none" strike="noStrike" dirty="0">
                          <a:solidFill>
                            <a:schemeClr val="tx1">
                              <a:lumMod val="75000"/>
                              <a:lumOff val="25000"/>
                            </a:schemeClr>
                          </a:solidFill>
                          <a:effectLst/>
                        </a:rPr>
                        <a:t>0.994606</a:t>
                      </a:r>
                      <a:endParaRPr lang="en-US" sz="1050" b="0" i="0" u="none" strike="noStrike" dirty="0">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b"/>
                      <a:r>
                        <a:rPr lang="en-US" sz="1050" u="none" strike="noStrike" dirty="0">
                          <a:solidFill>
                            <a:schemeClr val="tx1">
                              <a:lumMod val="75000"/>
                              <a:lumOff val="25000"/>
                            </a:schemeClr>
                          </a:solidFill>
                          <a:effectLst/>
                        </a:rPr>
                        <a:t>0.99802</a:t>
                      </a:r>
                      <a:endParaRPr lang="en-US" sz="1050" b="0" i="0" u="none" strike="noStrike" dirty="0">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b"/>
                      <a:r>
                        <a:rPr lang="en-US" sz="1050" u="none" strike="noStrike" dirty="0">
                          <a:solidFill>
                            <a:schemeClr val="tx1">
                              <a:lumMod val="75000"/>
                              <a:lumOff val="25000"/>
                            </a:schemeClr>
                          </a:solidFill>
                          <a:effectLst/>
                        </a:rPr>
                        <a:t>0.957161</a:t>
                      </a:r>
                      <a:endParaRPr lang="en-US" sz="1050" b="0" i="0" u="none" strike="noStrike" dirty="0">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b"/>
                      <a:r>
                        <a:rPr lang="en-US" sz="1050" u="none" strike="noStrike" dirty="0">
                          <a:solidFill>
                            <a:schemeClr val="tx1">
                              <a:lumMod val="75000"/>
                              <a:lumOff val="25000"/>
                            </a:schemeClr>
                          </a:solidFill>
                          <a:effectLst/>
                        </a:rPr>
                        <a:t>0.773333</a:t>
                      </a:r>
                      <a:endParaRPr lang="en-US" sz="1050" b="0" i="0" u="none" strike="noStrike" dirty="0">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b"/>
                      <a:r>
                        <a:rPr lang="en-US" sz="1050" u="none" strike="noStrike" dirty="0">
                          <a:solidFill>
                            <a:schemeClr val="tx1">
                              <a:lumMod val="75000"/>
                              <a:lumOff val="25000"/>
                            </a:schemeClr>
                          </a:solidFill>
                          <a:effectLst/>
                        </a:rPr>
                        <a:t>0.962354</a:t>
                      </a:r>
                      <a:endParaRPr lang="en-US" sz="1050" b="0" i="0" u="none" strike="noStrike" dirty="0">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b"/>
                      <a:r>
                        <a:rPr lang="en-US" sz="1050" u="none" strike="noStrike" dirty="0">
                          <a:solidFill>
                            <a:schemeClr val="tx1">
                              <a:lumMod val="75000"/>
                              <a:lumOff val="25000"/>
                            </a:schemeClr>
                          </a:solidFill>
                          <a:effectLst/>
                        </a:rPr>
                        <a:t>0.962736</a:t>
                      </a:r>
                      <a:endParaRPr lang="en-US" sz="1050" b="0" i="0" u="none" strike="noStrike" dirty="0">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b"/>
                      <a:r>
                        <a:rPr lang="en-US" sz="1050" u="none" strike="noStrike" dirty="0">
                          <a:solidFill>
                            <a:schemeClr val="tx1">
                              <a:lumMod val="75000"/>
                              <a:lumOff val="25000"/>
                            </a:schemeClr>
                          </a:solidFill>
                          <a:effectLst/>
                        </a:rPr>
                        <a:t>0.941443</a:t>
                      </a:r>
                      <a:endParaRPr lang="en-US" sz="1050" b="0" i="0" u="none" strike="noStrike" dirty="0">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b"/>
                      <a:r>
                        <a:rPr lang="en-US" sz="1050" u="none" strike="noStrike" dirty="0">
                          <a:solidFill>
                            <a:schemeClr val="tx1">
                              <a:lumMod val="75000"/>
                              <a:lumOff val="25000"/>
                            </a:schemeClr>
                          </a:solidFill>
                          <a:effectLst/>
                        </a:rPr>
                        <a:t>0.982765</a:t>
                      </a:r>
                      <a:endParaRPr lang="en-US" sz="1050" b="0" i="0" u="none" strike="noStrike" dirty="0">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b"/>
                      <a:r>
                        <a:rPr lang="en-US" sz="1050" u="none" strike="noStrike" dirty="0">
                          <a:solidFill>
                            <a:schemeClr val="tx1">
                              <a:lumMod val="75000"/>
                              <a:lumOff val="25000"/>
                            </a:schemeClr>
                          </a:solidFill>
                          <a:effectLst/>
                        </a:rPr>
                        <a:t>0.94933</a:t>
                      </a:r>
                      <a:endParaRPr lang="en-US" sz="1050" b="0" i="0" u="none" strike="noStrike" dirty="0">
                        <a:solidFill>
                          <a:schemeClr val="tx1">
                            <a:lumMod val="75000"/>
                            <a:lumOff val="25000"/>
                          </a:schemeClr>
                        </a:solidFill>
                        <a:effectLst/>
                        <a:latin typeface="Calibri" panose="020F0502020204030204" pitchFamily="34" charset="0"/>
                      </a:endParaRPr>
                    </a:p>
                  </a:txBody>
                  <a:tcPr marL="113523" marR="59032" marT="59032" marB="59032" anchor="b">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extLst>
                  <a:ext uri="{0D108BD9-81ED-4DB2-BD59-A6C34878D82A}">
                    <a16:rowId xmlns:a16="http://schemas.microsoft.com/office/drawing/2014/main" val="3052392818"/>
                  </a:ext>
                </a:extLst>
              </a:tr>
            </a:tbl>
          </a:graphicData>
        </a:graphic>
      </p:graphicFrame>
    </p:spTree>
    <p:extLst>
      <p:ext uri="{BB962C8B-B14F-4D97-AF65-F5344CB8AC3E}">
        <p14:creationId xmlns:p14="http://schemas.microsoft.com/office/powerpoint/2010/main" val="2283060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041AB2-A9B4-4D3F-B120-38E7860A8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334" y="804334"/>
            <a:ext cx="10583332" cy="5249332"/>
          </a:xfrm>
          <a:prstGeom prst="rect">
            <a:avLst/>
          </a:prstGeom>
          <a:solidFill>
            <a:srgbClr val="FFFFFF"/>
          </a:solidFill>
          <a:ln w="190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312D05F9-D4F4-40AF-8314-CC27B5A834F4}"/>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8A7A6979-0714-4377-B894-6BE4C2D6E202}" type="slidenum">
              <a:rPr lang="en-US" smtClean="0"/>
              <a:pPr>
                <a:lnSpc>
                  <a:spcPct val="90000"/>
                </a:lnSpc>
                <a:spcAft>
                  <a:spcPts val="600"/>
                </a:spcAft>
              </a:pPr>
              <a:t>21</a:t>
            </a:fld>
            <a:endParaRPr lang="en-US"/>
          </a:p>
        </p:txBody>
      </p:sp>
      <p:graphicFrame>
        <p:nvGraphicFramePr>
          <p:cNvPr id="4" name="Table 3">
            <a:extLst>
              <a:ext uri="{FF2B5EF4-FFF2-40B4-BE49-F238E27FC236}">
                <a16:creationId xmlns:a16="http://schemas.microsoft.com/office/drawing/2014/main" id="{5AAE9C54-7F45-46FB-A4BD-1C1F53CB336D}"/>
              </a:ext>
            </a:extLst>
          </p:cNvPr>
          <p:cNvGraphicFramePr>
            <a:graphicFrameLocks noGrp="1"/>
          </p:cNvGraphicFramePr>
          <p:nvPr>
            <p:extLst>
              <p:ext uri="{D42A27DB-BD31-4B8C-83A1-F6EECF244321}">
                <p14:modId xmlns:p14="http://schemas.microsoft.com/office/powerpoint/2010/main" val="3105136789"/>
              </p:ext>
            </p:extLst>
          </p:nvPr>
        </p:nvGraphicFramePr>
        <p:xfrm>
          <a:off x="1126236" y="2150835"/>
          <a:ext cx="9939537" cy="2556333"/>
        </p:xfrm>
        <a:graphic>
          <a:graphicData uri="http://schemas.openxmlformats.org/drawingml/2006/table">
            <a:tbl>
              <a:tblPr firstRow="1" bandRow="1">
                <a:tableStyleId>{9D7B26C5-4107-4FEC-AEDC-1716B250A1EF}</a:tableStyleId>
              </a:tblPr>
              <a:tblGrid>
                <a:gridCol w="482256">
                  <a:extLst>
                    <a:ext uri="{9D8B030D-6E8A-4147-A177-3AD203B41FA5}">
                      <a16:colId xmlns:a16="http://schemas.microsoft.com/office/drawing/2014/main" val="2749929035"/>
                    </a:ext>
                  </a:extLst>
                </a:gridCol>
                <a:gridCol w="396086">
                  <a:extLst>
                    <a:ext uri="{9D8B030D-6E8A-4147-A177-3AD203B41FA5}">
                      <a16:colId xmlns:a16="http://schemas.microsoft.com/office/drawing/2014/main" val="1300882936"/>
                    </a:ext>
                  </a:extLst>
                </a:gridCol>
                <a:gridCol w="565503">
                  <a:extLst>
                    <a:ext uri="{9D8B030D-6E8A-4147-A177-3AD203B41FA5}">
                      <a16:colId xmlns:a16="http://schemas.microsoft.com/office/drawing/2014/main" val="253918841"/>
                    </a:ext>
                  </a:extLst>
                </a:gridCol>
                <a:gridCol w="845918">
                  <a:extLst>
                    <a:ext uri="{9D8B030D-6E8A-4147-A177-3AD203B41FA5}">
                      <a16:colId xmlns:a16="http://schemas.microsoft.com/office/drawing/2014/main" val="3819633434"/>
                    </a:ext>
                  </a:extLst>
                </a:gridCol>
                <a:gridCol w="845918">
                  <a:extLst>
                    <a:ext uri="{9D8B030D-6E8A-4147-A177-3AD203B41FA5}">
                      <a16:colId xmlns:a16="http://schemas.microsoft.com/office/drawing/2014/main" val="4202952597"/>
                    </a:ext>
                  </a:extLst>
                </a:gridCol>
                <a:gridCol w="845918">
                  <a:extLst>
                    <a:ext uri="{9D8B030D-6E8A-4147-A177-3AD203B41FA5}">
                      <a16:colId xmlns:a16="http://schemas.microsoft.com/office/drawing/2014/main" val="1626394055"/>
                    </a:ext>
                  </a:extLst>
                </a:gridCol>
                <a:gridCol w="845918">
                  <a:extLst>
                    <a:ext uri="{9D8B030D-6E8A-4147-A177-3AD203B41FA5}">
                      <a16:colId xmlns:a16="http://schemas.microsoft.com/office/drawing/2014/main" val="921457063"/>
                    </a:ext>
                  </a:extLst>
                </a:gridCol>
                <a:gridCol w="845918">
                  <a:extLst>
                    <a:ext uri="{9D8B030D-6E8A-4147-A177-3AD203B41FA5}">
                      <a16:colId xmlns:a16="http://schemas.microsoft.com/office/drawing/2014/main" val="2664870536"/>
                    </a:ext>
                  </a:extLst>
                </a:gridCol>
                <a:gridCol w="845918">
                  <a:extLst>
                    <a:ext uri="{9D8B030D-6E8A-4147-A177-3AD203B41FA5}">
                      <a16:colId xmlns:a16="http://schemas.microsoft.com/office/drawing/2014/main" val="2102710751"/>
                    </a:ext>
                  </a:extLst>
                </a:gridCol>
                <a:gridCol w="845918">
                  <a:extLst>
                    <a:ext uri="{9D8B030D-6E8A-4147-A177-3AD203B41FA5}">
                      <a16:colId xmlns:a16="http://schemas.microsoft.com/office/drawing/2014/main" val="2721405866"/>
                    </a:ext>
                  </a:extLst>
                </a:gridCol>
                <a:gridCol w="845918">
                  <a:extLst>
                    <a:ext uri="{9D8B030D-6E8A-4147-A177-3AD203B41FA5}">
                      <a16:colId xmlns:a16="http://schemas.microsoft.com/office/drawing/2014/main" val="2967882129"/>
                    </a:ext>
                  </a:extLst>
                </a:gridCol>
                <a:gridCol w="845918">
                  <a:extLst>
                    <a:ext uri="{9D8B030D-6E8A-4147-A177-3AD203B41FA5}">
                      <a16:colId xmlns:a16="http://schemas.microsoft.com/office/drawing/2014/main" val="379093425"/>
                    </a:ext>
                  </a:extLst>
                </a:gridCol>
                <a:gridCol w="882430">
                  <a:extLst>
                    <a:ext uri="{9D8B030D-6E8A-4147-A177-3AD203B41FA5}">
                      <a16:colId xmlns:a16="http://schemas.microsoft.com/office/drawing/2014/main" val="1360803921"/>
                    </a:ext>
                  </a:extLst>
                </a:gridCol>
              </a:tblGrid>
              <a:tr h="196641">
                <a:tc>
                  <a:txBody>
                    <a:bodyPr/>
                    <a:lstStyle/>
                    <a:p>
                      <a:pPr algn="l" fontAlgn="b"/>
                      <a:r>
                        <a:rPr lang="en-US" sz="1000" u="none" strike="noStrike">
                          <a:effectLst/>
                        </a:rPr>
                        <a:t>Kernel</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l" fontAlgn="b"/>
                      <a:r>
                        <a:rPr lang="en-US" sz="1000" u="none" strike="noStrike">
                          <a:effectLst/>
                        </a:rPr>
                        <a:t>C</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l" fontAlgn="b"/>
                      <a:r>
                        <a:rPr lang="en-US" sz="1000" u="none" strike="noStrike">
                          <a:effectLst/>
                        </a:rPr>
                        <a:t>Gamma</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l" fontAlgn="b"/>
                      <a:r>
                        <a:rPr lang="en-US" sz="1000" u="none" strike="noStrike">
                          <a:effectLst/>
                        </a:rPr>
                        <a:t>C1_mean_f1</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l" fontAlgn="b"/>
                      <a:r>
                        <a:rPr lang="en-US" sz="1000" u="none" strike="noStrike">
                          <a:effectLst/>
                        </a:rPr>
                        <a:t>C2_mean_f1</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l" fontAlgn="b"/>
                      <a:r>
                        <a:rPr lang="en-US" sz="1000" u="none" strike="noStrike">
                          <a:effectLst/>
                        </a:rPr>
                        <a:t>C3_mean_f1</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l" fontAlgn="b"/>
                      <a:r>
                        <a:rPr lang="en-US" sz="1000" u="none" strike="noStrike">
                          <a:effectLst/>
                        </a:rPr>
                        <a:t>C4_mean_f1</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l" fontAlgn="b"/>
                      <a:r>
                        <a:rPr lang="en-US" sz="1000" u="none" strike="noStrike">
                          <a:effectLst/>
                        </a:rPr>
                        <a:t>C5_mean_f1</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l" fontAlgn="b"/>
                      <a:r>
                        <a:rPr lang="en-US" sz="1000" u="none" strike="noStrike">
                          <a:effectLst/>
                        </a:rPr>
                        <a:t>C6_mean_f1</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l" fontAlgn="b"/>
                      <a:r>
                        <a:rPr lang="en-US" sz="1000" u="none" strike="noStrike">
                          <a:effectLst/>
                        </a:rPr>
                        <a:t>C7_mean_f1</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l" fontAlgn="b"/>
                      <a:r>
                        <a:rPr lang="en-US" sz="1000" u="none" strike="noStrike">
                          <a:effectLst/>
                        </a:rPr>
                        <a:t>C8_mean_f1</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l" fontAlgn="b"/>
                      <a:r>
                        <a:rPr lang="en-US" sz="1000" u="none" strike="noStrike">
                          <a:effectLst/>
                        </a:rPr>
                        <a:t>C9_mean_f1</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l" fontAlgn="b"/>
                      <a:r>
                        <a:rPr lang="en-US" sz="1000" u="none" strike="noStrike">
                          <a:effectLst/>
                        </a:rPr>
                        <a:t>overall_mean</a:t>
                      </a:r>
                      <a:endParaRPr lang="en-US" sz="1000" b="0" i="0" u="none" strike="noStrike">
                        <a:solidFill>
                          <a:srgbClr val="000000"/>
                        </a:solidFill>
                        <a:effectLst/>
                        <a:latin typeface="Calibri" panose="020F0502020204030204" pitchFamily="34" charset="0"/>
                      </a:endParaRPr>
                    </a:p>
                  </a:txBody>
                  <a:tcPr marL="8763" marR="8763" marT="8763" marB="0" anchor="b"/>
                </a:tc>
                <a:extLst>
                  <a:ext uri="{0D108BD9-81ED-4DB2-BD59-A6C34878D82A}">
                    <a16:rowId xmlns:a16="http://schemas.microsoft.com/office/drawing/2014/main" val="1538520996"/>
                  </a:ext>
                </a:extLst>
              </a:tr>
              <a:tr h="196641">
                <a:tc>
                  <a:txBody>
                    <a:bodyPr/>
                    <a:lstStyle/>
                    <a:p>
                      <a:pPr algn="l" fontAlgn="b"/>
                      <a:r>
                        <a:rPr lang="en-US" sz="1000" u="none" strike="noStrike">
                          <a:effectLst/>
                        </a:rPr>
                        <a:t>rbf</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1500</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0.0001</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0.974483</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0.996283</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0.997737</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0.98614</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0.856667</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0.977919</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0.985274</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0.956473</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0.986003</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0.968553</a:t>
                      </a:r>
                      <a:endParaRPr lang="en-US" sz="1000" b="0" i="0" u="none" strike="noStrike">
                        <a:solidFill>
                          <a:srgbClr val="000000"/>
                        </a:solidFill>
                        <a:effectLst/>
                        <a:latin typeface="Calibri" panose="020F0502020204030204" pitchFamily="34" charset="0"/>
                      </a:endParaRPr>
                    </a:p>
                  </a:txBody>
                  <a:tcPr marL="8763" marR="8763" marT="8763" marB="0" anchor="b"/>
                </a:tc>
                <a:extLst>
                  <a:ext uri="{0D108BD9-81ED-4DB2-BD59-A6C34878D82A}">
                    <a16:rowId xmlns:a16="http://schemas.microsoft.com/office/drawing/2014/main" val="1355840490"/>
                  </a:ext>
                </a:extLst>
              </a:tr>
              <a:tr h="196641">
                <a:tc>
                  <a:txBody>
                    <a:bodyPr/>
                    <a:lstStyle/>
                    <a:p>
                      <a:pPr algn="l" fontAlgn="b"/>
                      <a:r>
                        <a:rPr lang="en-US" sz="1000" u="none" strike="noStrike">
                          <a:effectLst/>
                        </a:rPr>
                        <a:t>rbf</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1000</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0.0001</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0.974483</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0.996283</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0.997737</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0.982692</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0.856667</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0.977919</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0.980996</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0.956406</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0.986003</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0.967687</a:t>
                      </a:r>
                      <a:endParaRPr lang="en-US" sz="1000" b="0" i="0" u="none" strike="noStrike">
                        <a:solidFill>
                          <a:srgbClr val="000000"/>
                        </a:solidFill>
                        <a:effectLst/>
                        <a:latin typeface="Calibri" panose="020F0502020204030204" pitchFamily="34" charset="0"/>
                      </a:endParaRPr>
                    </a:p>
                  </a:txBody>
                  <a:tcPr marL="8763" marR="8763" marT="8763" marB="0" anchor="b"/>
                </a:tc>
                <a:extLst>
                  <a:ext uri="{0D108BD9-81ED-4DB2-BD59-A6C34878D82A}">
                    <a16:rowId xmlns:a16="http://schemas.microsoft.com/office/drawing/2014/main" val="1809242932"/>
                  </a:ext>
                </a:extLst>
              </a:tr>
              <a:tr h="196641">
                <a:tc>
                  <a:txBody>
                    <a:bodyPr/>
                    <a:lstStyle/>
                    <a:p>
                      <a:pPr algn="l" fontAlgn="b"/>
                      <a:r>
                        <a:rPr lang="en-US" sz="1000" u="none" strike="noStrike">
                          <a:effectLst/>
                        </a:rPr>
                        <a:t>rbf</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500</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0.0001</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0.973936</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0.996956</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0.99802</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0.982692</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0.856667</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0.979067</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0.978957</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0.956314</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0.986003</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0.967624</a:t>
                      </a:r>
                      <a:endParaRPr lang="en-US" sz="1000" b="0" i="0" u="none" strike="noStrike">
                        <a:solidFill>
                          <a:srgbClr val="000000"/>
                        </a:solidFill>
                        <a:effectLst/>
                        <a:latin typeface="Calibri" panose="020F0502020204030204" pitchFamily="34" charset="0"/>
                      </a:endParaRPr>
                    </a:p>
                  </a:txBody>
                  <a:tcPr marL="8763" marR="8763" marT="8763" marB="0" anchor="b"/>
                </a:tc>
                <a:extLst>
                  <a:ext uri="{0D108BD9-81ED-4DB2-BD59-A6C34878D82A}">
                    <a16:rowId xmlns:a16="http://schemas.microsoft.com/office/drawing/2014/main" val="3601716058"/>
                  </a:ext>
                </a:extLst>
              </a:tr>
              <a:tr h="196641">
                <a:tc>
                  <a:txBody>
                    <a:bodyPr/>
                    <a:lstStyle/>
                    <a:p>
                      <a:pPr algn="l" fontAlgn="b"/>
                      <a:r>
                        <a:rPr lang="en-US" sz="1000" u="none" strike="noStrike">
                          <a:effectLst/>
                        </a:rPr>
                        <a:t>rbf</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100</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0.0001</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0.972802</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0.996956</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0.998584</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0.977417</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0.856667</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0.979967</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0.983402</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0.955867</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0.98519</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0.967428</a:t>
                      </a:r>
                      <a:endParaRPr lang="en-US" sz="1000" b="0" i="0" u="none" strike="noStrike">
                        <a:solidFill>
                          <a:srgbClr val="000000"/>
                        </a:solidFill>
                        <a:effectLst/>
                        <a:latin typeface="Calibri" panose="020F0502020204030204" pitchFamily="34" charset="0"/>
                      </a:endParaRPr>
                    </a:p>
                  </a:txBody>
                  <a:tcPr marL="8763" marR="8763" marT="8763" marB="0" anchor="b"/>
                </a:tc>
                <a:extLst>
                  <a:ext uri="{0D108BD9-81ED-4DB2-BD59-A6C34878D82A}">
                    <a16:rowId xmlns:a16="http://schemas.microsoft.com/office/drawing/2014/main" val="68162336"/>
                  </a:ext>
                </a:extLst>
              </a:tr>
              <a:tr h="196641">
                <a:tc>
                  <a:txBody>
                    <a:bodyPr/>
                    <a:lstStyle/>
                    <a:p>
                      <a:pPr algn="l" fontAlgn="b"/>
                      <a:r>
                        <a:rPr lang="en-US" sz="1000" u="none" strike="noStrike">
                          <a:effectLst/>
                        </a:rPr>
                        <a:t>rbf</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1500</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1.00E-05</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0.972649</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0.996289</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0.998584</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0.977588</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0.806667</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0.979114</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0.983402</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0.955197</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0.986003</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0.961721</a:t>
                      </a:r>
                      <a:endParaRPr lang="en-US" sz="1000" b="0" i="0" u="none" strike="noStrike">
                        <a:solidFill>
                          <a:srgbClr val="000000"/>
                        </a:solidFill>
                        <a:effectLst/>
                        <a:latin typeface="Calibri" panose="020F0502020204030204" pitchFamily="34" charset="0"/>
                      </a:endParaRPr>
                    </a:p>
                  </a:txBody>
                  <a:tcPr marL="8763" marR="8763" marT="8763" marB="0" anchor="b"/>
                </a:tc>
                <a:extLst>
                  <a:ext uri="{0D108BD9-81ED-4DB2-BD59-A6C34878D82A}">
                    <a16:rowId xmlns:a16="http://schemas.microsoft.com/office/drawing/2014/main" val="949925378"/>
                  </a:ext>
                </a:extLst>
              </a:tr>
              <a:tr h="196641">
                <a:tc>
                  <a:txBody>
                    <a:bodyPr/>
                    <a:lstStyle/>
                    <a:p>
                      <a:pPr algn="l" fontAlgn="b"/>
                      <a:r>
                        <a:rPr lang="en-US" sz="1000" u="none" strike="noStrike">
                          <a:effectLst/>
                        </a:rPr>
                        <a:t>rbf</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1000</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1.00E-05</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0.974208</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0.996289</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0.998584</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0.97578</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0.806667</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0.973664</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0.983402</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0.955986</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0.986003</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0.961176</a:t>
                      </a:r>
                      <a:endParaRPr lang="en-US" sz="1000" b="0" i="0" u="none" strike="noStrike">
                        <a:solidFill>
                          <a:srgbClr val="000000"/>
                        </a:solidFill>
                        <a:effectLst/>
                        <a:latin typeface="Calibri" panose="020F0502020204030204" pitchFamily="34" charset="0"/>
                      </a:endParaRPr>
                    </a:p>
                  </a:txBody>
                  <a:tcPr marL="8763" marR="8763" marT="8763" marB="0" anchor="b"/>
                </a:tc>
                <a:extLst>
                  <a:ext uri="{0D108BD9-81ED-4DB2-BD59-A6C34878D82A}">
                    <a16:rowId xmlns:a16="http://schemas.microsoft.com/office/drawing/2014/main" val="1093785797"/>
                  </a:ext>
                </a:extLst>
              </a:tr>
              <a:tr h="196641">
                <a:tc>
                  <a:txBody>
                    <a:bodyPr/>
                    <a:lstStyle/>
                    <a:p>
                      <a:pPr algn="l" fontAlgn="b"/>
                      <a:r>
                        <a:rPr lang="en-US" sz="1000" u="none" strike="noStrike">
                          <a:effectLst/>
                        </a:rPr>
                        <a:t>rbf</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500</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1.00E-05</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0.971453</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0.995623</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0.99802</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0.967965</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0.806667</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0.968979</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0.976533</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0.953265</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0.986816</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0.958369</a:t>
                      </a:r>
                      <a:endParaRPr lang="en-US" sz="1000" b="0" i="0" u="none" strike="noStrike">
                        <a:solidFill>
                          <a:srgbClr val="000000"/>
                        </a:solidFill>
                        <a:effectLst/>
                        <a:latin typeface="Calibri" panose="020F0502020204030204" pitchFamily="34" charset="0"/>
                      </a:endParaRPr>
                    </a:p>
                  </a:txBody>
                  <a:tcPr marL="8763" marR="8763" marT="8763" marB="0" anchor="b"/>
                </a:tc>
                <a:extLst>
                  <a:ext uri="{0D108BD9-81ED-4DB2-BD59-A6C34878D82A}">
                    <a16:rowId xmlns:a16="http://schemas.microsoft.com/office/drawing/2014/main" val="712365443"/>
                  </a:ext>
                </a:extLst>
              </a:tr>
              <a:tr h="196641">
                <a:tc>
                  <a:txBody>
                    <a:bodyPr/>
                    <a:lstStyle/>
                    <a:p>
                      <a:pPr algn="l" fontAlgn="b"/>
                      <a:r>
                        <a:rPr lang="en-US" sz="1000" u="none" strike="noStrike">
                          <a:effectLst/>
                        </a:rPr>
                        <a:t>rbf</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100</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1.00E-05</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0.975149</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0.995937</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0.99802</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0.959863</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0.723333</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0.962336</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0.970054</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0.953011</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0.986869</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0.947175</a:t>
                      </a:r>
                      <a:endParaRPr lang="en-US" sz="1000" b="0" i="0" u="none" strike="noStrike">
                        <a:solidFill>
                          <a:srgbClr val="000000"/>
                        </a:solidFill>
                        <a:effectLst/>
                        <a:latin typeface="Calibri" panose="020F0502020204030204" pitchFamily="34" charset="0"/>
                      </a:endParaRPr>
                    </a:p>
                  </a:txBody>
                  <a:tcPr marL="8763" marR="8763" marT="8763" marB="0" anchor="b"/>
                </a:tc>
                <a:extLst>
                  <a:ext uri="{0D108BD9-81ED-4DB2-BD59-A6C34878D82A}">
                    <a16:rowId xmlns:a16="http://schemas.microsoft.com/office/drawing/2014/main" val="3178604513"/>
                  </a:ext>
                </a:extLst>
              </a:tr>
              <a:tr h="196641">
                <a:tc>
                  <a:txBody>
                    <a:bodyPr/>
                    <a:lstStyle/>
                    <a:p>
                      <a:pPr algn="l" fontAlgn="b"/>
                      <a:r>
                        <a:rPr lang="en-US" sz="1000" u="none" strike="noStrike">
                          <a:effectLst/>
                        </a:rPr>
                        <a:t>rbf</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1000</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0.001</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0.9565</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0.994574</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0.998584</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0.98093</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0.64</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0.97627</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0.985008</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0.948371</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0.980256</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0.940055</a:t>
                      </a:r>
                      <a:endParaRPr lang="en-US" sz="1000" b="0" i="0" u="none" strike="noStrike">
                        <a:solidFill>
                          <a:srgbClr val="000000"/>
                        </a:solidFill>
                        <a:effectLst/>
                        <a:latin typeface="Calibri" panose="020F0502020204030204" pitchFamily="34" charset="0"/>
                      </a:endParaRPr>
                    </a:p>
                  </a:txBody>
                  <a:tcPr marL="8763" marR="8763" marT="8763" marB="0" anchor="b"/>
                </a:tc>
                <a:extLst>
                  <a:ext uri="{0D108BD9-81ED-4DB2-BD59-A6C34878D82A}">
                    <a16:rowId xmlns:a16="http://schemas.microsoft.com/office/drawing/2014/main" val="3624935770"/>
                  </a:ext>
                </a:extLst>
              </a:tr>
              <a:tr h="196641">
                <a:tc>
                  <a:txBody>
                    <a:bodyPr/>
                    <a:lstStyle/>
                    <a:p>
                      <a:pPr algn="l" fontAlgn="b"/>
                      <a:r>
                        <a:rPr lang="en-US" sz="1000" u="none" strike="noStrike">
                          <a:effectLst/>
                        </a:rPr>
                        <a:t>rbf</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1500</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0.001</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0.9565</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0.994574</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0.998584</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0.979235</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0.64</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0.974101</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0.97844</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0.948371</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0.980256</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0.938896</a:t>
                      </a:r>
                      <a:endParaRPr lang="en-US" sz="1000" b="0" i="0" u="none" strike="noStrike">
                        <a:solidFill>
                          <a:srgbClr val="000000"/>
                        </a:solidFill>
                        <a:effectLst/>
                        <a:latin typeface="Calibri" panose="020F0502020204030204" pitchFamily="34" charset="0"/>
                      </a:endParaRPr>
                    </a:p>
                  </a:txBody>
                  <a:tcPr marL="8763" marR="8763" marT="8763" marB="0" anchor="b"/>
                </a:tc>
                <a:extLst>
                  <a:ext uri="{0D108BD9-81ED-4DB2-BD59-A6C34878D82A}">
                    <a16:rowId xmlns:a16="http://schemas.microsoft.com/office/drawing/2014/main" val="4014458446"/>
                  </a:ext>
                </a:extLst>
              </a:tr>
              <a:tr h="196641">
                <a:tc>
                  <a:txBody>
                    <a:bodyPr/>
                    <a:lstStyle/>
                    <a:p>
                      <a:pPr algn="l" fontAlgn="b"/>
                      <a:r>
                        <a:rPr lang="en-US" sz="1000" u="none" strike="noStrike">
                          <a:effectLst/>
                        </a:rPr>
                        <a:t>rbf</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500</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0.001</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0.9565</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0.994574</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0.999152</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0.984262</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0.62</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0.977369</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0.987136</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0.950533</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0.980256</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0.938865</a:t>
                      </a:r>
                      <a:endParaRPr lang="en-US" sz="1000" b="0" i="0" u="none" strike="noStrike">
                        <a:solidFill>
                          <a:srgbClr val="000000"/>
                        </a:solidFill>
                        <a:effectLst/>
                        <a:latin typeface="Calibri" panose="020F0502020204030204" pitchFamily="34" charset="0"/>
                      </a:endParaRPr>
                    </a:p>
                  </a:txBody>
                  <a:tcPr marL="8763" marR="8763" marT="8763" marB="0" anchor="b"/>
                </a:tc>
                <a:extLst>
                  <a:ext uri="{0D108BD9-81ED-4DB2-BD59-A6C34878D82A}">
                    <a16:rowId xmlns:a16="http://schemas.microsoft.com/office/drawing/2014/main" val="1272442678"/>
                  </a:ext>
                </a:extLst>
              </a:tr>
              <a:tr h="196641">
                <a:tc>
                  <a:txBody>
                    <a:bodyPr/>
                    <a:lstStyle/>
                    <a:p>
                      <a:pPr algn="l" fontAlgn="b"/>
                      <a:r>
                        <a:rPr lang="en-US" sz="1000" u="none" strike="noStrike">
                          <a:effectLst/>
                        </a:rPr>
                        <a:t>rbf</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100</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0.001</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0.957503</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0.994574</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0.997458</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0.982569</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0.62</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0.976246</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0.982871</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0.951077</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0.98103</a:t>
                      </a:r>
                      <a:endParaRPr lang="en-US" sz="1000" b="0" i="0" u="none" strike="noStrike">
                        <a:solidFill>
                          <a:srgbClr val="000000"/>
                        </a:solidFill>
                        <a:effectLst/>
                        <a:latin typeface="Calibri" panose="020F0502020204030204" pitchFamily="34" charset="0"/>
                      </a:endParaRPr>
                    </a:p>
                  </a:txBody>
                  <a:tcPr marL="8763" marR="8763" marT="8763" marB="0" anchor="b"/>
                </a:tc>
                <a:tc>
                  <a:txBody>
                    <a:bodyPr/>
                    <a:lstStyle/>
                    <a:p>
                      <a:pPr algn="r" fontAlgn="b"/>
                      <a:r>
                        <a:rPr lang="en-US" sz="1000" u="none" strike="noStrike">
                          <a:effectLst/>
                        </a:rPr>
                        <a:t>0.938147</a:t>
                      </a:r>
                      <a:endParaRPr lang="en-US" sz="1000" b="0" i="0" u="none" strike="noStrike">
                        <a:solidFill>
                          <a:srgbClr val="000000"/>
                        </a:solidFill>
                        <a:effectLst/>
                        <a:latin typeface="Calibri" panose="020F0502020204030204" pitchFamily="34" charset="0"/>
                      </a:endParaRPr>
                    </a:p>
                  </a:txBody>
                  <a:tcPr marL="8763" marR="8763" marT="8763" marB="0" anchor="b"/>
                </a:tc>
                <a:extLst>
                  <a:ext uri="{0D108BD9-81ED-4DB2-BD59-A6C34878D82A}">
                    <a16:rowId xmlns:a16="http://schemas.microsoft.com/office/drawing/2014/main" val="1910028912"/>
                  </a:ext>
                </a:extLst>
              </a:tr>
            </a:tbl>
          </a:graphicData>
        </a:graphic>
      </p:graphicFrame>
    </p:spTree>
    <p:extLst>
      <p:ext uri="{BB962C8B-B14F-4D97-AF65-F5344CB8AC3E}">
        <p14:creationId xmlns:p14="http://schemas.microsoft.com/office/powerpoint/2010/main" val="2123022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D223E-4E3D-4C17-ACF2-DB23A302D579}"/>
              </a:ext>
            </a:extLst>
          </p:cNvPr>
          <p:cNvSpPr>
            <a:spLocks noGrp="1"/>
          </p:cNvSpPr>
          <p:nvPr>
            <p:ph type="title"/>
          </p:nvPr>
        </p:nvSpPr>
        <p:spPr>
          <a:xfrm>
            <a:off x="2231136" y="964692"/>
            <a:ext cx="7729728" cy="1188720"/>
          </a:xfrm>
        </p:spPr>
        <p:txBody>
          <a:bodyPr/>
          <a:lstStyle/>
          <a:p>
            <a:r>
              <a:rPr lang="en-US" dirty="0"/>
              <a:t>RESULTS (SVM GRID SEARCH) AUC ROC</a:t>
            </a:r>
          </a:p>
        </p:txBody>
      </p:sp>
      <p:pic>
        <p:nvPicPr>
          <p:cNvPr id="7" name="Picture 6">
            <a:extLst>
              <a:ext uri="{FF2B5EF4-FFF2-40B4-BE49-F238E27FC236}">
                <a16:creationId xmlns:a16="http://schemas.microsoft.com/office/drawing/2014/main" id="{1BD309E8-6E68-47D9-A04B-4302A0B27DBD}"/>
              </a:ext>
            </a:extLst>
          </p:cNvPr>
          <p:cNvPicPr>
            <a:picLocks noChangeAspect="1"/>
          </p:cNvPicPr>
          <p:nvPr/>
        </p:nvPicPr>
        <p:blipFill>
          <a:blip r:embed="rId2"/>
          <a:stretch>
            <a:fillRect/>
          </a:stretch>
        </p:blipFill>
        <p:spPr>
          <a:xfrm>
            <a:off x="1" y="2230016"/>
            <a:ext cx="6096000" cy="4627984"/>
          </a:xfrm>
          <a:prstGeom prst="rect">
            <a:avLst/>
          </a:prstGeom>
        </p:spPr>
      </p:pic>
      <p:pic>
        <p:nvPicPr>
          <p:cNvPr id="9" name="Picture 8">
            <a:extLst>
              <a:ext uri="{FF2B5EF4-FFF2-40B4-BE49-F238E27FC236}">
                <a16:creationId xmlns:a16="http://schemas.microsoft.com/office/drawing/2014/main" id="{C4862468-B0FF-4C52-BD47-D31BB17AAEED}"/>
              </a:ext>
            </a:extLst>
          </p:cNvPr>
          <p:cNvPicPr>
            <a:picLocks noChangeAspect="1"/>
          </p:cNvPicPr>
          <p:nvPr/>
        </p:nvPicPr>
        <p:blipFill>
          <a:blip r:embed="rId3"/>
          <a:stretch>
            <a:fillRect/>
          </a:stretch>
        </p:blipFill>
        <p:spPr>
          <a:xfrm>
            <a:off x="6428793" y="2230016"/>
            <a:ext cx="5763208" cy="4627983"/>
          </a:xfrm>
          <a:prstGeom prst="rect">
            <a:avLst/>
          </a:prstGeom>
        </p:spPr>
      </p:pic>
      <p:sp>
        <p:nvSpPr>
          <p:cNvPr id="3" name="Slide Number Placeholder 2">
            <a:extLst>
              <a:ext uri="{FF2B5EF4-FFF2-40B4-BE49-F238E27FC236}">
                <a16:creationId xmlns:a16="http://schemas.microsoft.com/office/drawing/2014/main" id="{38DA9E67-E950-4C1E-B407-CC957C55A7E1}"/>
              </a:ext>
            </a:extLst>
          </p:cNvPr>
          <p:cNvSpPr>
            <a:spLocks noGrp="1"/>
          </p:cNvSpPr>
          <p:nvPr>
            <p:ph type="sldNum" sz="quarter" idx="12"/>
          </p:nvPr>
        </p:nvSpPr>
        <p:spPr>
          <a:xfrm>
            <a:off x="11723198" y="6217920"/>
            <a:ext cx="365760" cy="365760"/>
          </a:xfrm>
        </p:spPr>
        <p:txBody>
          <a:bodyPr/>
          <a:lstStyle/>
          <a:p>
            <a:fld id="{8A7A6979-0714-4377-B894-6BE4C2D6E202}" type="slidenum">
              <a:rPr lang="en-US" smtClean="0"/>
              <a:pPr/>
              <a:t>22</a:t>
            </a:fld>
            <a:endParaRPr lang="en-US" dirty="0"/>
          </a:p>
        </p:txBody>
      </p:sp>
    </p:spTree>
    <p:extLst>
      <p:ext uri="{BB962C8B-B14F-4D97-AF65-F5344CB8AC3E}">
        <p14:creationId xmlns:p14="http://schemas.microsoft.com/office/powerpoint/2010/main" val="271376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FA680-F729-47B7-8769-0DF67CCA236A}"/>
              </a:ext>
            </a:extLst>
          </p:cNvPr>
          <p:cNvSpPr>
            <a:spLocks noGrp="1"/>
          </p:cNvSpPr>
          <p:nvPr>
            <p:ph type="title"/>
          </p:nvPr>
        </p:nvSpPr>
        <p:spPr>
          <a:xfrm>
            <a:off x="2231136" y="180917"/>
            <a:ext cx="7729728" cy="1188720"/>
          </a:xfrm>
        </p:spPr>
        <p:txBody>
          <a:bodyPr/>
          <a:lstStyle/>
          <a:p>
            <a:r>
              <a:rPr lang="en-US" dirty="0"/>
              <a:t>RESULTS (AUC ROC PLOT ON BEST PARAMS – Linear SVM)</a:t>
            </a:r>
          </a:p>
        </p:txBody>
      </p:sp>
      <p:pic>
        <p:nvPicPr>
          <p:cNvPr id="5" name="Content Placeholder 4" descr="A close up of a map&#10;&#10;Description automatically generated">
            <a:extLst>
              <a:ext uri="{FF2B5EF4-FFF2-40B4-BE49-F238E27FC236}">
                <a16:creationId xmlns:a16="http://schemas.microsoft.com/office/drawing/2014/main" id="{F14DEA82-A9B7-4C62-A223-947AC2CCD9C2}"/>
              </a:ext>
            </a:extLst>
          </p:cNvPr>
          <p:cNvPicPr>
            <a:picLocks noGrp="1" noChangeAspect="1"/>
          </p:cNvPicPr>
          <p:nvPr>
            <p:ph idx="1"/>
          </p:nvPr>
        </p:nvPicPr>
        <p:blipFill>
          <a:blip r:embed="rId2"/>
          <a:stretch>
            <a:fillRect/>
          </a:stretch>
        </p:blipFill>
        <p:spPr>
          <a:xfrm>
            <a:off x="528735" y="1520825"/>
            <a:ext cx="11134530" cy="5337176"/>
          </a:xfrm>
        </p:spPr>
      </p:pic>
      <p:sp>
        <p:nvSpPr>
          <p:cNvPr id="3" name="Slide Number Placeholder 2">
            <a:extLst>
              <a:ext uri="{FF2B5EF4-FFF2-40B4-BE49-F238E27FC236}">
                <a16:creationId xmlns:a16="http://schemas.microsoft.com/office/drawing/2014/main" id="{6914ED0F-AE66-41F1-A888-2A050B57C57D}"/>
              </a:ext>
            </a:extLst>
          </p:cNvPr>
          <p:cNvSpPr>
            <a:spLocks noGrp="1"/>
          </p:cNvSpPr>
          <p:nvPr>
            <p:ph type="sldNum" sz="quarter" idx="12"/>
          </p:nvPr>
        </p:nvSpPr>
        <p:spPr>
          <a:xfrm>
            <a:off x="11689949" y="6217920"/>
            <a:ext cx="365760" cy="365760"/>
          </a:xfrm>
        </p:spPr>
        <p:txBody>
          <a:bodyPr/>
          <a:lstStyle/>
          <a:p>
            <a:fld id="{8A7A6979-0714-4377-B894-6BE4C2D6E202}" type="slidenum">
              <a:rPr lang="en-US" smtClean="0"/>
              <a:pPr/>
              <a:t>23</a:t>
            </a:fld>
            <a:endParaRPr lang="en-US" dirty="0"/>
          </a:p>
        </p:txBody>
      </p:sp>
    </p:spTree>
    <p:extLst>
      <p:ext uri="{BB962C8B-B14F-4D97-AF65-F5344CB8AC3E}">
        <p14:creationId xmlns:p14="http://schemas.microsoft.com/office/powerpoint/2010/main" val="274334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FA680-F729-47B7-8769-0DF67CCA236A}"/>
              </a:ext>
            </a:extLst>
          </p:cNvPr>
          <p:cNvSpPr>
            <a:spLocks noGrp="1"/>
          </p:cNvSpPr>
          <p:nvPr>
            <p:ph type="title"/>
          </p:nvPr>
        </p:nvSpPr>
        <p:spPr>
          <a:xfrm>
            <a:off x="2231136" y="180917"/>
            <a:ext cx="7729728" cy="1188720"/>
          </a:xfrm>
        </p:spPr>
        <p:txBody>
          <a:bodyPr/>
          <a:lstStyle/>
          <a:p>
            <a:r>
              <a:rPr lang="en-US" dirty="0"/>
              <a:t>RESULTS (AUC ROC PLOT ON BEST PARAMS – RBF Kernel)</a:t>
            </a:r>
          </a:p>
        </p:txBody>
      </p:sp>
      <p:pic>
        <p:nvPicPr>
          <p:cNvPr id="5" name="Content Placeholder 4">
            <a:extLst>
              <a:ext uri="{FF2B5EF4-FFF2-40B4-BE49-F238E27FC236}">
                <a16:creationId xmlns:a16="http://schemas.microsoft.com/office/drawing/2014/main" id="{F14DEA82-A9B7-4C62-A223-947AC2CCD9C2}"/>
              </a:ext>
            </a:extLst>
          </p:cNvPr>
          <p:cNvPicPr>
            <a:picLocks noGrp="1" noChangeAspect="1"/>
          </p:cNvPicPr>
          <p:nvPr>
            <p:ph idx="1"/>
          </p:nvPr>
        </p:nvPicPr>
        <p:blipFill>
          <a:blip r:embed="rId2"/>
          <a:stretch>
            <a:fillRect/>
          </a:stretch>
        </p:blipFill>
        <p:spPr>
          <a:xfrm>
            <a:off x="174170" y="1520825"/>
            <a:ext cx="11843660" cy="5337176"/>
          </a:xfrm>
        </p:spPr>
      </p:pic>
      <p:sp>
        <p:nvSpPr>
          <p:cNvPr id="3" name="Slide Number Placeholder 2">
            <a:extLst>
              <a:ext uri="{FF2B5EF4-FFF2-40B4-BE49-F238E27FC236}">
                <a16:creationId xmlns:a16="http://schemas.microsoft.com/office/drawing/2014/main" id="{FAA4DE86-DD7A-4AB7-8C05-D38E808C6500}"/>
              </a:ext>
            </a:extLst>
          </p:cNvPr>
          <p:cNvSpPr>
            <a:spLocks noGrp="1"/>
          </p:cNvSpPr>
          <p:nvPr>
            <p:ph type="sldNum" sz="quarter" idx="12"/>
          </p:nvPr>
        </p:nvSpPr>
        <p:spPr/>
        <p:txBody>
          <a:bodyPr/>
          <a:lstStyle/>
          <a:p>
            <a:fld id="{8A7A6979-0714-4377-B894-6BE4C2D6E202}" type="slidenum">
              <a:rPr lang="en-US" smtClean="0"/>
              <a:pPr/>
              <a:t>24</a:t>
            </a:fld>
            <a:endParaRPr lang="en-US" dirty="0"/>
          </a:p>
        </p:txBody>
      </p:sp>
    </p:spTree>
    <p:extLst>
      <p:ext uri="{BB962C8B-B14F-4D97-AF65-F5344CB8AC3E}">
        <p14:creationId xmlns:p14="http://schemas.microsoft.com/office/powerpoint/2010/main" val="1306390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E7F89-4ECB-4F02-8FA3-BA44CE93906D}"/>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sz="2000">
                <a:solidFill>
                  <a:srgbClr val="262626"/>
                </a:solidFill>
              </a:rPr>
              <a:t>COMPARISON (CLASSIFICATION MODELS)</a:t>
            </a:r>
          </a:p>
        </p:txBody>
      </p:sp>
      <p:sp>
        <p:nvSpPr>
          <p:cNvPr id="10" name="Rectangle 9">
            <a:extLst>
              <a:ext uri="{FF2B5EF4-FFF2-40B4-BE49-F238E27FC236}">
                <a16:creationId xmlns:a16="http://schemas.microsoft.com/office/drawing/2014/main" id="{ED6F0A31-5407-4EFA-9DFA-67E9426829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F3E3126-2A92-4355-8E9B-71888297F616}"/>
              </a:ext>
            </a:extLst>
          </p:cNvPr>
          <p:cNvPicPr>
            <a:picLocks noGrp="1" noChangeAspect="1"/>
          </p:cNvPicPr>
          <p:nvPr>
            <p:ph idx="1"/>
          </p:nvPr>
        </p:nvPicPr>
        <p:blipFill>
          <a:blip r:embed="rId2"/>
          <a:stretch>
            <a:fillRect/>
          </a:stretch>
        </p:blipFill>
        <p:spPr>
          <a:xfrm>
            <a:off x="5294376" y="1120616"/>
            <a:ext cx="6257544" cy="4302061"/>
          </a:xfrm>
          <a:prstGeom prst="rect">
            <a:avLst/>
          </a:prstGeom>
        </p:spPr>
      </p:pic>
      <p:sp>
        <p:nvSpPr>
          <p:cNvPr id="3" name="Slide Number Placeholder 2">
            <a:extLst>
              <a:ext uri="{FF2B5EF4-FFF2-40B4-BE49-F238E27FC236}">
                <a16:creationId xmlns:a16="http://schemas.microsoft.com/office/drawing/2014/main" id="{8094BB4B-1F66-49FB-BB3A-78BE6A03DDC2}"/>
              </a:ext>
            </a:extLst>
          </p:cNvPr>
          <p:cNvSpPr>
            <a:spLocks noGrp="1"/>
          </p:cNvSpPr>
          <p:nvPr>
            <p:ph type="sldNum" sz="quarter" idx="12"/>
          </p:nvPr>
        </p:nvSpPr>
        <p:spPr/>
        <p:txBody>
          <a:bodyPr/>
          <a:lstStyle/>
          <a:p>
            <a:fld id="{8A7A6979-0714-4377-B894-6BE4C2D6E202}" type="slidenum">
              <a:rPr lang="en-US" smtClean="0"/>
              <a:pPr/>
              <a:t>25</a:t>
            </a:fld>
            <a:endParaRPr lang="en-US" dirty="0"/>
          </a:p>
        </p:txBody>
      </p:sp>
    </p:spTree>
    <p:extLst>
      <p:ext uri="{BB962C8B-B14F-4D97-AF65-F5344CB8AC3E}">
        <p14:creationId xmlns:p14="http://schemas.microsoft.com/office/powerpoint/2010/main" val="15791657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E7F89-4ECB-4F02-8FA3-BA44CE93906D}"/>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sz="2000" dirty="0">
                <a:solidFill>
                  <a:srgbClr val="262626"/>
                </a:solidFill>
              </a:rPr>
              <a:t>COMPARISON (Before &amp; after PCA)</a:t>
            </a:r>
          </a:p>
        </p:txBody>
      </p:sp>
      <p:sp>
        <p:nvSpPr>
          <p:cNvPr id="10" name="Rectangle 9">
            <a:extLst>
              <a:ext uri="{FF2B5EF4-FFF2-40B4-BE49-F238E27FC236}">
                <a16:creationId xmlns:a16="http://schemas.microsoft.com/office/drawing/2014/main" id="{ED6F0A31-5407-4EFA-9DFA-67E9426829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F3E3126-2A92-4355-8E9B-71888297F616}"/>
              </a:ext>
            </a:extLst>
          </p:cNvPr>
          <p:cNvPicPr>
            <a:picLocks noGrp="1" noChangeAspect="1"/>
          </p:cNvPicPr>
          <p:nvPr>
            <p:ph idx="1"/>
          </p:nvPr>
        </p:nvPicPr>
        <p:blipFill>
          <a:blip r:embed="rId2"/>
          <a:stretch>
            <a:fillRect/>
          </a:stretch>
        </p:blipFill>
        <p:spPr>
          <a:xfrm>
            <a:off x="5294376" y="1120616"/>
            <a:ext cx="6257543" cy="4302061"/>
          </a:xfrm>
          <a:prstGeom prst="rect">
            <a:avLst/>
          </a:prstGeom>
        </p:spPr>
      </p:pic>
      <p:sp>
        <p:nvSpPr>
          <p:cNvPr id="3" name="Slide Number Placeholder 2">
            <a:extLst>
              <a:ext uri="{FF2B5EF4-FFF2-40B4-BE49-F238E27FC236}">
                <a16:creationId xmlns:a16="http://schemas.microsoft.com/office/drawing/2014/main" id="{74A989F3-F67C-42DE-B743-41499B5DD038}"/>
              </a:ext>
            </a:extLst>
          </p:cNvPr>
          <p:cNvSpPr>
            <a:spLocks noGrp="1"/>
          </p:cNvSpPr>
          <p:nvPr>
            <p:ph type="sldNum" sz="quarter" idx="12"/>
          </p:nvPr>
        </p:nvSpPr>
        <p:spPr/>
        <p:txBody>
          <a:bodyPr/>
          <a:lstStyle/>
          <a:p>
            <a:fld id="{8A7A6979-0714-4377-B894-6BE4C2D6E202}" type="slidenum">
              <a:rPr lang="en-US" smtClean="0"/>
              <a:pPr/>
              <a:t>26</a:t>
            </a:fld>
            <a:endParaRPr lang="en-US" dirty="0"/>
          </a:p>
        </p:txBody>
      </p:sp>
    </p:spTree>
    <p:extLst>
      <p:ext uri="{BB962C8B-B14F-4D97-AF65-F5344CB8AC3E}">
        <p14:creationId xmlns:p14="http://schemas.microsoft.com/office/powerpoint/2010/main" val="24917792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shade val="100000"/>
                <a:satMod val="185000"/>
                <a:lumMod val="120000"/>
              </a:schemeClr>
            </a:gs>
            <a:gs pos="100000">
              <a:schemeClr val="bg1">
                <a:tint val="96000"/>
                <a:shade val="95000"/>
                <a:satMod val="215000"/>
                <a:lumMod val="80000"/>
              </a:schemeClr>
            </a:gs>
          </a:gsLst>
          <a:path path="circle">
            <a:fillToRect l="50000" t="55000" r="125000" b="100000"/>
          </a:path>
        </a:gradFill>
        <a:effectLst/>
      </p:bgPr>
    </p:bg>
    <p:spTree>
      <p:nvGrpSpPr>
        <p:cNvPr id="1" name=""/>
        <p:cNvGrpSpPr/>
        <p:nvPr/>
      </p:nvGrpSpPr>
      <p:grpSpPr>
        <a:xfrm>
          <a:off x="0" y="0"/>
          <a:ext cx="0" cy="0"/>
          <a:chOff x="0" y="0"/>
          <a:chExt cx="0" cy="0"/>
        </a:xfrm>
      </p:grpSpPr>
      <p:pic>
        <p:nvPicPr>
          <p:cNvPr id="7" name="Picture 6" descr="An empty road&#10;&#10;Description automatically generated">
            <a:extLst>
              <a:ext uri="{FF2B5EF4-FFF2-40B4-BE49-F238E27FC236}">
                <a16:creationId xmlns:a16="http://schemas.microsoft.com/office/drawing/2014/main" id="{39339AB4-EF71-4D29-9646-C5114EE40D0C}"/>
              </a:ext>
            </a:extLst>
          </p:cNvPr>
          <p:cNvPicPr>
            <a:picLocks noChangeAspect="1"/>
          </p:cNvPicPr>
          <p:nvPr/>
        </p:nvPicPr>
        <p:blipFill rotWithShape="1">
          <a:blip r:embed="rId2">
            <a:duotone>
              <a:schemeClr val="bg2">
                <a:shade val="45000"/>
                <a:satMod val="135000"/>
              </a:schemeClr>
              <a:prstClr val="white"/>
            </a:duotone>
            <a:alphaModFix amt="25000"/>
            <a:extLst/>
          </a:blip>
          <a:srcRect b="10000"/>
          <a:stretch/>
        </p:blipFill>
        <p:spPr>
          <a:xfrm>
            <a:off x="20" y="0"/>
            <a:ext cx="12191980" cy="6857990"/>
          </a:xfrm>
          <a:prstGeom prst="rect">
            <a:avLst/>
          </a:prstGeom>
        </p:spPr>
      </p:pic>
      <p:sp>
        <p:nvSpPr>
          <p:cNvPr id="2" name="Title 1">
            <a:extLst>
              <a:ext uri="{FF2B5EF4-FFF2-40B4-BE49-F238E27FC236}">
                <a16:creationId xmlns:a16="http://schemas.microsoft.com/office/drawing/2014/main" id="{28A75392-1BA6-4939-83EF-A108D03E9124}"/>
              </a:ext>
            </a:extLst>
          </p:cNvPr>
          <p:cNvSpPr>
            <a:spLocks noGrp="1"/>
          </p:cNvSpPr>
          <p:nvPr>
            <p:ph type="title"/>
          </p:nvPr>
        </p:nvSpPr>
        <p:spPr>
          <a:xfrm>
            <a:off x="2231136" y="964692"/>
            <a:ext cx="7729728" cy="1188720"/>
          </a:xfrm>
          <a:solidFill>
            <a:schemeClr val="bg1">
              <a:alpha val="45000"/>
            </a:schemeClr>
          </a:solidFill>
        </p:spPr>
        <p:txBody>
          <a:bodyPr>
            <a:normAutofit/>
          </a:bodyPr>
          <a:lstStyle/>
          <a:p>
            <a:r>
              <a:rPr lang="en-US" dirty="0"/>
              <a:t>FUTURE DIRECTION OF RESEARCH</a:t>
            </a:r>
          </a:p>
        </p:txBody>
      </p:sp>
      <p:sp>
        <p:nvSpPr>
          <p:cNvPr id="3" name="Content Placeholder 2">
            <a:extLst>
              <a:ext uri="{FF2B5EF4-FFF2-40B4-BE49-F238E27FC236}">
                <a16:creationId xmlns:a16="http://schemas.microsoft.com/office/drawing/2014/main" id="{A007FDB6-BCFD-4D46-9137-5BA376425789}"/>
              </a:ext>
            </a:extLst>
          </p:cNvPr>
          <p:cNvSpPr>
            <a:spLocks noGrp="1"/>
          </p:cNvSpPr>
          <p:nvPr>
            <p:ph idx="1"/>
          </p:nvPr>
        </p:nvSpPr>
        <p:spPr/>
        <p:txBody>
          <a:bodyPr>
            <a:normAutofit/>
          </a:bodyPr>
          <a:lstStyle/>
          <a:p>
            <a:r>
              <a:rPr lang="en-US" sz="2400" dirty="0"/>
              <a:t>Application of Deep Learning Models </a:t>
            </a:r>
          </a:p>
          <a:p>
            <a:pPr lvl="1"/>
            <a:r>
              <a:rPr lang="en-US" sz="2000" dirty="0"/>
              <a:t>CNNs</a:t>
            </a:r>
          </a:p>
          <a:p>
            <a:pPr lvl="1"/>
            <a:r>
              <a:rPr lang="en-US" sz="2000" dirty="0"/>
              <a:t>RNNs</a:t>
            </a:r>
          </a:p>
          <a:p>
            <a:r>
              <a:rPr lang="en-US" sz="2400" dirty="0"/>
              <a:t>Exploration of other Evaluation Metrics</a:t>
            </a:r>
          </a:p>
          <a:p>
            <a:r>
              <a:rPr lang="en-US" sz="2400" dirty="0"/>
              <a:t>Malware Classification for Android Devices/IoT Devices</a:t>
            </a:r>
          </a:p>
        </p:txBody>
      </p:sp>
      <p:sp>
        <p:nvSpPr>
          <p:cNvPr id="4" name="Slide Number Placeholder 3">
            <a:extLst>
              <a:ext uri="{FF2B5EF4-FFF2-40B4-BE49-F238E27FC236}">
                <a16:creationId xmlns:a16="http://schemas.microsoft.com/office/drawing/2014/main" id="{F4404FBD-90D5-44B4-8F18-171E016E33A6}"/>
              </a:ext>
            </a:extLst>
          </p:cNvPr>
          <p:cNvSpPr>
            <a:spLocks noGrp="1"/>
          </p:cNvSpPr>
          <p:nvPr>
            <p:ph type="sldNum" sz="quarter" idx="12"/>
          </p:nvPr>
        </p:nvSpPr>
        <p:spPr/>
        <p:txBody>
          <a:bodyPr/>
          <a:lstStyle/>
          <a:p>
            <a:fld id="{8A7A6979-0714-4377-B894-6BE4C2D6E202}" type="slidenum">
              <a:rPr lang="en-US" smtClean="0"/>
              <a:pPr/>
              <a:t>27</a:t>
            </a:fld>
            <a:endParaRPr lang="en-US" dirty="0"/>
          </a:p>
        </p:txBody>
      </p:sp>
    </p:spTree>
    <p:extLst>
      <p:ext uri="{BB962C8B-B14F-4D97-AF65-F5344CB8AC3E}">
        <p14:creationId xmlns:p14="http://schemas.microsoft.com/office/powerpoint/2010/main" val="37111470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9670D-F97D-407D-A07C-977F9798E992}"/>
              </a:ext>
            </a:extLst>
          </p:cNvPr>
          <p:cNvSpPr>
            <a:spLocks noGrp="1"/>
          </p:cNvSpPr>
          <p:nvPr>
            <p:ph type="title"/>
          </p:nvPr>
        </p:nvSpPr>
        <p:spPr>
          <a:xfrm>
            <a:off x="2231136" y="964692"/>
            <a:ext cx="7729728" cy="1188720"/>
          </a:xfrm>
        </p:spPr>
        <p:txBody>
          <a:bodyPr>
            <a:normAutofit/>
          </a:bodyPr>
          <a:lstStyle/>
          <a:p>
            <a:r>
              <a:rPr lang="en-US"/>
              <a:t>GROUP MEMEBERS’ CONTRIBUTIONS</a:t>
            </a:r>
            <a:endParaRPr lang="en-US" dirty="0"/>
          </a:p>
        </p:txBody>
      </p:sp>
      <p:sp>
        <p:nvSpPr>
          <p:cNvPr id="4" name="Slide Number Placeholder 3">
            <a:extLst>
              <a:ext uri="{FF2B5EF4-FFF2-40B4-BE49-F238E27FC236}">
                <a16:creationId xmlns:a16="http://schemas.microsoft.com/office/drawing/2014/main" id="{B8235BA5-15F0-4487-934D-4ACF8DB63758}"/>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8A7A6979-0714-4377-B894-6BE4C2D6E202}" type="slidenum">
              <a:rPr lang="en-US" smtClean="0"/>
              <a:pPr>
                <a:lnSpc>
                  <a:spcPct val="90000"/>
                </a:lnSpc>
                <a:spcAft>
                  <a:spcPts val="600"/>
                </a:spcAft>
              </a:pPr>
              <a:t>28</a:t>
            </a:fld>
            <a:endParaRPr lang="en-US"/>
          </a:p>
        </p:txBody>
      </p:sp>
      <p:graphicFrame>
        <p:nvGraphicFramePr>
          <p:cNvPr id="6" name="Content Placeholder 2">
            <a:extLst>
              <a:ext uri="{FF2B5EF4-FFF2-40B4-BE49-F238E27FC236}">
                <a16:creationId xmlns:a16="http://schemas.microsoft.com/office/drawing/2014/main" id="{5B558E3C-8E0C-4CA8-9B81-CA1F4D7FBFF7}"/>
              </a:ext>
            </a:extLst>
          </p:cNvPr>
          <p:cNvGraphicFramePr>
            <a:graphicFrameLocks noGrp="1"/>
          </p:cNvGraphicFramePr>
          <p:nvPr>
            <p:ph idx="1"/>
            <p:extLst>
              <p:ext uri="{D42A27DB-BD31-4B8C-83A1-F6EECF244321}">
                <p14:modId xmlns:p14="http://schemas.microsoft.com/office/powerpoint/2010/main" val="480044283"/>
              </p:ext>
            </p:extLst>
          </p:nvPr>
        </p:nvGraphicFramePr>
        <p:xfrm>
          <a:off x="946984" y="2638425"/>
          <a:ext cx="10177699" cy="3139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1677554"/>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9670D-F97D-407D-A07C-977F9798E992}"/>
              </a:ext>
            </a:extLst>
          </p:cNvPr>
          <p:cNvSpPr>
            <a:spLocks noGrp="1"/>
          </p:cNvSpPr>
          <p:nvPr>
            <p:ph type="title"/>
          </p:nvPr>
        </p:nvSpPr>
        <p:spPr>
          <a:xfrm>
            <a:off x="2231136" y="964692"/>
            <a:ext cx="7729728" cy="1188720"/>
          </a:xfrm>
        </p:spPr>
        <p:txBody>
          <a:bodyPr>
            <a:normAutofit/>
          </a:bodyPr>
          <a:lstStyle/>
          <a:p>
            <a:r>
              <a:rPr lang="en-US" dirty="0"/>
              <a:t>LEARNING DURING PROJECT</a:t>
            </a:r>
          </a:p>
        </p:txBody>
      </p:sp>
      <p:graphicFrame>
        <p:nvGraphicFramePr>
          <p:cNvPr id="5" name="Content Placeholder 2">
            <a:extLst>
              <a:ext uri="{FF2B5EF4-FFF2-40B4-BE49-F238E27FC236}">
                <a16:creationId xmlns:a16="http://schemas.microsoft.com/office/drawing/2014/main" id="{0B4AD5E8-0F6C-4C6E-B844-5DC7177A10ED}"/>
              </a:ext>
            </a:extLst>
          </p:cNvPr>
          <p:cNvGraphicFramePr>
            <a:graphicFrameLocks noGrp="1"/>
          </p:cNvGraphicFramePr>
          <p:nvPr>
            <p:ph idx="1"/>
            <p:extLst>
              <p:ext uri="{D42A27DB-BD31-4B8C-83A1-F6EECF244321}">
                <p14:modId xmlns:p14="http://schemas.microsoft.com/office/powerpoint/2010/main" val="2297478419"/>
              </p:ext>
            </p:extLst>
          </p:nvPr>
        </p:nvGraphicFramePr>
        <p:xfrm>
          <a:off x="946984" y="2638425"/>
          <a:ext cx="10177699" cy="3139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12CD923D-0E99-4FCA-9415-79AAEE95BBF9}"/>
              </a:ext>
            </a:extLst>
          </p:cNvPr>
          <p:cNvSpPr>
            <a:spLocks noGrp="1"/>
          </p:cNvSpPr>
          <p:nvPr>
            <p:ph type="sldNum" sz="quarter" idx="12"/>
          </p:nvPr>
        </p:nvSpPr>
        <p:spPr/>
        <p:txBody>
          <a:bodyPr/>
          <a:lstStyle/>
          <a:p>
            <a:fld id="{8A7A6979-0714-4377-B894-6BE4C2D6E202}" type="slidenum">
              <a:rPr lang="en-US" smtClean="0"/>
              <a:pPr/>
              <a:t>29</a:t>
            </a:fld>
            <a:endParaRPr lang="en-US" dirty="0"/>
          </a:p>
        </p:txBody>
      </p:sp>
    </p:spTree>
    <p:extLst>
      <p:ext uri="{BB962C8B-B14F-4D97-AF65-F5344CB8AC3E}">
        <p14:creationId xmlns:p14="http://schemas.microsoft.com/office/powerpoint/2010/main" val="585402608"/>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D3441-C927-4EEB-81C6-56B9B970D32E}"/>
              </a:ext>
            </a:extLst>
          </p:cNvPr>
          <p:cNvSpPr>
            <a:spLocks noGrp="1"/>
          </p:cNvSpPr>
          <p:nvPr>
            <p:ph type="title"/>
          </p:nvPr>
        </p:nvSpPr>
        <p:spPr>
          <a:xfrm>
            <a:off x="3863994" y="964692"/>
            <a:ext cx="7729728" cy="1188720"/>
          </a:xfrm>
        </p:spPr>
        <p:txBody>
          <a:bodyPr>
            <a:normAutofit/>
          </a:bodyPr>
          <a:lstStyle/>
          <a:p>
            <a:r>
              <a:rPr lang="en-US" sz="3200" dirty="0"/>
              <a:t>GROUP MEMBERS</a:t>
            </a:r>
          </a:p>
        </p:txBody>
      </p:sp>
      <p:sp>
        <p:nvSpPr>
          <p:cNvPr id="3" name="Content Placeholder 2">
            <a:extLst>
              <a:ext uri="{FF2B5EF4-FFF2-40B4-BE49-F238E27FC236}">
                <a16:creationId xmlns:a16="http://schemas.microsoft.com/office/drawing/2014/main" id="{A40C7D1A-1DDD-439C-9338-99C6ADED8633}"/>
              </a:ext>
            </a:extLst>
          </p:cNvPr>
          <p:cNvSpPr>
            <a:spLocks noGrp="1"/>
          </p:cNvSpPr>
          <p:nvPr>
            <p:ph idx="1"/>
          </p:nvPr>
        </p:nvSpPr>
        <p:spPr>
          <a:xfrm>
            <a:off x="3863994" y="2638044"/>
            <a:ext cx="7729728" cy="3101983"/>
          </a:xfrm>
        </p:spPr>
        <p:txBody>
          <a:bodyPr>
            <a:normAutofit/>
          </a:bodyPr>
          <a:lstStyle/>
          <a:p>
            <a:pPr lvl="1"/>
            <a:r>
              <a:rPr lang="en-US" sz="2800" dirty="0"/>
              <a:t>Muhammad Mohsin Zafar</a:t>
            </a:r>
          </a:p>
          <a:p>
            <a:pPr lvl="1"/>
            <a:r>
              <a:rPr lang="en-US" sz="2800" dirty="0"/>
              <a:t>Nasir Ali</a:t>
            </a:r>
          </a:p>
          <a:p>
            <a:pPr lvl="1"/>
            <a:r>
              <a:rPr lang="en-US" sz="2800" dirty="0" err="1"/>
              <a:t>Wamiq</a:t>
            </a:r>
            <a:r>
              <a:rPr lang="en-US" sz="2800" dirty="0"/>
              <a:t> Rehman</a:t>
            </a:r>
          </a:p>
          <a:p>
            <a:pPr marL="228600" lvl="1" indent="0" algn="r">
              <a:buNone/>
            </a:pPr>
            <a:endParaRPr lang="en-US" sz="2800" dirty="0"/>
          </a:p>
          <a:p>
            <a:pPr marL="228600" lvl="1" indent="0" algn="r">
              <a:buNone/>
            </a:pPr>
            <a:r>
              <a:rPr lang="en-US" sz="2800" dirty="0"/>
              <a:t>MS Computer Science (18-20)</a:t>
            </a:r>
          </a:p>
          <a:p>
            <a:pPr lvl="1"/>
            <a:endParaRPr lang="en-US" sz="1800" dirty="0"/>
          </a:p>
        </p:txBody>
      </p:sp>
      <p:sp>
        <p:nvSpPr>
          <p:cNvPr id="4" name="Slide Number Placeholder 3">
            <a:extLst>
              <a:ext uri="{FF2B5EF4-FFF2-40B4-BE49-F238E27FC236}">
                <a16:creationId xmlns:a16="http://schemas.microsoft.com/office/drawing/2014/main" id="{D190F645-32E1-4C16-BA26-1FC71044410C}"/>
              </a:ext>
            </a:extLst>
          </p:cNvPr>
          <p:cNvSpPr>
            <a:spLocks noGrp="1"/>
          </p:cNvSpPr>
          <p:nvPr>
            <p:ph type="sldNum" sz="quarter" idx="12"/>
          </p:nvPr>
        </p:nvSpPr>
        <p:spPr/>
        <p:txBody>
          <a:bodyPr/>
          <a:lstStyle/>
          <a:p>
            <a:fld id="{8A7A6979-0714-4377-B894-6BE4C2D6E202}" type="slidenum">
              <a:rPr lang="en-US" smtClean="0"/>
              <a:pPr/>
              <a:t>3</a:t>
            </a:fld>
            <a:endParaRPr lang="en-US" dirty="0"/>
          </a:p>
        </p:txBody>
      </p:sp>
    </p:spTree>
    <p:extLst>
      <p:ext uri="{BB962C8B-B14F-4D97-AF65-F5344CB8AC3E}">
        <p14:creationId xmlns:p14="http://schemas.microsoft.com/office/powerpoint/2010/main" val="1561795079"/>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5" name="Picture 4" descr="A close up of an umbrella&#10;&#10;Description automatically generated">
            <a:extLst>
              <a:ext uri="{FF2B5EF4-FFF2-40B4-BE49-F238E27FC236}">
                <a16:creationId xmlns:a16="http://schemas.microsoft.com/office/drawing/2014/main" id="{4E079BD6-95BE-463C-B29E-8502321AAD72}"/>
              </a:ext>
            </a:extLst>
          </p:cNvPr>
          <p:cNvPicPr>
            <a:picLocks noChangeAspect="1"/>
          </p:cNvPicPr>
          <p:nvPr/>
        </p:nvPicPr>
        <p:blipFill rotWithShape="1">
          <a:blip r:embed="rId2"/>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5D74767-1D02-46CE-B0D1-70D23D558190}"/>
              </a:ext>
            </a:extLst>
          </p:cNvPr>
          <p:cNvSpPr>
            <a:spLocks noGrp="1"/>
          </p:cNvSpPr>
          <p:nvPr>
            <p:ph type="ctrTitle"/>
          </p:nvPr>
        </p:nvSpPr>
        <p:spPr>
          <a:xfrm>
            <a:off x="1600200" y="2386744"/>
            <a:ext cx="8991600" cy="1645920"/>
          </a:xfrm>
          <a:solidFill>
            <a:schemeClr val="tx1">
              <a:alpha val="80000"/>
            </a:schemeClr>
          </a:solidFill>
          <a:ln>
            <a:solidFill>
              <a:schemeClr val="bg1">
                <a:lumMod val="75000"/>
                <a:lumOff val="25000"/>
              </a:schemeClr>
            </a:solidFill>
          </a:ln>
        </p:spPr>
        <p:style>
          <a:lnRef idx="0">
            <a:schemeClr val="accent4"/>
          </a:lnRef>
          <a:fillRef idx="3">
            <a:schemeClr val="accent4"/>
          </a:fillRef>
          <a:effectRef idx="3">
            <a:schemeClr val="accent4"/>
          </a:effectRef>
          <a:fontRef idx="minor">
            <a:schemeClr val="lt1"/>
          </a:fontRef>
        </p:style>
        <p:txBody>
          <a:bodyPr>
            <a:normAutofit/>
          </a:bodyPr>
          <a:lstStyle/>
          <a:p>
            <a:r>
              <a:rPr lang="en-US" sz="2900">
                <a:solidFill>
                  <a:schemeClr val="bg1">
                    <a:lumMod val="85000"/>
                    <a:lumOff val="15000"/>
                  </a:schemeClr>
                </a:solidFill>
              </a:rPr>
              <a:t>REFERENCE PAPER – DEEP LEARNING AT THE SHALLOW END: Malware classification for non-domain experts</a:t>
            </a:r>
          </a:p>
        </p:txBody>
      </p:sp>
      <p:sp>
        <p:nvSpPr>
          <p:cNvPr id="3" name="Subtitle 2">
            <a:extLst>
              <a:ext uri="{FF2B5EF4-FFF2-40B4-BE49-F238E27FC236}">
                <a16:creationId xmlns:a16="http://schemas.microsoft.com/office/drawing/2014/main" id="{9917C203-7FC8-4915-BB01-273E7F2791A9}"/>
              </a:ext>
            </a:extLst>
          </p:cNvPr>
          <p:cNvSpPr>
            <a:spLocks noGrp="1"/>
          </p:cNvSpPr>
          <p:nvPr>
            <p:ph type="subTitle" idx="1"/>
          </p:nvPr>
        </p:nvSpPr>
        <p:spPr>
          <a:xfrm>
            <a:off x="2695194" y="4352544"/>
            <a:ext cx="6801612" cy="1239894"/>
          </a:xfrm>
        </p:spPr>
        <p:txBody>
          <a:bodyPr>
            <a:normAutofit/>
          </a:bodyPr>
          <a:lstStyle/>
          <a:p>
            <a:r>
              <a:rPr lang="en-US">
                <a:solidFill>
                  <a:srgbClr val="FFFFFF"/>
                </a:solidFill>
              </a:rPr>
              <a:t>https://arxiv.org/abs/1807.08265</a:t>
            </a:r>
          </a:p>
        </p:txBody>
      </p:sp>
      <p:sp>
        <p:nvSpPr>
          <p:cNvPr id="4" name="Slide Number Placeholder 3">
            <a:extLst>
              <a:ext uri="{FF2B5EF4-FFF2-40B4-BE49-F238E27FC236}">
                <a16:creationId xmlns:a16="http://schemas.microsoft.com/office/drawing/2014/main" id="{76383E3B-7BCA-4B7E-BE60-1DC45AB536E0}"/>
              </a:ext>
            </a:extLst>
          </p:cNvPr>
          <p:cNvSpPr>
            <a:spLocks noGrp="1"/>
          </p:cNvSpPr>
          <p:nvPr>
            <p:ph type="sldNum" sz="quarter" idx="12"/>
          </p:nvPr>
        </p:nvSpPr>
        <p:spPr/>
        <p:txBody>
          <a:bodyPr/>
          <a:lstStyle/>
          <a:p>
            <a:fld id="{8A7A6979-0714-4377-B894-6BE4C2D6E202}" type="slidenum">
              <a:rPr lang="en-US" smtClean="0"/>
              <a:pPr/>
              <a:t>30</a:t>
            </a:fld>
            <a:endParaRPr lang="en-US" dirty="0"/>
          </a:p>
        </p:txBody>
      </p:sp>
    </p:spTree>
    <p:extLst>
      <p:ext uri="{BB962C8B-B14F-4D97-AF65-F5344CB8AC3E}">
        <p14:creationId xmlns:p14="http://schemas.microsoft.com/office/powerpoint/2010/main" val="30326545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5" name="Picture 4" descr="A picture containing spider, invertebrate, indoor, arthropod&#10;&#10;Description automatically generated">
            <a:extLst>
              <a:ext uri="{FF2B5EF4-FFF2-40B4-BE49-F238E27FC236}">
                <a16:creationId xmlns:a16="http://schemas.microsoft.com/office/drawing/2014/main" id="{3CBE89D1-D3FF-4A2C-9D64-300776F59A9B}"/>
              </a:ext>
            </a:extLst>
          </p:cNvPr>
          <p:cNvPicPr>
            <a:picLocks noChangeAspect="1"/>
          </p:cNvPicPr>
          <p:nvPr/>
        </p:nvPicPr>
        <p:blipFill rotWithShape="1">
          <a:blip r:embed="rId2"/>
          <a:srcRect r="23112"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9BDE92DA-C73F-4141-878B-F80A589B99CF}"/>
              </a:ext>
            </a:extLst>
          </p:cNvPr>
          <p:cNvSpPr>
            <a:spLocks noGrp="1"/>
          </p:cNvSpPr>
          <p:nvPr>
            <p:ph type="title"/>
          </p:nvPr>
        </p:nvSpPr>
        <p:spPr>
          <a:xfrm>
            <a:off x="1600200" y="2386744"/>
            <a:ext cx="8991600" cy="1645920"/>
          </a:xfrm>
          <a:solidFill>
            <a:schemeClr val="tx1">
              <a:alpha val="80000"/>
            </a:schemeClr>
          </a:solidFill>
          <a:ln>
            <a:solidFill>
              <a:schemeClr val="bg1">
                <a:lumMod val="75000"/>
                <a:lumOff val="25000"/>
              </a:schemeClr>
            </a:solidFill>
          </a:ln>
        </p:spPr>
        <p:txBody>
          <a:bodyPr vert="horz" lIns="274320" tIns="182880" rIns="274320" bIns="182880" rtlCol="0" anchor="ctr" anchorCtr="1">
            <a:normAutofit/>
          </a:bodyPr>
          <a:lstStyle/>
          <a:p>
            <a:r>
              <a:rPr lang="en-US" sz="3800" dirty="0">
                <a:solidFill>
                  <a:schemeClr val="bg1">
                    <a:lumMod val="85000"/>
                    <a:lumOff val="15000"/>
                  </a:schemeClr>
                </a:solidFill>
              </a:rPr>
              <a:t>THANK YOU</a:t>
            </a:r>
          </a:p>
        </p:txBody>
      </p:sp>
      <p:sp>
        <p:nvSpPr>
          <p:cNvPr id="3" name="Content Placeholder 2">
            <a:extLst>
              <a:ext uri="{FF2B5EF4-FFF2-40B4-BE49-F238E27FC236}">
                <a16:creationId xmlns:a16="http://schemas.microsoft.com/office/drawing/2014/main" id="{FA1E36D2-CFA2-4C8C-825A-857FDEBDC488}"/>
              </a:ext>
            </a:extLst>
          </p:cNvPr>
          <p:cNvSpPr>
            <a:spLocks noGrp="1"/>
          </p:cNvSpPr>
          <p:nvPr>
            <p:ph idx="1"/>
          </p:nvPr>
        </p:nvSpPr>
        <p:spPr>
          <a:xfrm>
            <a:off x="2695194" y="4352544"/>
            <a:ext cx="6801612" cy="1239894"/>
          </a:xfrm>
        </p:spPr>
        <p:txBody>
          <a:bodyPr vert="horz" lIns="91440" tIns="45720" rIns="91440" bIns="45720" rtlCol="0">
            <a:normAutofit/>
          </a:bodyPr>
          <a:lstStyle/>
          <a:p>
            <a:pPr marL="0" indent="0" algn="ctr">
              <a:buNone/>
            </a:pPr>
            <a:r>
              <a:rPr lang="en-US" sz="2800" dirty="0">
                <a:solidFill>
                  <a:srgbClr val="FFFFFF"/>
                </a:solidFill>
              </a:rPr>
              <a:t>MAY ALLAH BLESS US ALL (AMEEN)</a:t>
            </a:r>
          </a:p>
        </p:txBody>
      </p:sp>
      <p:sp>
        <p:nvSpPr>
          <p:cNvPr id="4" name="Slide Number Placeholder 3">
            <a:extLst>
              <a:ext uri="{FF2B5EF4-FFF2-40B4-BE49-F238E27FC236}">
                <a16:creationId xmlns:a16="http://schemas.microsoft.com/office/drawing/2014/main" id="{A0DB6479-EA8D-414A-9612-AE89A7D3152D}"/>
              </a:ext>
            </a:extLst>
          </p:cNvPr>
          <p:cNvSpPr>
            <a:spLocks noGrp="1"/>
          </p:cNvSpPr>
          <p:nvPr>
            <p:ph type="sldNum" sz="quarter" idx="12"/>
          </p:nvPr>
        </p:nvSpPr>
        <p:spPr/>
        <p:txBody>
          <a:bodyPr/>
          <a:lstStyle/>
          <a:p>
            <a:fld id="{8A7A6979-0714-4377-B894-6BE4C2D6E202}" type="slidenum">
              <a:rPr lang="en-US" smtClean="0"/>
              <a:pPr/>
              <a:t>31</a:t>
            </a:fld>
            <a:endParaRPr lang="en-US" dirty="0"/>
          </a:p>
        </p:txBody>
      </p:sp>
    </p:spTree>
    <p:extLst>
      <p:ext uri="{BB962C8B-B14F-4D97-AF65-F5344CB8AC3E}">
        <p14:creationId xmlns:p14="http://schemas.microsoft.com/office/powerpoint/2010/main" val="36586691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5000" r="-1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74767-1D02-46CE-B0D1-70D23D558190}"/>
              </a:ext>
            </a:extLst>
          </p:cNvPr>
          <p:cNvSpPr>
            <a:spLocks noGrp="1"/>
          </p:cNvSpPr>
          <p:nvPr>
            <p:ph type="ctrTitle"/>
          </p:nvPr>
        </p:nvSpPr>
        <p:spPr/>
        <p:style>
          <a:lnRef idx="0">
            <a:schemeClr val="accent4"/>
          </a:lnRef>
          <a:fillRef idx="3">
            <a:schemeClr val="accent4"/>
          </a:fillRef>
          <a:effectRef idx="3">
            <a:schemeClr val="accent4"/>
          </a:effectRef>
          <a:fontRef idx="minor">
            <a:schemeClr val="lt1"/>
          </a:fontRef>
        </p:style>
        <p:txBody>
          <a:bodyPr/>
          <a:lstStyle/>
          <a:p>
            <a:r>
              <a:rPr lang="en-US" dirty="0"/>
              <a:t>MALWARE CLASSIFICATION</a:t>
            </a:r>
          </a:p>
        </p:txBody>
      </p:sp>
      <p:sp>
        <p:nvSpPr>
          <p:cNvPr id="3" name="Subtitle 2">
            <a:extLst>
              <a:ext uri="{FF2B5EF4-FFF2-40B4-BE49-F238E27FC236}">
                <a16:creationId xmlns:a16="http://schemas.microsoft.com/office/drawing/2014/main" id="{9917C203-7FC8-4915-BB01-273E7F2791A9}"/>
              </a:ext>
            </a:extLst>
          </p:cNvPr>
          <p:cNvSpPr>
            <a:spLocks noGrp="1"/>
          </p:cNvSpPr>
          <p:nvPr>
            <p:ph type="subTitle" idx="1"/>
          </p:nvPr>
        </p:nvSpPr>
        <p:spPr>
          <a:xfrm>
            <a:off x="2695194" y="4352543"/>
            <a:ext cx="6801612" cy="1460427"/>
          </a:xfrm>
        </p:spPr>
        <p:txBody>
          <a:bodyPr>
            <a:normAutofit lnSpcReduction="10000"/>
          </a:bodyPr>
          <a:lstStyle/>
          <a:p>
            <a:r>
              <a:rPr lang="en-US" dirty="0"/>
              <a:t>MACHINE LEARNING IN CYBER SECURITY</a:t>
            </a:r>
          </a:p>
          <a:p>
            <a:r>
              <a:rPr lang="en-US" dirty="0"/>
              <a:t>DEPARTMENT OF COMPUTER AND INFORMATION SCIENCES</a:t>
            </a:r>
          </a:p>
          <a:p>
            <a:r>
              <a:rPr lang="en-US" dirty="0"/>
              <a:t>PIEAS</a:t>
            </a:r>
          </a:p>
        </p:txBody>
      </p:sp>
      <p:sp>
        <p:nvSpPr>
          <p:cNvPr id="4" name="Slide Number Placeholder 3">
            <a:extLst>
              <a:ext uri="{FF2B5EF4-FFF2-40B4-BE49-F238E27FC236}">
                <a16:creationId xmlns:a16="http://schemas.microsoft.com/office/drawing/2014/main" id="{0103E3C7-5E44-4E63-A253-2DAB31045E2A}"/>
              </a:ext>
            </a:extLst>
          </p:cNvPr>
          <p:cNvSpPr>
            <a:spLocks noGrp="1"/>
          </p:cNvSpPr>
          <p:nvPr>
            <p:ph type="sldNum" sz="quarter" idx="12"/>
          </p:nvPr>
        </p:nvSpPr>
        <p:spPr/>
        <p:txBody>
          <a:bodyPr/>
          <a:lstStyle/>
          <a:p>
            <a:fld id="{8A7A6979-0714-4377-B894-6BE4C2D6E202}" type="slidenum">
              <a:rPr lang="en-US" smtClean="0"/>
              <a:pPr/>
              <a:t>4</a:t>
            </a:fld>
            <a:endParaRPr lang="en-US" dirty="0"/>
          </a:p>
        </p:txBody>
      </p:sp>
    </p:spTree>
    <p:extLst>
      <p:ext uri="{BB962C8B-B14F-4D97-AF65-F5344CB8AC3E}">
        <p14:creationId xmlns:p14="http://schemas.microsoft.com/office/powerpoint/2010/main" val="210688185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245F1A0-E708-41F4-8362-60FA0BB39B79}"/>
              </a:ext>
            </a:extLst>
          </p:cNvPr>
          <p:cNvPicPr>
            <a:picLocks noGrp="1" noChangeAspect="1"/>
          </p:cNvPicPr>
          <p:nvPr>
            <p:ph idx="1"/>
          </p:nvPr>
        </p:nvPicPr>
        <p:blipFill rotWithShape="1">
          <a:blip r:embed="rId2"/>
          <a:srcRect r="-1" b="9016"/>
          <a:stretch/>
        </p:blipFill>
        <p:spPr>
          <a:xfrm>
            <a:off x="20" y="10"/>
            <a:ext cx="7537684" cy="6857990"/>
          </a:xfrm>
          <a:prstGeom prst="rect">
            <a:avLst/>
          </a:prstGeom>
        </p:spPr>
      </p:pic>
      <p:sp>
        <p:nvSpPr>
          <p:cNvPr id="2" name="Title 1">
            <a:extLst>
              <a:ext uri="{FF2B5EF4-FFF2-40B4-BE49-F238E27FC236}">
                <a16:creationId xmlns:a16="http://schemas.microsoft.com/office/drawing/2014/main" id="{F6124C56-2150-4B5A-B016-6E84D4F2649B}"/>
              </a:ext>
            </a:extLst>
          </p:cNvPr>
          <p:cNvSpPr>
            <a:spLocks noGrp="1"/>
          </p:cNvSpPr>
          <p:nvPr>
            <p:ph type="title"/>
          </p:nvPr>
        </p:nvSpPr>
        <p:spPr>
          <a:xfrm>
            <a:off x="804672" y="2844368"/>
            <a:ext cx="5928360" cy="1188720"/>
          </a:xfrm>
          <a:solidFill>
            <a:schemeClr val="tx1">
              <a:alpha val="60000"/>
            </a:schemeClr>
          </a:solidFill>
          <a:ln>
            <a:solidFill>
              <a:schemeClr val="bg1"/>
            </a:solidFill>
          </a:ln>
        </p:spPr>
        <p:txBody>
          <a:bodyPr vert="horz" lIns="182880" tIns="182880" rIns="182880" bIns="182880" rtlCol="0" anchor="ctr">
            <a:normAutofit/>
          </a:bodyPr>
          <a:lstStyle/>
          <a:p>
            <a:r>
              <a:rPr lang="en-US" sz="2800">
                <a:solidFill>
                  <a:schemeClr val="bg1"/>
                </a:solidFill>
              </a:rPr>
              <a:t>Let’s understand the problem/motivation</a:t>
            </a:r>
          </a:p>
        </p:txBody>
      </p:sp>
      <p:sp>
        <p:nvSpPr>
          <p:cNvPr id="11" name="Rectangle 10">
            <a:extLst>
              <a:ext uri="{FF2B5EF4-FFF2-40B4-BE49-F238E27FC236}">
                <a16:creationId xmlns:a16="http://schemas.microsoft.com/office/drawing/2014/main" id="{2DC18BC7-5FF5-42FD-8163-C0D34837F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6740"/>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17DECCF0-10DD-4675-803C-AA03DE9857F8}"/>
              </a:ext>
            </a:extLst>
          </p:cNvPr>
          <p:cNvSpPr>
            <a:spLocks noGrp="1"/>
          </p:cNvSpPr>
          <p:nvPr>
            <p:ph type="body" sz="half" idx="2"/>
          </p:nvPr>
        </p:nvSpPr>
        <p:spPr>
          <a:xfrm>
            <a:off x="7778044" y="973600"/>
            <a:ext cx="3838365" cy="4924280"/>
          </a:xfrm>
        </p:spPr>
        <p:txBody>
          <a:bodyPr vert="horz" lIns="91440" tIns="45720" rIns="91440" bIns="45720" rtlCol="0" anchor="ctr">
            <a:normAutofit/>
          </a:bodyPr>
          <a:lstStyle/>
          <a:p>
            <a:pPr marL="400050" indent="-342900" algn="l">
              <a:buBlip>
                <a:blip r:embed="rId3"/>
              </a:buBlip>
            </a:pPr>
            <a:r>
              <a:rPr lang="en-US" sz="2400" dirty="0"/>
              <a:t>Static Analysis</a:t>
            </a:r>
          </a:p>
          <a:p>
            <a:pPr marL="400050" indent="-342900" algn="l">
              <a:buBlip>
                <a:blip r:embed="rId3"/>
              </a:buBlip>
            </a:pPr>
            <a:r>
              <a:rPr lang="en-US" sz="2400" dirty="0"/>
              <a:t>Domain Knowledge</a:t>
            </a:r>
          </a:p>
          <a:p>
            <a:pPr marL="400050" indent="-342900" algn="l">
              <a:buBlip>
                <a:blip r:embed="rId3"/>
              </a:buBlip>
            </a:pPr>
            <a:r>
              <a:rPr lang="en-US" sz="2400" dirty="0"/>
              <a:t>Dynamic Analysis</a:t>
            </a:r>
          </a:p>
          <a:p>
            <a:pPr marL="400050" indent="-342900" algn="l">
              <a:buBlip>
                <a:blip r:embed="rId3"/>
              </a:buBlip>
            </a:pPr>
            <a:r>
              <a:rPr lang="en-US" sz="2400" dirty="0"/>
              <a:t>Time Consumption</a:t>
            </a:r>
          </a:p>
          <a:p>
            <a:pPr marL="400050" indent="-342900" algn="l">
              <a:buBlip>
                <a:blip r:embed="rId3"/>
              </a:buBlip>
            </a:pPr>
            <a:r>
              <a:rPr lang="en-US" sz="2400" dirty="0"/>
              <a:t>Outdated Malware Signatures</a:t>
            </a:r>
          </a:p>
        </p:txBody>
      </p:sp>
      <p:sp>
        <p:nvSpPr>
          <p:cNvPr id="3" name="Slide Number Placeholder 2">
            <a:extLst>
              <a:ext uri="{FF2B5EF4-FFF2-40B4-BE49-F238E27FC236}">
                <a16:creationId xmlns:a16="http://schemas.microsoft.com/office/drawing/2014/main" id="{E7A7F2A4-994F-41AF-AA23-7D194A171465}"/>
              </a:ext>
            </a:extLst>
          </p:cNvPr>
          <p:cNvSpPr>
            <a:spLocks noGrp="1"/>
          </p:cNvSpPr>
          <p:nvPr>
            <p:ph type="sldNum" sz="quarter" idx="12"/>
          </p:nvPr>
        </p:nvSpPr>
        <p:spPr/>
        <p:txBody>
          <a:bodyPr/>
          <a:lstStyle/>
          <a:p>
            <a:fld id="{8A7A6979-0714-4377-B894-6BE4C2D6E202}" type="slidenum">
              <a:rPr lang="en-US" smtClean="0"/>
              <a:pPr/>
              <a:t>5</a:t>
            </a:fld>
            <a:endParaRPr lang="en-US" dirty="0"/>
          </a:p>
        </p:txBody>
      </p:sp>
    </p:spTree>
    <p:extLst>
      <p:ext uri="{BB962C8B-B14F-4D97-AF65-F5344CB8AC3E}">
        <p14:creationId xmlns:p14="http://schemas.microsoft.com/office/powerpoint/2010/main" val="24770765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0E7677-6676-46D4-A1B8-F4F904E86118}"/>
              </a:ext>
            </a:extLst>
          </p:cNvPr>
          <p:cNvPicPr>
            <a:picLocks noChangeAspect="1"/>
          </p:cNvPicPr>
          <p:nvPr/>
        </p:nvPicPr>
        <p:blipFill>
          <a:blip r:embed="rId2"/>
          <a:stretch>
            <a:fillRect/>
          </a:stretch>
        </p:blipFill>
        <p:spPr>
          <a:xfrm>
            <a:off x="642" y="382238"/>
            <a:ext cx="6096000" cy="6093533"/>
          </a:xfrm>
          <a:prstGeom prst="rect">
            <a:avLst/>
          </a:prstGeom>
        </p:spPr>
      </p:pic>
      <p:sp>
        <p:nvSpPr>
          <p:cNvPr id="2" name="Title 1">
            <a:extLst>
              <a:ext uri="{FF2B5EF4-FFF2-40B4-BE49-F238E27FC236}">
                <a16:creationId xmlns:a16="http://schemas.microsoft.com/office/drawing/2014/main" id="{9A7BB8F5-D38B-4AC8-976A-42AE4E83ADEB}"/>
              </a:ext>
            </a:extLst>
          </p:cNvPr>
          <p:cNvSpPr>
            <a:spLocks noGrp="1"/>
          </p:cNvSpPr>
          <p:nvPr>
            <p:ph type="title"/>
          </p:nvPr>
        </p:nvSpPr>
        <p:spPr>
          <a:xfrm>
            <a:off x="804672" y="2841505"/>
            <a:ext cx="4487298" cy="1174991"/>
          </a:xfrm>
          <a:solidFill>
            <a:schemeClr val="tx1">
              <a:alpha val="60000"/>
            </a:schemeClr>
          </a:solidFill>
          <a:ln>
            <a:solidFill>
              <a:schemeClr val="bg1"/>
            </a:solidFill>
          </a:ln>
        </p:spPr>
        <p:txBody>
          <a:bodyPr>
            <a:normAutofit fontScale="90000"/>
          </a:bodyPr>
          <a:lstStyle/>
          <a:p>
            <a:r>
              <a:rPr lang="en-US" dirty="0">
                <a:solidFill>
                  <a:schemeClr val="bg1"/>
                </a:solidFill>
              </a:rPr>
              <a:t>Formulating our PROBLEM AS ML PROBLEM</a:t>
            </a:r>
          </a:p>
        </p:txBody>
      </p:sp>
      <p:sp>
        <p:nvSpPr>
          <p:cNvPr id="3" name="Content Placeholder 2">
            <a:extLst>
              <a:ext uri="{FF2B5EF4-FFF2-40B4-BE49-F238E27FC236}">
                <a16:creationId xmlns:a16="http://schemas.microsoft.com/office/drawing/2014/main" id="{C80FDDAD-D0C1-4C5E-BB61-B30FC51DF7F2}"/>
              </a:ext>
            </a:extLst>
          </p:cNvPr>
          <p:cNvSpPr>
            <a:spLocks noGrp="1"/>
          </p:cNvSpPr>
          <p:nvPr>
            <p:ph idx="1"/>
          </p:nvPr>
        </p:nvSpPr>
        <p:spPr>
          <a:xfrm>
            <a:off x="6743941" y="382239"/>
            <a:ext cx="4804931" cy="6093532"/>
          </a:xfrm>
        </p:spPr>
        <p:txBody>
          <a:bodyPr anchor="ctr">
            <a:normAutofit/>
          </a:bodyPr>
          <a:lstStyle/>
          <a:p>
            <a:pPr>
              <a:buBlip>
                <a:blip r:embed="rId3"/>
              </a:buBlip>
            </a:pPr>
            <a:r>
              <a:rPr lang="en-US" sz="2400" dirty="0"/>
              <a:t>Problem is “Classifying a given file into one of 9 types of Malware”</a:t>
            </a:r>
          </a:p>
          <a:p>
            <a:pPr>
              <a:buBlip>
                <a:blip r:embed="rId3"/>
              </a:buBlip>
            </a:pPr>
            <a:r>
              <a:rPr lang="en-US" sz="2400" dirty="0"/>
              <a:t>So, we have a multiclass classification problem</a:t>
            </a:r>
          </a:p>
          <a:p>
            <a:pPr>
              <a:buBlip>
                <a:blip r:embed="rId3"/>
              </a:buBlip>
            </a:pPr>
            <a:r>
              <a:rPr lang="en-US" sz="2400" dirty="0"/>
              <a:t>For a single file (example) there is only one category so, our problem can now be termed as “Multiclass Single Label Classification”</a:t>
            </a:r>
          </a:p>
          <a:p>
            <a:pPr>
              <a:buBlip>
                <a:blip r:embed="rId3"/>
              </a:buBlip>
            </a:pPr>
            <a:r>
              <a:rPr lang="en-US" sz="2400" dirty="0"/>
              <a:t>Starting Simple, our objective is to find a decision function/algorithm that should be able to classify our files.</a:t>
            </a:r>
          </a:p>
        </p:txBody>
      </p:sp>
      <p:sp>
        <p:nvSpPr>
          <p:cNvPr id="4" name="Slide Number Placeholder 3">
            <a:extLst>
              <a:ext uri="{FF2B5EF4-FFF2-40B4-BE49-F238E27FC236}">
                <a16:creationId xmlns:a16="http://schemas.microsoft.com/office/drawing/2014/main" id="{148DBB31-E69E-46B4-95B3-E4603881C3F7}"/>
              </a:ext>
            </a:extLst>
          </p:cNvPr>
          <p:cNvSpPr>
            <a:spLocks noGrp="1"/>
          </p:cNvSpPr>
          <p:nvPr>
            <p:ph type="sldNum" sz="quarter" idx="12"/>
          </p:nvPr>
        </p:nvSpPr>
        <p:spPr/>
        <p:txBody>
          <a:bodyPr/>
          <a:lstStyle/>
          <a:p>
            <a:fld id="{8A7A6979-0714-4377-B894-6BE4C2D6E202}" type="slidenum">
              <a:rPr lang="en-US" smtClean="0"/>
              <a:pPr/>
              <a:t>6</a:t>
            </a:fld>
            <a:endParaRPr lang="en-US" dirty="0"/>
          </a:p>
        </p:txBody>
      </p:sp>
    </p:spTree>
    <p:extLst>
      <p:ext uri="{BB962C8B-B14F-4D97-AF65-F5344CB8AC3E}">
        <p14:creationId xmlns:p14="http://schemas.microsoft.com/office/powerpoint/2010/main" val="245145497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curtain, night&#10;&#10;Description automatically generated">
            <a:extLst>
              <a:ext uri="{FF2B5EF4-FFF2-40B4-BE49-F238E27FC236}">
                <a16:creationId xmlns:a16="http://schemas.microsoft.com/office/drawing/2014/main" id="{F5977335-80FE-49C6-B456-D1B73F8908E1}"/>
              </a:ext>
            </a:extLst>
          </p:cNvPr>
          <p:cNvPicPr>
            <a:picLocks noChangeAspect="1"/>
          </p:cNvPicPr>
          <p:nvPr/>
        </p:nvPicPr>
        <p:blipFill rotWithShape="1">
          <a:blip r:embed="rId2">
            <a:alphaModFix amt="40000"/>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9BA78DD5-3C1A-4C07-80CE-DDE7D1D399D8}"/>
              </a:ext>
            </a:extLst>
          </p:cNvPr>
          <p:cNvSpPr>
            <a:spLocks noGrp="1"/>
          </p:cNvSpPr>
          <p:nvPr>
            <p:ph type="title"/>
          </p:nvPr>
        </p:nvSpPr>
        <p:spPr>
          <a:xfrm>
            <a:off x="2231136" y="964692"/>
            <a:ext cx="7729728" cy="1188720"/>
          </a:xfrm>
          <a:noFill/>
          <a:ln>
            <a:solidFill>
              <a:srgbClr val="FFFFFF"/>
            </a:solidFill>
          </a:ln>
        </p:spPr>
        <p:txBody>
          <a:bodyPr>
            <a:normAutofit/>
          </a:bodyPr>
          <a:lstStyle/>
          <a:p>
            <a:r>
              <a:rPr lang="en-US" dirty="0">
                <a:solidFill>
                  <a:schemeClr val="tx1"/>
                </a:solidFill>
              </a:rPr>
              <a:t>DATA AVAILABILITY</a:t>
            </a:r>
          </a:p>
        </p:txBody>
      </p:sp>
      <p:sp>
        <p:nvSpPr>
          <p:cNvPr id="3" name="Content Placeholder 2">
            <a:extLst>
              <a:ext uri="{FF2B5EF4-FFF2-40B4-BE49-F238E27FC236}">
                <a16:creationId xmlns:a16="http://schemas.microsoft.com/office/drawing/2014/main" id="{9D224769-1F67-4512-B84F-A8FCE42AB4AD}"/>
              </a:ext>
            </a:extLst>
          </p:cNvPr>
          <p:cNvSpPr>
            <a:spLocks noGrp="1"/>
          </p:cNvSpPr>
          <p:nvPr>
            <p:ph idx="1"/>
          </p:nvPr>
        </p:nvSpPr>
        <p:spPr>
          <a:xfrm>
            <a:off x="2231136" y="2638044"/>
            <a:ext cx="7729728" cy="3101983"/>
          </a:xfrm>
        </p:spPr>
        <p:txBody>
          <a:bodyPr>
            <a:normAutofit/>
          </a:bodyPr>
          <a:lstStyle/>
          <a:p>
            <a:pPr>
              <a:buBlip>
                <a:blip r:embed="rId3"/>
              </a:buBlip>
            </a:pPr>
            <a:r>
              <a:rPr lang="en-US" sz="2400" dirty="0"/>
              <a:t>Microsoft Malware Classification Challenge (BIG, 2015)</a:t>
            </a:r>
          </a:p>
          <a:p>
            <a:pPr lvl="1">
              <a:buBlip>
                <a:blip r:embed="rId3">
                  <a:extLst/>
                </a:blip>
              </a:buBlip>
            </a:pPr>
            <a:r>
              <a:rPr lang="en-US" sz="2000" dirty="0"/>
              <a:t>Available @ Kaggle </a:t>
            </a:r>
          </a:p>
          <a:p>
            <a:pPr lvl="1">
              <a:buBlip>
                <a:blip r:embed="rId3">
                  <a:extLst/>
                </a:blip>
              </a:buBlip>
            </a:pPr>
            <a:r>
              <a:rPr lang="en-US" sz="2000" dirty="0"/>
              <a:t>17.5 GB Compressed Data Size</a:t>
            </a:r>
          </a:p>
          <a:p>
            <a:pPr lvl="1">
              <a:buBlip>
                <a:blip r:embed="rId3">
                  <a:extLst/>
                </a:blip>
              </a:buBlip>
            </a:pPr>
            <a:r>
              <a:rPr lang="en-US" sz="2000" dirty="0"/>
              <a:t>Approximately 215 GB Uncompressed Data size</a:t>
            </a:r>
          </a:p>
          <a:p>
            <a:pPr lvl="1">
              <a:buBlip>
                <a:blip r:embed="rId3">
                  <a:extLst/>
                </a:blip>
              </a:buBlip>
            </a:pPr>
            <a:r>
              <a:rPr lang="en-US" sz="2000" dirty="0"/>
              <a:t>Originally Dataset Contains Both .byte and .</a:t>
            </a:r>
            <a:r>
              <a:rPr lang="en-US" sz="2000" dirty="0" err="1"/>
              <a:t>asm</a:t>
            </a:r>
            <a:r>
              <a:rPr lang="en-US" sz="2000" dirty="0"/>
              <a:t> files (10868 each)</a:t>
            </a:r>
          </a:p>
          <a:p>
            <a:pPr lvl="1">
              <a:buBlip>
                <a:blip r:embed="rId3">
                  <a:extLst/>
                </a:blip>
              </a:buBlip>
            </a:pPr>
            <a:r>
              <a:rPr lang="en-US" sz="2000" dirty="0"/>
              <a:t>WE USED ONLY .ASM FILES</a:t>
            </a:r>
          </a:p>
        </p:txBody>
      </p:sp>
      <p:sp>
        <p:nvSpPr>
          <p:cNvPr id="4" name="Slide Number Placeholder 3">
            <a:extLst>
              <a:ext uri="{FF2B5EF4-FFF2-40B4-BE49-F238E27FC236}">
                <a16:creationId xmlns:a16="http://schemas.microsoft.com/office/drawing/2014/main" id="{965D6A6E-9DC1-448A-A325-89608A4698AF}"/>
              </a:ext>
            </a:extLst>
          </p:cNvPr>
          <p:cNvSpPr>
            <a:spLocks noGrp="1"/>
          </p:cNvSpPr>
          <p:nvPr>
            <p:ph type="sldNum" sz="quarter" idx="12"/>
          </p:nvPr>
        </p:nvSpPr>
        <p:spPr/>
        <p:txBody>
          <a:bodyPr/>
          <a:lstStyle/>
          <a:p>
            <a:fld id="{8A7A6979-0714-4377-B894-6BE4C2D6E202}" type="slidenum">
              <a:rPr lang="en-US" smtClean="0"/>
              <a:pPr/>
              <a:t>7</a:t>
            </a:fld>
            <a:endParaRPr lang="en-US" dirty="0"/>
          </a:p>
        </p:txBody>
      </p:sp>
    </p:spTree>
    <p:extLst>
      <p:ext uri="{BB962C8B-B14F-4D97-AF65-F5344CB8AC3E}">
        <p14:creationId xmlns:p14="http://schemas.microsoft.com/office/powerpoint/2010/main" val="1251251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curtain, night&#10;&#10;Description automatically generated">
            <a:extLst>
              <a:ext uri="{FF2B5EF4-FFF2-40B4-BE49-F238E27FC236}">
                <a16:creationId xmlns:a16="http://schemas.microsoft.com/office/drawing/2014/main" id="{F5977335-80FE-49C6-B456-D1B73F8908E1}"/>
              </a:ext>
            </a:extLst>
          </p:cNvPr>
          <p:cNvPicPr>
            <a:picLocks noChangeAspect="1"/>
          </p:cNvPicPr>
          <p:nvPr/>
        </p:nvPicPr>
        <p:blipFill rotWithShape="1">
          <a:blip r:embed="rId2">
            <a:alphaModFix amt="40000"/>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9BA78DD5-3C1A-4C07-80CE-DDE7D1D399D8}"/>
              </a:ext>
            </a:extLst>
          </p:cNvPr>
          <p:cNvSpPr>
            <a:spLocks noGrp="1"/>
          </p:cNvSpPr>
          <p:nvPr>
            <p:ph type="title"/>
          </p:nvPr>
        </p:nvSpPr>
        <p:spPr>
          <a:xfrm>
            <a:off x="2231136" y="96945"/>
            <a:ext cx="7729728" cy="1188720"/>
          </a:xfrm>
          <a:noFill/>
          <a:ln>
            <a:solidFill>
              <a:srgbClr val="FFFFFF"/>
            </a:solidFill>
          </a:ln>
        </p:spPr>
        <p:txBody>
          <a:bodyPr>
            <a:normAutofit/>
          </a:bodyPr>
          <a:lstStyle/>
          <a:p>
            <a:r>
              <a:rPr lang="en-US" dirty="0">
                <a:solidFill>
                  <a:schemeClr val="tx1"/>
                </a:solidFill>
              </a:rPr>
              <a:t>Insight on DATA</a:t>
            </a:r>
          </a:p>
        </p:txBody>
      </p:sp>
      <p:sp>
        <p:nvSpPr>
          <p:cNvPr id="3" name="Content Placeholder 2">
            <a:extLst>
              <a:ext uri="{FF2B5EF4-FFF2-40B4-BE49-F238E27FC236}">
                <a16:creationId xmlns:a16="http://schemas.microsoft.com/office/drawing/2014/main" id="{9D224769-1F67-4512-B84F-A8FCE42AB4AD}"/>
              </a:ext>
            </a:extLst>
          </p:cNvPr>
          <p:cNvSpPr>
            <a:spLocks noGrp="1"/>
          </p:cNvSpPr>
          <p:nvPr>
            <p:ph idx="1"/>
          </p:nvPr>
        </p:nvSpPr>
        <p:spPr>
          <a:xfrm>
            <a:off x="169064" y="2638044"/>
            <a:ext cx="3479199" cy="3930707"/>
          </a:xfrm>
        </p:spPr>
        <p:txBody>
          <a:bodyPr>
            <a:normAutofit lnSpcReduction="10000"/>
          </a:bodyPr>
          <a:lstStyle/>
          <a:p>
            <a:pPr>
              <a:buBlip>
                <a:blip r:embed="rId3"/>
              </a:buBlip>
            </a:pPr>
            <a:r>
              <a:rPr lang="en-US" dirty="0"/>
              <a:t>9 Classes of Malware in Data</a:t>
            </a:r>
          </a:p>
          <a:p>
            <a:pPr lvl="1"/>
            <a:r>
              <a:rPr lang="en-US" dirty="0" err="1"/>
              <a:t>Ramnit</a:t>
            </a:r>
            <a:endParaRPr lang="en-US" dirty="0"/>
          </a:p>
          <a:p>
            <a:pPr lvl="1"/>
            <a:r>
              <a:rPr lang="en-US" dirty="0"/>
              <a:t>Lollipop</a:t>
            </a:r>
          </a:p>
          <a:p>
            <a:pPr lvl="1"/>
            <a:r>
              <a:rPr lang="en-US" dirty="0"/>
              <a:t>Kelihos_ver3</a:t>
            </a:r>
          </a:p>
          <a:p>
            <a:pPr lvl="1"/>
            <a:r>
              <a:rPr lang="en-US" dirty="0" err="1"/>
              <a:t>Vundo</a:t>
            </a:r>
            <a:endParaRPr lang="en-US" dirty="0"/>
          </a:p>
          <a:p>
            <a:pPr lvl="1"/>
            <a:r>
              <a:rPr lang="en-US" dirty="0" err="1"/>
              <a:t>Simda</a:t>
            </a:r>
            <a:endParaRPr lang="en-US" dirty="0"/>
          </a:p>
          <a:p>
            <a:pPr lvl="1"/>
            <a:r>
              <a:rPr lang="en-US" dirty="0" err="1"/>
              <a:t>Tracur</a:t>
            </a:r>
            <a:endParaRPr lang="en-US" dirty="0"/>
          </a:p>
          <a:p>
            <a:pPr lvl="1"/>
            <a:r>
              <a:rPr lang="en-US" dirty="0"/>
              <a:t>Kelihos_ver1</a:t>
            </a:r>
          </a:p>
          <a:p>
            <a:pPr lvl="1"/>
            <a:r>
              <a:rPr lang="en-US" dirty="0" err="1"/>
              <a:t>Obfuscator.ACY</a:t>
            </a:r>
            <a:endParaRPr lang="en-US" dirty="0"/>
          </a:p>
          <a:p>
            <a:pPr lvl="1"/>
            <a:r>
              <a:rPr lang="en-US" dirty="0" err="1"/>
              <a:t>Gatak</a:t>
            </a:r>
            <a:endParaRPr lang="en-US" dirty="0"/>
          </a:p>
          <a:p>
            <a:pPr>
              <a:buBlip>
                <a:blip r:embed="rId3"/>
              </a:buBlip>
            </a:pPr>
            <a:r>
              <a:rPr lang="en-US" dirty="0"/>
              <a:t>Data is Imbalanced</a:t>
            </a:r>
          </a:p>
        </p:txBody>
      </p:sp>
      <p:pic>
        <p:nvPicPr>
          <p:cNvPr id="7" name="Picture 6" descr="A screenshot of a cell phone&#10;&#10;Description automatically generated">
            <a:extLst>
              <a:ext uri="{FF2B5EF4-FFF2-40B4-BE49-F238E27FC236}">
                <a16:creationId xmlns:a16="http://schemas.microsoft.com/office/drawing/2014/main" id="{5D767C14-5991-4309-92AF-7EE3A01CA210}"/>
              </a:ext>
            </a:extLst>
          </p:cNvPr>
          <p:cNvPicPr>
            <a:picLocks noChangeAspect="1"/>
          </p:cNvPicPr>
          <p:nvPr/>
        </p:nvPicPr>
        <p:blipFill>
          <a:blip r:embed="rId4"/>
          <a:stretch>
            <a:fillRect/>
          </a:stretch>
        </p:blipFill>
        <p:spPr>
          <a:xfrm>
            <a:off x="3460244" y="1342878"/>
            <a:ext cx="8669083" cy="5418177"/>
          </a:xfrm>
          <a:prstGeom prst="rect">
            <a:avLst/>
          </a:prstGeom>
        </p:spPr>
      </p:pic>
      <p:sp>
        <p:nvSpPr>
          <p:cNvPr id="4" name="Slide Number Placeholder 3">
            <a:extLst>
              <a:ext uri="{FF2B5EF4-FFF2-40B4-BE49-F238E27FC236}">
                <a16:creationId xmlns:a16="http://schemas.microsoft.com/office/drawing/2014/main" id="{185822A6-7950-469D-9E85-3FCAA9FF8E59}"/>
              </a:ext>
            </a:extLst>
          </p:cNvPr>
          <p:cNvSpPr>
            <a:spLocks noGrp="1"/>
          </p:cNvSpPr>
          <p:nvPr>
            <p:ph type="sldNum" sz="quarter" idx="12"/>
          </p:nvPr>
        </p:nvSpPr>
        <p:spPr/>
        <p:txBody>
          <a:bodyPr/>
          <a:lstStyle/>
          <a:p>
            <a:fld id="{8A7A6979-0714-4377-B894-6BE4C2D6E202}" type="slidenum">
              <a:rPr lang="en-US" smtClean="0"/>
              <a:pPr/>
              <a:t>8</a:t>
            </a:fld>
            <a:endParaRPr lang="en-US" dirty="0"/>
          </a:p>
        </p:txBody>
      </p:sp>
    </p:spTree>
    <p:extLst>
      <p:ext uri="{BB962C8B-B14F-4D97-AF65-F5344CB8AC3E}">
        <p14:creationId xmlns:p14="http://schemas.microsoft.com/office/powerpoint/2010/main" val="9432318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D355C7-D97F-4303-90D5-7CF1CA62AF11}"/>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400" dirty="0">
                <a:solidFill>
                  <a:srgbClr val="FFFFFF"/>
                </a:solidFill>
              </a:rPr>
              <a:t>Feature EXTRACTION</a:t>
            </a:r>
          </a:p>
        </p:txBody>
      </p:sp>
      <p:sp>
        <p:nvSpPr>
          <p:cNvPr id="3" name="Content Placeholder 2">
            <a:extLst>
              <a:ext uri="{FF2B5EF4-FFF2-40B4-BE49-F238E27FC236}">
                <a16:creationId xmlns:a16="http://schemas.microsoft.com/office/drawing/2014/main" id="{C6807E35-2C48-44E3-8929-0EEC9680C11B}"/>
              </a:ext>
            </a:extLst>
          </p:cNvPr>
          <p:cNvSpPr>
            <a:spLocks noGrp="1"/>
          </p:cNvSpPr>
          <p:nvPr>
            <p:ph idx="1"/>
          </p:nvPr>
        </p:nvSpPr>
        <p:spPr>
          <a:xfrm>
            <a:off x="5232805" y="282222"/>
            <a:ext cx="6767284" cy="6287911"/>
          </a:xfrm>
        </p:spPr>
        <p:txBody>
          <a:bodyPr anchor="ctr">
            <a:normAutofit/>
          </a:bodyPr>
          <a:lstStyle/>
          <a:p>
            <a:pPr>
              <a:lnSpc>
                <a:spcPct val="90000"/>
              </a:lnSpc>
              <a:buBlip>
                <a:blip r:embed="rId2">
                  <a:extLst/>
                </a:blip>
              </a:buBlip>
            </a:pPr>
            <a:r>
              <a:rPr lang="en-US" sz="2400" dirty="0"/>
              <a:t>Extracted Features from .</a:t>
            </a:r>
            <a:r>
              <a:rPr lang="en-US" sz="2400" dirty="0" err="1"/>
              <a:t>asm</a:t>
            </a:r>
            <a:r>
              <a:rPr lang="en-US" sz="2400" dirty="0"/>
              <a:t> files</a:t>
            </a:r>
          </a:p>
          <a:p>
            <a:pPr>
              <a:lnSpc>
                <a:spcPct val="90000"/>
              </a:lnSpc>
              <a:buBlip>
                <a:blip r:embed="rId2">
                  <a:extLst/>
                </a:blip>
              </a:buBlip>
            </a:pPr>
            <a:r>
              <a:rPr lang="en-US" sz="2400" dirty="0"/>
              <a:t>Extracted Features included;</a:t>
            </a:r>
          </a:p>
          <a:p>
            <a:pPr lvl="1">
              <a:lnSpc>
                <a:spcPct val="90000"/>
              </a:lnSpc>
              <a:buBlip>
                <a:blip r:embed="rId2">
                  <a:extLst/>
                </a:blip>
              </a:buBlip>
            </a:pPr>
            <a:r>
              <a:rPr lang="en-US" sz="2200" dirty="0"/>
              <a:t>Assembly File Metadata</a:t>
            </a:r>
          </a:p>
          <a:p>
            <a:pPr lvl="1">
              <a:lnSpc>
                <a:spcPct val="90000"/>
              </a:lnSpc>
              <a:buBlip>
                <a:blip r:embed="rId2">
                  <a:extLst/>
                </a:blip>
              </a:buBlip>
            </a:pPr>
            <a:r>
              <a:rPr lang="en-US" sz="2200" dirty="0"/>
              <a:t>Symbols</a:t>
            </a:r>
          </a:p>
          <a:p>
            <a:pPr lvl="1">
              <a:lnSpc>
                <a:spcPct val="90000"/>
              </a:lnSpc>
              <a:buBlip>
                <a:blip r:embed="rId2">
                  <a:extLst/>
                </a:blip>
              </a:buBlip>
            </a:pPr>
            <a:r>
              <a:rPr lang="en-US" sz="2200" dirty="0"/>
              <a:t>Registers</a:t>
            </a:r>
          </a:p>
          <a:p>
            <a:pPr lvl="1">
              <a:lnSpc>
                <a:spcPct val="90000"/>
              </a:lnSpc>
              <a:buBlip>
                <a:blip r:embed="rId2">
                  <a:extLst/>
                </a:blip>
              </a:buBlip>
            </a:pPr>
            <a:r>
              <a:rPr lang="en-US" sz="2200" dirty="0"/>
              <a:t>Opcodes</a:t>
            </a:r>
          </a:p>
          <a:p>
            <a:pPr lvl="1">
              <a:lnSpc>
                <a:spcPct val="90000"/>
              </a:lnSpc>
              <a:buBlip>
                <a:blip r:embed="rId2">
                  <a:extLst/>
                </a:blip>
              </a:buBlip>
            </a:pPr>
            <a:r>
              <a:rPr lang="en-US" sz="2200" dirty="0"/>
              <a:t>Sections</a:t>
            </a:r>
          </a:p>
          <a:p>
            <a:pPr lvl="1">
              <a:lnSpc>
                <a:spcPct val="90000"/>
              </a:lnSpc>
              <a:buBlip>
                <a:blip r:embed="rId2">
                  <a:extLst/>
                </a:blip>
              </a:buBlip>
            </a:pPr>
            <a:r>
              <a:rPr lang="en-US" sz="2200" dirty="0"/>
              <a:t>Data Definitions</a:t>
            </a:r>
          </a:p>
          <a:p>
            <a:pPr lvl="1">
              <a:lnSpc>
                <a:spcPct val="90000"/>
              </a:lnSpc>
              <a:buBlip>
                <a:blip r:embed="rId2">
                  <a:extLst/>
                </a:blip>
              </a:buBlip>
            </a:pPr>
            <a:r>
              <a:rPr lang="en-US" sz="2200" dirty="0"/>
              <a:t>API Calls</a:t>
            </a:r>
          </a:p>
          <a:p>
            <a:pPr>
              <a:lnSpc>
                <a:spcPct val="90000"/>
              </a:lnSpc>
              <a:buBlip>
                <a:blip r:embed="rId2">
                  <a:extLst/>
                </a:blip>
              </a:buBlip>
            </a:pPr>
            <a:r>
              <a:rPr lang="en-US" sz="2400" dirty="0"/>
              <a:t>Total Features = 970</a:t>
            </a:r>
          </a:p>
          <a:p>
            <a:pPr>
              <a:lnSpc>
                <a:spcPct val="90000"/>
              </a:lnSpc>
              <a:buBlip>
                <a:blip r:embed="rId2">
                  <a:extLst/>
                </a:blip>
              </a:buBlip>
            </a:pPr>
            <a:r>
              <a:rPr lang="en-US" sz="2000" dirty="0"/>
              <a:t>For 10868 Assembly Files this extraction took us about 4500 minutes</a:t>
            </a:r>
          </a:p>
        </p:txBody>
      </p:sp>
      <p:pic>
        <p:nvPicPr>
          <p:cNvPr id="5" name="Picture 4" descr="A black sign with white text&#10;&#10;Description automatically generated">
            <a:extLst>
              <a:ext uri="{FF2B5EF4-FFF2-40B4-BE49-F238E27FC236}">
                <a16:creationId xmlns:a16="http://schemas.microsoft.com/office/drawing/2014/main" id="{C0D2763E-E5FB-4B57-B1D5-A60F5DA9C9ED}"/>
              </a:ext>
            </a:extLst>
          </p:cNvPr>
          <p:cNvPicPr>
            <a:picLocks noChangeAspect="1"/>
          </p:cNvPicPr>
          <p:nvPr/>
        </p:nvPicPr>
        <p:blipFill>
          <a:blip r:embed="rId3"/>
          <a:stretch>
            <a:fillRect/>
          </a:stretch>
        </p:blipFill>
        <p:spPr>
          <a:xfrm>
            <a:off x="10487378" y="14990"/>
            <a:ext cx="1704622" cy="1571494"/>
          </a:xfrm>
          <a:prstGeom prst="rect">
            <a:avLst/>
          </a:prstGeom>
        </p:spPr>
      </p:pic>
      <p:sp>
        <p:nvSpPr>
          <p:cNvPr id="4" name="Slide Number Placeholder 3">
            <a:extLst>
              <a:ext uri="{FF2B5EF4-FFF2-40B4-BE49-F238E27FC236}">
                <a16:creationId xmlns:a16="http://schemas.microsoft.com/office/drawing/2014/main" id="{1D8EB5B7-5820-470C-882E-38FA90DFE758}"/>
              </a:ext>
            </a:extLst>
          </p:cNvPr>
          <p:cNvSpPr>
            <a:spLocks noGrp="1"/>
          </p:cNvSpPr>
          <p:nvPr>
            <p:ph type="sldNum" sz="quarter" idx="12"/>
          </p:nvPr>
        </p:nvSpPr>
        <p:spPr/>
        <p:txBody>
          <a:bodyPr/>
          <a:lstStyle/>
          <a:p>
            <a:fld id="{8A7A6979-0714-4377-B894-6BE4C2D6E202}" type="slidenum">
              <a:rPr lang="en-US" smtClean="0"/>
              <a:pPr/>
              <a:t>9</a:t>
            </a:fld>
            <a:endParaRPr lang="en-US" dirty="0"/>
          </a:p>
        </p:txBody>
      </p:sp>
    </p:spTree>
    <p:extLst>
      <p:ext uri="{BB962C8B-B14F-4D97-AF65-F5344CB8AC3E}">
        <p14:creationId xmlns:p14="http://schemas.microsoft.com/office/powerpoint/2010/main" val="9077395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1140</Words>
  <Application>Microsoft Office PowerPoint</Application>
  <PresentationFormat>Widescreen</PresentationFormat>
  <Paragraphs>564</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Gill Sans MT</vt:lpstr>
      <vt:lpstr>Parcel</vt:lpstr>
      <vt:lpstr>PowerPoint Presentation</vt:lpstr>
      <vt:lpstr>TEAM ORION</vt:lpstr>
      <vt:lpstr>GROUP MEMBERS</vt:lpstr>
      <vt:lpstr>MALWARE CLASSIFICATION</vt:lpstr>
      <vt:lpstr>Let’s understand the problem/motivation</vt:lpstr>
      <vt:lpstr>Formulating our PROBLEM AS ML PROBLEM</vt:lpstr>
      <vt:lpstr>DATA AVAILABILITY</vt:lpstr>
      <vt:lpstr>Insight on DATA</vt:lpstr>
      <vt:lpstr>Feature EXTRACTION</vt:lpstr>
      <vt:lpstr>Data Preprocessing</vt:lpstr>
      <vt:lpstr>Data VISUALIZATION</vt:lpstr>
      <vt:lpstr>Data VISUALIZATION</vt:lpstr>
      <vt:lpstr>Data VISUALIZATION</vt:lpstr>
      <vt:lpstr>Feature reduction</vt:lpstr>
      <vt:lpstr>Classification SCHEMES</vt:lpstr>
      <vt:lpstr>Performance EVALUATION</vt:lpstr>
      <vt:lpstr>RESULTS (KNN GRID SEARCH)</vt:lpstr>
      <vt:lpstr>PowerPoint Presentation</vt:lpstr>
      <vt:lpstr>RESULTS (SVM GRID SEARCH) F1 </vt:lpstr>
      <vt:lpstr>PowerPoint Presentation</vt:lpstr>
      <vt:lpstr>PowerPoint Presentation</vt:lpstr>
      <vt:lpstr>RESULTS (SVM GRID SEARCH) AUC ROC</vt:lpstr>
      <vt:lpstr>RESULTS (AUC ROC PLOT ON BEST PARAMS – Linear SVM)</vt:lpstr>
      <vt:lpstr>RESULTS (AUC ROC PLOT ON BEST PARAMS – RBF Kernel)</vt:lpstr>
      <vt:lpstr>COMPARISON (CLASSIFICATION MODELS)</vt:lpstr>
      <vt:lpstr>COMPARISON (Before &amp; after PCA)</vt:lpstr>
      <vt:lpstr>FUTURE DIRECTION OF RESEARCH</vt:lpstr>
      <vt:lpstr>GROUP MEMEBERS’ CONTRIBUTIONS</vt:lpstr>
      <vt:lpstr>LEARNING DURING PROJECT</vt:lpstr>
      <vt:lpstr>REFERENCE PAPER – DEEP LEARNING AT THE SHALLOW END: Malware classification for non-domain experts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Mohsin Zafar</dc:creator>
  <cp:lastModifiedBy>Muhammad Mohsin Zafar</cp:lastModifiedBy>
  <cp:revision>1</cp:revision>
  <dcterms:created xsi:type="dcterms:W3CDTF">2019-05-15T06:21:27Z</dcterms:created>
  <dcterms:modified xsi:type="dcterms:W3CDTF">2019-05-15T06:24:51Z</dcterms:modified>
</cp:coreProperties>
</file>