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80" r:id="rId2"/>
    <p:sldId id="283" r:id="rId3"/>
  </p:sldIdLst>
  <p:sldSz cx="9144000" cy="6858000" type="screen4x3"/>
  <p:notesSz cx="6797675" cy="9926638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M+ 1c heavy" panose="020B0803020204020204" pitchFamily="50" charset="-128"/>
      <p:bold r:id="rId10"/>
    </p:embeddedFont>
    <p:embeddedFont>
      <p:font typeface="M+ 1c medium" panose="020B0603020204020204" pitchFamily="50" charset="-128"/>
      <p:regular r:id="rId11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7BF5"/>
    <a:srgbClr val="A372C4"/>
    <a:srgbClr val="803E92"/>
    <a:srgbClr val="0FA15F"/>
    <a:srgbClr val="247FCA"/>
    <a:srgbClr val="0073D2"/>
    <a:srgbClr val="0199E5"/>
    <a:srgbClr val="4DA1CB"/>
    <a:srgbClr val="1EA3E6"/>
    <a:srgbClr val="FDF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>
      <p:cViewPr varScale="1">
        <p:scale>
          <a:sx n="68" d="100"/>
          <a:sy n="68" d="100"/>
        </p:scale>
        <p:origin x="107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250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60" cy="496332"/>
          </a:xfrm>
          <a:prstGeom prst="rect">
            <a:avLst/>
          </a:prstGeom>
        </p:spPr>
        <p:txBody>
          <a:bodyPr vert="horz" lIns="92104" tIns="46052" rIns="92104" bIns="46052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4" y="2"/>
            <a:ext cx="2945660" cy="496332"/>
          </a:xfrm>
          <a:prstGeom prst="rect">
            <a:avLst/>
          </a:prstGeom>
        </p:spPr>
        <p:txBody>
          <a:bodyPr vert="horz" lIns="92104" tIns="46052" rIns="92104" bIns="46052" rtlCol="0"/>
          <a:lstStyle>
            <a:lvl1pPr algn="r">
              <a:defRPr sz="1200"/>
            </a:lvl1pPr>
          </a:lstStyle>
          <a:p>
            <a:fld id="{1CA12B73-A1E6-4BC4-8725-4BBC4E5A20E5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5"/>
            <a:ext cx="2945660" cy="496332"/>
          </a:xfrm>
          <a:prstGeom prst="rect">
            <a:avLst/>
          </a:prstGeom>
        </p:spPr>
        <p:txBody>
          <a:bodyPr vert="horz" lIns="92104" tIns="46052" rIns="92104" bIns="46052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60" cy="496332"/>
          </a:xfrm>
          <a:prstGeom prst="rect">
            <a:avLst/>
          </a:prstGeom>
        </p:spPr>
        <p:txBody>
          <a:bodyPr vert="horz" lIns="92104" tIns="46052" rIns="92104" bIns="46052" rtlCol="0" anchor="b"/>
          <a:lstStyle>
            <a:lvl1pPr algn="r">
              <a:defRPr sz="1200"/>
            </a:lvl1pPr>
          </a:lstStyle>
          <a:p>
            <a:fld id="{1B256EE4-9A62-46EC-95F5-2C90BF8B6D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962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60" cy="496332"/>
          </a:xfrm>
          <a:prstGeom prst="rect">
            <a:avLst/>
          </a:prstGeom>
        </p:spPr>
        <p:txBody>
          <a:bodyPr vert="horz" lIns="92104" tIns="46052" rIns="92104" bIns="46052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60" cy="496332"/>
          </a:xfrm>
          <a:prstGeom prst="rect">
            <a:avLst/>
          </a:prstGeom>
        </p:spPr>
        <p:txBody>
          <a:bodyPr vert="horz" lIns="92104" tIns="46052" rIns="92104" bIns="46052" rtlCol="0"/>
          <a:lstStyle>
            <a:lvl1pPr algn="r">
              <a:defRPr sz="1200"/>
            </a:lvl1pPr>
          </a:lstStyle>
          <a:p>
            <a:fld id="{694E6690-5138-4AE6-8710-C478F3547E6D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4" tIns="46052" rIns="92104" bIns="46052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15156"/>
            <a:ext cx="5438140" cy="4466987"/>
          </a:xfrm>
          <a:prstGeom prst="rect">
            <a:avLst/>
          </a:prstGeom>
        </p:spPr>
        <p:txBody>
          <a:bodyPr vert="horz" lIns="92104" tIns="46052" rIns="92104" bIns="46052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60" cy="496332"/>
          </a:xfrm>
          <a:prstGeom prst="rect">
            <a:avLst/>
          </a:prstGeom>
        </p:spPr>
        <p:txBody>
          <a:bodyPr vert="horz" lIns="92104" tIns="46052" rIns="92104" bIns="46052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60" cy="496332"/>
          </a:xfrm>
          <a:prstGeom prst="rect">
            <a:avLst/>
          </a:prstGeom>
        </p:spPr>
        <p:txBody>
          <a:bodyPr vert="horz" lIns="92104" tIns="46052" rIns="92104" bIns="46052" rtlCol="0" anchor="b"/>
          <a:lstStyle>
            <a:lvl1pPr algn="r">
              <a:defRPr sz="1200"/>
            </a:lvl1pPr>
          </a:lstStyle>
          <a:p>
            <a:fld id="{BBBBD437-0C31-42F4-9475-0713289E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94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BBD437-0C31-42F4-9475-0713289EA60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319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BBD437-0C31-42F4-9475-0713289EA60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394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blipFill dpi="0" rotWithShape="1">
          <a:blip r:embed="rId2">
            <a:alphaModFix amt="60000"/>
            <a:lum/>
          </a:blip>
          <a:srcRect/>
          <a:stretch>
            <a:fillRect t="-42000" b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 userDrawn="1"/>
        </p:nvSpPr>
        <p:spPr>
          <a:xfrm>
            <a:off x="611560" y="1124744"/>
            <a:ext cx="8064896" cy="4536504"/>
          </a:xfrm>
          <a:prstGeom prst="roundRect">
            <a:avLst>
              <a:gd name="adj" fmla="val 1851"/>
            </a:avLst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>
            <a:outerShdw blurRad="12700" dist="12700" dir="2700000" algn="tl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blipFill>
                <a:blip r:embed="rId4"/>
                <a:stretch>
                  <a:fillRect/>
                </a:stretch>
              </a:blip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55576" y="1268760"/>
            <a:ext cx="7772400" cy="1902073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55576" y="3717032"/>
            <a:ext cx="7776864" cy="160858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755576" y="3284984"/>
            <a:ext cx="770485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60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55576" y="1268760"/>
            <a:ext cx="7772400" cy="1902073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55576" y="3717032"/>
            <a:ext cx="7776864" cy="1608584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755576" y="3284984"/>
            <a:ext cx="7704856" cy="0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428218"/>
            <a:ext cx="9144000" cy="429782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88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79208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00288" y="1052736"/>
            <a:ext cx="8343424" cy="0"/>
          </a:xfrm>
          <a:prstGeom prst="line">
            <a:avLst/>
          </a:prstGeom>
          <a:ln w="57150" cap="rnd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17740" y="6475248"/>
            <a:ext cx="1656184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414239A4-5208-496E-89F9-EA8E9DD35A69}" type="datetime1">
              <a:rPr lang="ja-JP" altLang="en-US" smtClean="0"/>
              <a:t>2019/12/14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971601" y="6475248"/>
            <a:ext cx="7200799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張研セミナー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009640" y="6491150"/>
            <a:ext cx="1378496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72486E8D-E101-4507-984E-F5A30C9169B9}" type="slidenum">
              <a:rPr lang="ja-JP" altLang="en-US" smtClean="0"/>
              <a:pPr/>
              <a:t>‹#›</a:t>
            </a:fld>
            <a:r>
              <a:rPr lang="en-US" altLang="ja-JP" dirty="0"/>
              <a:t>/23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970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70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5536" y="1340768"/>
            <a:ext cx="8291264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2">
            <a:extLst>
              <a:ext uri="{FF2B5EF4-FFF2-40B4-BE49-F238E27FC236}">
                <a16:creationId xmlns:a16="http://schemas.microsoft.com/office/drawing/2014/main" id="{81BAD670-AFFC-434A-A762-7E70F95AC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4399" y="6475248"/>
            <a:ext cx="1763305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fld id="{71FBE4C6-F966-40DD-B686-CD8AAEA4C719}" type="datetime1">
              <a:rPr lang="ja-JP" altLang="en-US" smtClean="0"/>
              <a:t>2019/12/14</a:t>
            </a:fld>
            <a:endParaRPr lang="ja-JP" altLang="en-US" dirty="0"/>
          </a:p>
        </p:txBody>
      </p:sp>
      <p:sp>
        <p:nvSpPr>
          <p:cNvPr id="8" name="フッター プレースホルダー 3">
            <a:extLst>
              <a:ext uri="{FF2B5EF4-FFF2-40B4-BE49-F238E27FC236}">
                <a16:creationId xmlns:a16="http://schemas.microsoft.com/office/drawing/2014/main" id="{D097A85C-8DD6-4A2A-AAD8-BF9E56D0C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3729" y="6475248"/>
            <a:ext cx="5256584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張研セミナー</a:t>
            </a:r>
            <a:endParaRPr lang="ja-JP" altLang="en-US" dirty="0"/>
          </a:p>
        </p:txBody>
      </p:sp>
      <p:sp>
        <p:nvSpPr>
          <p:cNvPr id="9" name="スライド番号プレースホルダー 4">
            <a:extLst>
              <a:ext uri="{FF2B5EF4-FFF2-40B4-BE49-F238E27FC236}">
                <a16:creationId xmlns:a16="http://schemas.microsoft.com/office/drawing/2014/main" id="{1F5826C6-F312-4F2C-BF79-1E1290BDE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58000" y="6475248"/>
            <a:ext cx="1378496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fld id="{72486E8D-E101-4507-984E-F5A30C9169B9}" type="slidenum">
              <a:rPr lang="ja-JP" altLang="en-US" smtClean="0"/>
              <a:pPr/>
              <a:t>‹#›</a:t>
            </a:fld>
            <a:r>
              <a:rPr lang="en-US" altLang="ja-JP" dirty="0"/>
              <a:t>/14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45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kumimoji="1" sz="4400" b="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solidFill>
                  <a:schemeClr val="bg1"/>
                </a:solidFill>
              </a:rPr>
              <a:t>インスタ映え大画面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63891" y="3789040"/>
            <a:ext cx="7776864" cy="1608584"/>
          </a:xfrm>
        </p:spPr>
        <p:txBody>
          <a:bodyPr>
            <a:no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森下真伍，森下正英，松尾萌々子，榊原一真，松下 大輝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6" name="日付プレースホルダー 2">
            <a:extLst>
              <a:ext uri="{FF2B5EF4-FFF2-40B4-BE49-F238E27FC236}">
                <a16:creationId xmlns:a16="http://schemas.microsoft.com/office/drawing/2014/main" id="{A4FD4150-DDA2-4BCF-8B6B-6AE3CFAAE25D}"/>
              </a:ext>
            </a:extLst>
          </p:cNvPr>
          <p:cNvSpPr txBox="1">
            <a:spLocks/>
          </p:cNvSpPr>
          <p:nvPr/>
        </p:nvSpPr>
        <p:spPr>
          <a:xfrm>
            <a:off x="3690348" y="679957"/>
            <a:ext cx="1763305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solidFill>
                  <a:schemeClr val="bg1"/>
                </a:solidFill>
              </a:rPr>
              <a:t>2019/12/14</a:t>
            </a:r>
            <a:endParaRPr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2432C927-48D7-46A9-AF8E-CEA744DE41A3}"/>
              </a:ext>
            </a:extLst>
          </p:cNvPr>
          <p:cNvSpPr txBox="1">
            <a:spLocks/>
          </p:cNvSpPr>
          <p:nvPr/>
        </p:nvSpPr>
        <p:spPr>
          <a:xfrm>
            <a:off x="3149843" y="1124744"/>
            <a:ext cx="2844315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solidFill>
                  <a:schemeClr val="bg1"/>
                </a:solidFill>
              </a:rPr>
              <a:t>HACK FUTURE</a:t>
            </a:r>
            <a:endParaRPr lang="ja-JP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8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0A3F-6D31-4EC9-B116-998C05ABF8E6}" type="datetime1">
              <a:rPr lang="ja-JP" altLang="en-US" smtClean="0"/>
              <a:t>2019/12/14</a:t>
            </a:fld>
            <a:endParaRPr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0BCAA8-4472-4BB2-934F-800BB2486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張研セミナー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6F00D1-6E02-4F9F-8C25-4FFE83A1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86E8D-E101-4507-984E-F5A30C9169B9}" type="slidenum">
              <a:rPr lang="ja-JP" altLang="en-US" smtClean="0"/>
              <a:pPr/>
              <a:t>2</a:t>
            </a:fld>
            <a:r>
              <a:rPr lang="en-US" altLang="ja-JP"/>
              <a:t>/23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8237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ユーザー定義1">
      <a:dk1>
        <a:srgbClr val="1C1C1C"/>
      </a:dk1>
      <a:lt1>
        <a:srgbClr val="FFFFFF"/>
      </a:lt1>
      <a:dk2>
        <a:srgbClr val="8E8E8E"/>
      </a:dk2>
      <a:lt2>
        <a:srgbClr val="E7D0A9"/>
      </a:lt2>
      <a:accent1>
        <a:srgbClr val="3776B9"/>
      </a:accent1>
      <a:accent2>
        <a:srgbClr val="178BBD"/>
      </a:accent2>
      <a:accent3>
        <a:srgbClr val="1693B6"/>
      </a:accent3>
      <a:accent4>
        <a:srgbClr val="B53383"/>
      </a:accent4>
      <a:accent5>
        <a:srgbClr val="C4326F"/>
      </a:accent5>
      <a:accent6>
        <a:srgbClr val="CE3A4E"/>
      </a:accent6>
      <a:hlink>
        <a:srgbClr val="039BE5"/>
      </a:hlink>
      <a:folHlink>
        <a:srgbClr val="07599D"/>
      </a:folHlink>
    </a:clrScheme>
    <a:fontScheme name="ユーザー定義 1">
      <a:majorFont>
        <a:latin typeface="M+ 1c heavy"/>
        <a:ea typeface="M+ 1c heavy"/>
        <a:cs typeface=""/>
      </a:majorFont>
      <a:minorFont>
        <a:latin typeface="M+ 1c medium"/>
        <a:ea typeface="M+ 1c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 cap="rnd">
          <a:solidFill>
            <a:schemeClr val="tx1">
              <a:lumMod val="75000"/>
              <a:lumOff val="25000"/>
            </a:schemeClr>
          </a:solidFill>
          <a:tailEnd type="none"/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57150" cap="rnd">
          <a:solidFill>
            <a:schemeClr val="tx1">
              <a:lumMod val="75000"/>
              <a:lumOff val="25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342900" indent="-342900" algn="l">
          <a:lnSpc>
            <a:spcPct val="118000"/>
          </a:lnSpc>
          <a:buClr>
            <a:schemeClr val="tx1">
              <a:lumMod val="90000"/>
              <a:lumOff val="10000"/>
            </a:schemeClr>
          </a:buClr>
          <a:buSzPct val="95000"/>
          <a:buFont typeface="Wingdings" panose="05000000000000000000" pitchFamily="2" charset="2"/>
          <a:buChar char="n"/>
          <a:defRPr kumimoji="1"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10898</TotalTime>
  <Words>27</Words>
  <Application>Microsoft Office PowerPoint</Application>
  <PresentationFormat>画面に合わせる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Calibri</vt:lpstr>
      <vt:lpstr>M+ 1c heavy</vt:lpstr>
      <vt:lpstr>Arial</vt:lpstr>
      <vt:lpstr>M+ 1c medium</vt:lpstr>
      <vt:lpstr>Office ​​テーマ</vt:lpstr>
      <vt:lpstr>インスタ映え大画面</vt:lpstr>
      <vt:lpstr>目次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について</dc:title>
  <dc:creator>Windows ユーザー</dc:creator>
  <cp:lastModifiedBy>d-matsushita</cp:lastModifiedBy>
  <cp:revision>636</cp:revision>
  <cp:lastPrinted>2019-12-01T13:13:30Z</cp:lastPrinted>
  <dcterms:created xsi:type="dcterms:W3CDTF">2018-11-28T05:17:54Z</dcterms:created>
  <dcterms:modified xsi:type="dcterms:W3CDTF">2019-12-14T08:31:12Z</dcterms:modified>
</cp:coreProperties>
</file>