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59436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94694"/>
  </p:normalViewPr>
  <p:slideViewPr>
    <p:cSldViewPr snapToGrid="0">
      <p:cViewPr varScale="1">
        <p:scale>
          <a:sx n="303" d="100"/>
          <a:sy n="303" d="100"/>
        </p:scale>
        <p:origin x="1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448945"/>
            <a:ext cx="44577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440815"/>
            <a:ext cx="44577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43CB-0D63-5840-99E5-D10FA8C9648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6321-17FC-754E-A584-DCE86A86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43CB-0D63-5840-99E5-D10FA8C9648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6321-17FC-754E-A584-DCE86A86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4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146050"/>
            <a:ext cx="1281589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146050"/>
            <a:ext cx="3770471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43CB-0D63-5840-99E5-D10FA8C9648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6321-17FC-754E-A584-DCE86A86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0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43CB-0D63-5840-99E5-D10FA8C9648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6321-17FC-754E-A584-DCE86A86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2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683895"/>
            <a:ext cx="5126355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1835785"/>
            <a:ext cx="5126355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43CB-0D63-5840-99E5-D10FA8C9648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6321-17FC-754E-A584-DCE86A86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6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730250"/>
            <a:ext cx="252603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730250"/>
            <a:ext cx="252603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43CB-0D63-5840-99E5-D10FA8C9648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6321-17FC-754E-A584-DCE86A86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1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46050"/>
            <a:ext cx="5126355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672465"/>
            <a:ext cx="2514421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002030"/>
            <a:ext cx="2514421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672465"/>
            <a:ext cx="252680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002030"/>
            <a:ext cx="252680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43CB-0D63-5840-99E5-D10FA8C9648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6321-17FC-754E-A584-DCE86A86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5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43CB-0D63-5840-99E5-D10FA8C9648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6321-17FC-754E-A584-DCE86A86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4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43CB-0D63-5840-99E5-D10FA8C9648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6321-17FC-754E-A584-DCE86A86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7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82880"/>
            <a:ext cx="1916966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394970"/>
            <a:ext cx="3008948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822960"/>
            <a:ext cx="1916966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43CB-0D63-5840-99E5-D10FA8C9648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6321-17FC-754E-A584-DCE86A86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9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82880"/>
            <a:ext cx="1916966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394970"/>
            <a:ext cx="3008948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822960"/>
            <a:ext cx="1916966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743CB-0D63-5840-99E5-D10FA8C9648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6321-17FC-754E-A584-DCE86A86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0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146050"/>
            <a:ext cx="512635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730250"/>
            <a:ext cx="5126355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2" y="2542540"/>
            <a:ext cx="133731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743CB-0D63-5840-99E5-D10FA8C96480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2542540"/>
            <a:ext cx="200596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2542540"/>
            <a:ext cx="133731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FB6321-17FC-754E-A584-DCE86A86E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3C17A88-E0DC-1B36-C7EC-42631C605397}"/>
              </a:ext>
            </a:extLst>
          </p:cNvPr>
          <p:cNvSpPr txBox="1"/>
          <p:nvPr/>
        </p:nvSpPr>
        <p:spPr>
          <a:xfrm>
            <a:off x="314187" y="254217"/>
            <a:ext cx="160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InstructLab 🐶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107383-C12E-A8BE-86F5-F936E2333A0D}"/>
              </a:ext>
            </a:extLst>
          </p:cNvPr>
          <p:cNvSpPr txBox="1"/>
          <p:nvPr/>
        </p:nvSpPr>
        <p:spPr>
          <a:xfrm>
            <a:off x="97488" y="1019320"/>
            <a:ext cx="1574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Bee Agent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Framework 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6DB6FA-5833-A685-175E-A53209865B1A}"/>
              </a:ext>
            </a:extLst>
          </p:cNvPr>
          <p:cNvSpPr txBox="1"/>
          <p:nvPr/>
        </p:nvSpPr>
        <p:spPr>
          <a:xfrm>
            <a:off x="3909034" y="254217"/>
            <a:ext cx="176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LangChain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🦜🔗</a:t>
            </a:r>
            <a:endParaRPr lang="en-US" kern="0" dirty="0">
              <a:solidFill>
                <a:schemeClr val="bg1">
                  <a:lumMod val="50000"/>
                </a:schemeClr>
              </a:solidFill>
              <a:latin typeface="IBM Plex Sans" panose="020B0503050203000203" pitchFamily="34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D36240-B62F-313A-3042-8664B4E508D7}"/>
              </a:ext>
            </a:extLst>
          </p:cNvPr>
          <p:cNvSpPr txBox="1"/>
          <p:nvPr/>
        </p:nvSpPr>
        <p:spPr>
          <a:xfrm>
            <a:off x="3936457" y="1966419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0EC2F8-0B04-23DD-3FC9-C6B4662CF128}"/>
              </a:ext>
            </a:extLst>
          </p:cNvPr>
          <p:cNvCxnSpPr>
            <a:cxnSpLocks/>
          </p:cNvCxnSpPr>
          <p:nvPr/>
        </p:nvCxnSpPr>
        <p:spPr>
          <a:xfrm>
            <a:off x="1818691" y="487967"/>
            <a:ext cx="1313364" cy="958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2B548E-5864-BC59-AA01-1F6A828FA0CB}"/>
              </a:ext>
            </a:extLst>
          </p:cNvPr>
          <p:cNvCxnSpPr>
            <a:cxnSpLocks/>
          </p:cNvCxnSpPr>
          <p:nvPr/>
        </p:nvCxnSpPr>
        <p:spPr>
          <a:xfrm flipH="1" flipV="1">
            <a:off x="1672407" y="1363438"/>
            <a:ext cx="1378363" cy="158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3EEA45-2F83-C05F-A9C0-0381273915D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936170" y="1476617"/>
            <a:ext cx="1000287" cy="689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FC1203-A5BA-F2A3-5F34-C0A47077479C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1785974" y="1584009"/>
            <a:ext cx="1278858" cy="5978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0D972CB-B6B1-8BE2-8F3A-92E20209F9B0}"/>
              </a:ext>
            </a:extLst>
          </p:cNvPr>
          <p:cNvSpPr txBox="1"/>
          <p:nvPr/>
        </p:nvSpPr>
        <p:spPr>
          <a:xfrm>
            <a:off x="266584" y="1997197"/>
            <a:ext cx="151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Prep Kit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DA9066-BDF4-BD84-2ED6-F7540786491F}"/>
              </a:ext>
            </a:extLst>
          </p:cNvPr>
          <p:cNvSpPr txBox="1"/>
          <p:nvPr/>
        </p:nvSpPr>
        <p:spPr>
          <a:xfrm>
            <a:off x="4209922" y="117255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spaCy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D2794A-B28F-4F1E-7286-508787338F06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3220585" y="1357228"/>
            <a:ext cx="989337" cy="1193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32159E-9189-37AB-4817-7E32749A77E1}"/>
              </a:ext>
            </a:extLst>
          </p:cNvPr>
          <p:cNvCxnSpPr>
            <a:cxnSpLocks/>
          </p:cNvCxnSpPr>
          <p:nvPr/>
        </p:nvCxnSpPr>
        <p:spPr>
          <a:xfrm flipH="1">
            <a:off x="2942676" y="458127"/>
            <a:ext cx="1035387" cy="8065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31589EC-1C85-E722-A3F1-5879410867F6}"/>
              </a:ext>
            </a:extLst>
          </p:cNvPr>
          <p:cNvGrpSpPr/>
          <p:nvPr/>
        </p:nvGrpSpPr>
        <p:grpSpPr>
          <a:xfrm>
            <a:off x="2124453" y="115303"/>
            <a:ext cx="1694695" cy="2515884"/>
            <a:chOff x="2238783" y="115303"/>
            <a:chExt cx="1694695" cy="251588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4B1B08-CEE0-280C-8BE0-6A96A8D43FC9}"/>
                </a:ext>
              </a:extLst>
            </p:cNvPr>
            <p:cNvSpPr txBox="1"/>
            <p:nvPr/>
          </p:nvSpPr>
          <p:spPr>
            <a:xfrm>
              <a:off x="2238783" y="2154133"/>
              <a:ext cx="169469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500" b="1">
                  <a:solidFill>
                    <a:schemeClr val="bg1">
                      <a:lumMod val="50000"/>
                    </a:schemeClr>
                  </a:solidFill>
                </a:rPr>
                <a:t>Docling 🦆</a:t>
              </a:r>
              <a:endParaRPr lang="en-US" sz="25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857DDD-9B3E-7AC7-6030-DBD36BB62E72}"/>
                </a:ext>
              </a:extLst>
            </p:cNvPr>
            <p:cNvSpPr txBox="1"/>
            <p:nvPr/>
          </p:nvSpPr>
          <p:spPr>
            <a:xfrm>
              <a:off x="2277383" y="115303"/>
              <a:ext cx="1617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LlamaIndex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🦙</a:t>
              </a:r>
              <a:endParaRPr lang="en-US" kern="0" dirty="0">
                <a:solidFill>
                  <a:schemeClr val="bg1">
                    <a:lumMod val="50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68543F4-1012-0C7D-EFCB-78C5D57090F0}"/>
                </a:ext>
              </a:extLst>
            </p:cNvPr>
            <p:cNvCxnSpPr>
              <a:cxnSpLocks/>
            </p:cNvCxnSpPr>
            <p:nvPr/>
          </p:nvCxnSpPr>
          <p:spPr>
            <a:xfrm>
              <a:off x="3046109" y="435555"/>
              <a:ext cx="0" cy="10410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1D76790-C48A-0565-58D2-53168409D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63105" y="853591"/>
              <a:ext cx="1246051" cy="12460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814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17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Consolas</vt:lpstr>
      <vt:lpstr>IBM Plex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 Lysak</dc:creator>
  <cp:lastModifiedBy>Panos Vagenas</cp:lastModifiedBy>
  <cp:revision>10</cp:revision>
  <dcterms:created xsi:type="dcterms:W3CDTF">2024-11-22T10:29:46Z</dcterms:created>
  <dcterms:modified xsi:type="dcterms:W3CDTF">2024-11-26T20:41:11Z</dcterms:modified>
</cp:coreProperties>
</file>