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7"/>
  </p:sldMasterIdLst>
  <p:notesMasterIdLst>
    <p:notesMasterId r:id="rId25"/>
  </p:notesMasterIdLst>
  <p:handoutMasterIdLst>
    <p:handoutMasterId r:id="rId26"/>
  </p:handoutMasterIdLst>
  <p:sldIdLst>
    <p:sldId id="260" r:id="rId8"/>
    <p:sldId id="257" r:id="rId9"/>
    <p:sldId id="261" r:id="rId10"/>
    <p:sldId id="272" r:id="rId11"/>
    <p:sldId id="262" r:id="rId12"/>
    <p:sldId id="263" r:id="rId13"/>
    <p:sldId id="275" r:id="rId14"/>
    <p:sldId id="265" r:id="rId15"/>
    <p:sldId id="266" r:id="rId16"/>
    <p:sldId id="276" r:id="rId17"/>
    <p:sldId id="279" r:id="rId18"/>
    <p:sldId id="278" r:id="rId19"/>
    <p:sldId id="268" r:id="rId20"/>
    <p:sldId id="269" r:id="rId21"/>
    <p:sldId id="270" r:id="rId22"/>
    <p:sldId id="274" r:id="rId23"/>
    <p:sldId id="271" r:id="rId24"/>
  </p:sldIdLst>
  <p:sldSz cx="12190413" cy="6858000"/>
  <p:notesSz cx="6858000" cy="9144000"/>
  <p:custDataLst>
    <p:tags r:id="rId27"/>
  </p:custDataLst>
  <p:defaultTextStyle>
    <a:defPPr>
      <a:defRPr lang="da-DK"/>
    </a:defPPr>
    <a:lvl1pPr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90000"/>
    <a:srgbClr val="000000"/>
    <a:srgbClr val="FFCC00"/>
    <a:srgbClr val="FF6600"/>
    <a:srgbClr val="FF0000"/>
    <a:srgbClr val="FF0099"/>
    <a:srgbClr val="CC3399"/>
    <a:srgbClr val="660066"/>
    <a:srgbClr val="66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ags" Target="tags/tag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D44A6F-47F2-4279-88BE-9F7C322EE391}"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C2BB3B3D-8280-495D-8B67-881FD74F3669}">
      <dgm:prSet/>
      <dgm:spPr/>
      <dgm:t>
        <a:bodyPr/>
        <a:lstStyle/>
        <a:p>
          <a:pPr>
            <a:lnSpc>
              <a:spcPct val="100000"/>
            </a:lnSpc>
            <a:defRPr cap="all"/>
          </a:pPr>
          <a:r>
            <a:rPr lang="da-DK"/>
            <a:t>Motivation</a:t>
          </a:r>
          <a:endParaRPr lang="en-US"/>
        </a:p>
      </dgm:t>
    </dgm:pt>
    <dgm:pt modelId="{8C29C6F8-88F6-448A-B3A3-C3E726428056}" type="parTrans" cxnId="{83320691-416B-4FFD-9691-A8A63DCD7EF7}">
      <dgm:prSet/>
      <dgm:spPr/>
      <dgm:t>
        <a:bodyPr/>
        <a:lstStyle/>
        <a:p>
          <a:endParaRPr lang="en-US"/>
        </a:p>
      </dgm:t>
    </dgm:pt>
    <dgm:pt modelId="{2597F8E4-F758-49DC-906D-3985BA6831C9}" type="sibTrans" cxnId="{83320691-416B-4FFD-9691-A8A63DCD7EF7}">
      <dgm:prSet/>
      <dgm:spPr/>
      <dgm:t>
        <a:bodyPr/>
        <a:lstStyle/>
        <a:p>
          <a:endParaRPr lang="en-US"/>
        </a:p>
      </dgm:t>
    </dgm:pt>
    <dgm:pt modelId="{47B7900F-DF0D-4FF3-961D-31E53F0ABD64}">
      <dgm:prSet/>
      <dgm:spPr/>
      <dgm:t>
        <a:bodyPr/>
        <a:lstStyle/>
        <a:p>
          <a:pPr>
            <a:lnSpc>
              <a:spcPct val="100000"/>
            </a:lnSpc>
            <a:defRPr cap="all"/>
          </a:pPr>
          <a:r>
            <a:rPr lang="da-DK"/>
            <a:t>Project Aim</a:t>
          </a:r>
          <a:endParaRPr lang="en-US"/>
        </a:p>
      </dgm:t>
    </dgm:pt>
    <dgm:pt modelId="{60C99249-BC50-409A-ADE7-1E44D1BE944B}" type="parTrans" cxnId="{0DEDE2A6-D9F2-4393-8BFC-DC7C06B74FC4}">
      <dgm:prSet/>
      <dgm:spPr/>
      <dgm:t>
        <a:bodyPr/>
        <a:lstStyle/>
        <a:p>
          <a:endParaRPr lang="en-US"/>
        </a:p>
      </dgm:t>
    </dgm:pt>
    <dgm:pt modelId="{86EC93B7-A9B1-4B1D-824E-62FC0419DD4F}" type="sibTrans" cxnId="{0DEDE2A6-D9F2-4393-8BFC-DC7C06B74FC4}">
      <dgm:prSet/>
      <dgm:spPr/>
      <dgm:t>
        <a:bodyPr/>
        <a:lstStyle/>
        <a:p>
          <a:endParaRPr lang="en-US"/>
        </a:p>
      </dgm:t>
    </dgm:pt>
    <dgm:pt modelId="{B1F19C9D-FDE7-4442-88DD-205FE606256F}" type="pres">
      <dgm:prSet presAssocID="{62D44A6F-47F2-4279-88BE-9F7C322EE391}" presName="root" presStyleCnt="0">
        <dgm:presLayoutVars>
          <dgm:dir/>
          <dgm:resizeHandles val="exact"/>
        </dgm:presLayoutVars>
      </dgm:prSet>
      <dgm:spPr/>
    </dgm:pt>
    <dgm:pt modelId="{14BA28E3-3E7C-4B08-8E6D-F9CFB2FCC520}" type="pres">
      <dgm:prSet presAssocID="{C2BB3B3D-8280-495D-8B67-881FD74F3669}" presName="compNode" presStyleCnt="0"/>
      <dgm:spPr/>
    </dgm:pt>
    <dgm:pt modelId="{63DD2048-E38E-496F-9FBE-7ED54EB76E9D}" type="pres">
      <dgm:prSet presAssocID="{C2BB3B3D-8280-495D-8B67-881FD74F3669}" presName="iconBgRect" presStyleLbl="bgShp" presStyleIdx="0" presStyleCnt="2"/>
      <dgm:spPr/>
    </dgm:pt>
    <dgm:pt modelId="{42117445-3B6C-4665-A248-5F3C0D2878C1}" type="pres">
      <dgm:prSet presAssocID="{C2BB3B3D-8280-495D-8B67-881FD74F366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F539AC6A-601C-4100-97F7-2A23523CFD34}" type="pres">
      <dgm:prSet presAssocID="{C2BB3B3D-8280-495D-8B67-881FD74F3669}" presName="spaceRect" presStyleCnt="0"/>
      <dgm:spPr/>
    </dgm:pt>
    <dgm:pt modelId="{44052693-E788-4836-97D9-6E7FC0CC87C2}" type="pres">
      <dgm:prSet presAssocID="{C2BB3B3D-8280-495D-8B67-881FD74F3669}" presName="textRect" presStyleLbl="revTx" presStyleIdx="0" presStyleCnt="2">
        <dgm:presLayoutVars>
          <dgm:chMax val="1"/>
          <dgm:chPref val="1"/>
        </dgm:presLayoutVars>
      </dgm:prSet>
      <dgm:spPr/>
    </dgm:pt>
    <dgm:pt modelId="{5E587EC1-5074-4D78-8C14-7A701C4B842F}" type="pres">
      <dgm:prSet presAssocID="{2597F8E4-F758-49DC-906D-3985BA6831C9}" presName="sibTrans" presStyleCnt="0"/>
      <dgm:spPr/>
    </dgm:pt>
    <dgm:pt modelId="{6357BAA6-B8F7-4032-ADBD-27EBCD970712}" type="pres">
      <dgm:prSet presAssocID="{47B7900F-DF0D-4FF3-961D-31E53F0ABD64}" presName="compNode" presStyleCnt="0"/>
      <dgm:spPr/>
    </dgm:pt>
    <dgm:pt modelId="{8605C427-DA1C-433C-86EE-0A8C0B3C8682}" type="pres">
      <dgm:prSet presAssocID="{47B7900F-DF0D-4FF3-961D-31E53F0ABD64}" presName="iconBgRect" presStyleLbl="bgShp" presStyleIdx="1" presStyleCnt="2"/>
      <dgm:spPr/>
    </dgm:pt>
    <dgm:pt modelId="{0703CA6E-A9EC-4BD8-9C7A-D186C4ABF000}" type="pres">
      <dgm:prSet presAssocID="{47B7900F-DF0D-4FF3-961D-31E53F0ABD6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214166B5-219B-419D-A572-0A2000B4F067}" type="pres">
      <dgm:prSet presAssocID="{47B7900F-DF0D-4FF3-961D-31E53F0ABD64}" presName="spaceRect" presStyleCnt="0"/>
      <dgm:spPr/>
    </dgm:pt>
    <dgm:pt modelId="{A27EF921-858A-42AF-BFE0-148951AA1316}" type="pres">
      <dgm:prSet presAssocID="{47B7900F-DF0D-4FF3-961D-31E53F0ABD64}" presName="textRect" presStyleLbl="revTx" presStyleIdx="1" presStyleCnt="2">
        <dgm:presLayoutVars>
          <dgm:chMax val="1"/>
          <dgm:chPref val="1"/>
        </dgm:presLayoutVars>
      </dgm:prSet>
      <dgm:spPr/>
    </dgm:pt>
  </dgm:ptLst>
  <dgm:cxnLst>
    <dgm:cxn modelId="{5A14E107-D81B-43FD-A399-D61C49595E5E}" type="presOf" srcId="{62D44A6F-47F2-4279-88BE-9F7C322EE391}" destId="{B1F19C9D-FDE7-4442-88DD-205FE606256F}" srcOrd="0" destOrd="0" presId="urn:microsoft.com/office/officeart/2018/5/layout/IconCircleLabelList"/>
    <dgm:cxn modelId="{ED96746C-EE5D-4903-B596-1CB6B0B8AB3C}" type="presOf" srcId="{C2BB3B3D-8280-495D-8B67-881FD74F3669}" destId="{44052693-E788-4836-97D9-6E7FC0CC87C2}" srcOrd="0" destOrd="0" presId="urn:microsoft.com/office/officeart/2018/5/layout/IconCircleLabelList"/>
    <dgm:cxn modelId="{83320691-416B-4FFD-9691-A8A63DCD7EF7}" srcId="{62D44A6F-47F2-4279-88BE-9F7C322EE391}" destId="{C2BB3B3D-8280-495D-8B67-881FD74F3669}" srcOrd="0" destOrd="0" parTransId="{8C29C6F8-88F6-448A-B3A3-C3E726428056}" sibTransId="{2597F8E4-F758-49DC-906D-3985BA6831C9}"/>
    <dgm:cxn modelId="{0DEDE2A6-D9F2-4393-8BFC-DC7C06B74FC4}" srcId="{62D44A6F-47F2-4279-88BE-9F7C322EE391}" destId="{47B7900F-DF0D-4FF3-961D-31E53F0ABD64}" srcOrd="1" destOrd="0" parTransId="{60C99249-BC50-409A-ADE7-1E44D1BE944B}" sibTransId="{86EC93B7-A9B1-4B1D-824E-62FC0419DD4F}"/>
    <dgm:cxn modelId="{BE324CE6-121B-4462-B7FC-4901CC49E783}" type="presOf" srcId="{47B7900F-DF0D-4FF3-961D-31E53F0ABD64}" destId="{A27EF921-858A-42AF-BFE0-148951AA1316}" srcOrd="0" destOrd="0" presId="urn:microsoft.com/office/officeart/2018/5/layout/IconCircleLabelList"/>
    <dgm:cxn modelId="{FDF39A3E-C359-432E-ABE7-1487561523F8}" type="presParOf" srcId="{B1F19C9D-FDE7-4442-88DD-205FE606256F}" destId="{14BA28E3-3E7C-4B08-8E6D-F9CFB2FCC520}" srcOrd="0" destOrd="0" presId="urn:microsoft.com/office/officeart/2018/5/layout/IconCircleLabelList"/>
    <dgm:cxn modelId="{A910B881-0106-404E-B1C3-3B51F7368938}" type="presParOf" srcId="{14BA28E3-3E7C-4B08-8E6D-F9CFB2FCC520}" destId="{63DD2048-E38E-496F-9FBE-7ED54EB76E9D}" srcOrd="0" destOrd="0" presId="urn:microsoft.com/office/officeart/2018/5/layout/IconCircleLabelList"/>
    <dgm:cxn modelId="{0DBF3E36-B5E7-4F50-B0F5-ABB85586DEE5}" type="presParOf" srcId="{14BA28E3-3E7C-4B08-8E6D-F9CFB2FCC520}" destId="{42117445-3B6C-4665-A248-5F3C0D2878C1}" srcOrd="1" destOrd="0" presId="urn:microsoft.com/office/officeart/2018/5/layout/IconCircleLabelList"/>
    <dgm:cxn modelId="{08A81A3D-D1E9-4F7C-83BA-2F309B1D7F84}" type="presParOf" srcId="{14BA28E3-3E7C-4B08-8E6D-F9CFB2FCC520}" destId="{F539AC6A-601C-4100-97F7-2A23523CFD34}" srcOrd="2" destOrd="0" presId="urn:microsoft.com/office/officeart/2018/5/layout/IconCircleLabelList"/>
    <dgm:cxn modelId="{43BB817E-5464-4B15-98A8-5D7DAB720CE4}" type="presParOf" srcId="{14BA28E3-3E7C-4B08-8E6D-F9CFB2FCC520}" destId="{44052693-E788-4836-97D9-6E7FC0CC87C2}" srcOrd="3" destOrd="0" presId="urn:microsoft.com/office/officeart/2018/5/layout/IconCircleLabelList"/>
    <dgm:cxn modelId="{7B5A7613-F72E-4CC1-AFBB-A6BA50D9BD5D}" type="presParOf" srcId="{B1F19C9D-FDE7-4442-88DD-205FE606256F}" destId="{5E587EC1-5074-4D78-8C14-7A701C4B842F}" srcOrd="1" destOrd="0" presId="urn:microsoft.com/office/officeart/2018/5/layout/IconCircleLabelList"/>
    <dgm:cxn modelId="{54D79B24-1742-45B4-82AA-9E923F1146A3}" type="presParOf" srcId="{B1F19C9D-FDE7-4442-88DD-205FE606256F}" destId="{6357BAA6-B8F7-4032-ADBD-27EBCD970712}" srcOrd="2" destOrd="0" presId="urn:microsoft.com/office/officeart/2018/5/layout/IconCircleLabelList"/>
    <dgm:cxn modelId="{A9913C62-885D-4DFD-9976-4BF2BA06AEB7}" type="presParOf" srcId="{6357BAA6-B8F7-4032-ADBD-27EBCD970712}" destId="{8605C427-DA1C-433C-86EE-0A8C0B3C8682}" srcOrd="0" destOrd="0" presId="urn:microsoft.com/office/officeart/2018/5/layout/IconCircleLabelList"/>
    <dgm:cxn modelId="{3A57A51A-F59D-4980-ABC5-AFD6EC847EEA}" type="presParOf" srcId="{6357BAA6-B8F7-4032-ADBD-27EBCD970712}" destId="{0703CA6E-A9EC-4BD8-9C7A-D186C4ABF000}" srcOrd="1" destOrd="0" presId="urn:microsoft.com/office/officeart/2018/5/layout/IconCircleLabelList"/>
    <dgm:cxn modelId="{30F5C530-238A-4433-9475-CC4931DE9E03}" type="presParOf" srcId="{6357BAA6-B8F7-4032-ADBD-27EBCD970712}" destId="{214166B5-219B-419D-A572-0A2000B4F067}" srcOrd="2" destOrd="0" presId="urn:microsoft.com/office/officeart/2018/5/layout/IconCircleLabelList"/>
    <dgm:cxn modelId="{FA0CCCCA-BDF3-442D-976B-DD350F322F4C}" type="presParOf" srcId="{6357BAA6-B8F7-4032-ADBD-27EBCD970712}" destId="{A27EF921-858A-42AF-BFE0-148951AA131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5464A7-7894-45FA-ADFA-0662E15AF2AB}" type="doc">
      <dgm:prSet loTypeId="urn:microsoft.com/office/officeart/2005/8/layout/default" loCatId="list" qsTypeId="urn:microsoft.com/office/officeart/2005/8/quickstyle/simple4" qsCatId="simple" csTypeId="urn:microsoft.com/office/officeart/2005/8/colors/accent1_2" csCatId="accent1"/>
      <dgm:spPr/>
      <dgm:t>
        <a:bodyPr/>
        <a:lstStyle/>
        <a:p>
          <a:endParaRPr lang="en-US"/>
        </a:p>
      </dgm:t>
    </dgm:pt>
    <dgm:pt modelId="{75AA8693-47F8-4443-AC71-A51B95DEF718}">
      <dgm:prSet/>
      <dgm:spPr/>
      <dgm:t>
        <a:bodyPr/>
        <a:lstStyle/>
        <a:p>
          <a:r>
            <a:rPr lang="en-US"/>
            <a:t>Data consist of 13 persons</a:t>
          </a:r>
        </a:p>
      </dgm:t>
    </dgm:pt>
    <dgm:pt modelId="{E5EC312D-1797-41A5-83E7-3012B4DFFCEA}" type="parTrans" cxnId="{309F6786-B2FE-4B2D-B4F7-F676E4AE0BD8}">
      <dgm:prSet/>
      <dgm:spPr/>
      <dgm:t>
        <a:bodyPr/>
        <a:lstStyle/>
        <a:p>
          <a:endParaRPr lang="en-US"/>
        </a:p>
      </dgm:t>
    </dgm:pt>
    <dgm:pt modelId="{BC720577-5A52-41E1-A26B-E4A8C39829CE}" type="sibTrans" cxnId="{309F6786-B2FE-4B2D-B4F7-F676E4AE0BD8}">
      <dgm:prSet/>
      <dgm:spPr/>
      <dgm:t>
        <a:bodyPr/>
        <a:lstStyle/>
        <a:p>
          <a:endParaRPr lang="en-US"/>
        </a:p>
      </dgm:t>
    </dgm:pt>
    <dgm:pt modelId="{F25DF831-3FFB-4856-8181-307EF365AD27}">
      <dgm:prSet/>
      <dgm:spPr/>
      <dgm:t>
        <a:bodyPr/>
        <a:lstStyle/>
        <a:p>
          <a:r>
            <a:rPr lang="en-US"/>
            <a:t>ECG and Videos</a:t>
          </a:r>
        </a:p>
      </dgm:t>
    </dgm:pt>
    <dgm:pt modelId="{F442FA0F-96C1-4C14-8A05-EA89AE94AE13}" type="parTrans" cxnId="{BE206BB5-4756-40B0-BFAE-8500AC7FE766}">
      <dgm:prSet/>
      <dgm:spPr/>
      <dgm:t>
        <a:bodyPr/>
        <a:lstStyle/>
        <a:p>
          <a:endParaRPr lang="en-US"/>
        </a:p>
      </dgm:t>
    </dgm:pt>
    <dgm:pt modelId="{09199C2E-9F17-43C4-BBCB-F1F6269F4D7E}" type="sibTrans" cxnId="{BE206BB5-4756-40B0-BFAE-8500AC7FE766}">
      <dgm:prSet/>
      <dgm:spPr/>
      <dgm:t>
        <a:bodyPr/>
        <a:lstStyle/>
        <a:p>
          <a:endParaRPr lang="en-US"/>
        </a:p>
      </dgm:t>
    </dgm:pt>
    <dgm:pt modelId="{A93095CA-6160-469F-BA92-FA4F1526AA89}">
      <dgm:prSet/>
      <dgm:spPr/>
      <dgm:t>
        <a:bodyPr/>
        <a:lstStyle/>
        <a:p>
          <a:r>
            <a:rPr lang="en-US"/>
            <a:t>30 fps, resolution 480 x 640 pixels</a:t>
          </a:r>
        </a:p>
      </dgm:t>
    </dgm:pt>
    <dgm:pt modelId="{CDB3B9D7-DD66-47DA-AAA7-B209F5BECD7B}" type="parTrans" cxnId="{70749001-196C-45B3-8898-CD2F8650333A}">
      <dgm:prSet/>
      <dgm:spPr/>
      <dgm:t>
        <a:bodyPr/>
        <a:lstStyle/>
        <a:p>
          <a:endParaRPr lang="en-US"/>
        </a:p>
      </dgm:t>
    </dgm:pt>
    <dgm:pt modelId="{826A177E-0B5D-480A-A10E-5188F83C2323}" type="sibTrans" cxnId="{70749001-196C-45B3-8898-CD2F8650333A}">
      <dgm:prSet/>
      <dgm:spPr/>
      <dgm:t>
        <a:bodyPr/>
        <a:lstStyle/>
        <a:p>
          <a:endParaRPr lang="en-US"/>
        </a:p>
      </dgm:t>
    </dgm:pt>
    <dgm:pt modelId="{87E11A47-DC1B-4E39-B1EC-9705BC2C084C}">
      <dgm:prSet/>
      <dgm:spPr/>
      <dgm:t>
        <a:bodyPr/>
        <a:lstStyle/>
        <a:p>
          <a:r>
            <a:rPr lang="en-US"/>
            <a:t>Cover person upper extremities and face</a:t>
          </a:r>
        </a:p>
      </dgm:t>
    </dgm:pt>
    <dgm:pt modelId="{59F7AD5E-E54C-4FB9-8BFD-E696440B799E}" type="parTrans" cxnId="{AFBC1425-FBAB-49A3-AD9B-C658F06ADE71}">
      <dgm:prSet/>
      <dgm:spPr/>
      <dgm:t>
        <a:bodyPr/>
        <a:lstStyle/>
        <a:p>
          <a:endParaRPr lang="en-US"/>
        </a:p>
      </dgm:t>
    </dgm:pt>
    <dgm:pt modelId="{7D9529C9-4DAF-4057-A260-47B98B2AC60E}" type="sibTrans" cxnId="{AFBC1425-FBAB-49A3-AD9B-C658F06ADE71}">
      <dgm:prSet/>
      <dgm:spPr/>
      <dgm:t>
        <a:bodyPr/>
        <a:lstStyle/>
        <a:p>
          <a:endParaRPr lang="en-US"/>
        </a:p>
      </dgm:t>
    </dgm:pt>
    <dgm:pt modelId="{1E4F1C4E-07A4-47C6-8671-C05971E5F76B}">
      <dgm:prSet/>
      <dgm:spPr/>
      <dgm:t>
        <a:bodyPr/>
        <a:lstStyle/>
        <a:p>
          <a:r>
            <a:rPr lang="en-US"/>
            <a:t>Heart activity using ECG electrodes</a:t>
          </a:r>
        </a:p>
      </dgm:t>
    </dgm:pt>
    <dgm:pt modelId="{346AC7A2-1896-4DC3-BB2E-9AE8F4C8CCEA}" type="parTrans" cxnId="{E8054354-E958-404E-AF8A-56E9439572DC}">
      <dgm:prSet/>
      <dgm:spPr/>
      <dgm:t>
        <a:bodyPr/>
        <a:lstStyle/>
        <a:p>
          <a:endParaRPr lang="en-US"/>
        </a:p>
      </dgm:t>
    </dgm:pt>
    <dgm:pt modelId="{28E987A9-CB8B-4190-B040-9BC788F8DF00}" type="sibTrans" cxnId="{E8054354-E958-404E-AF8A-56E9439572DC}">
      <dgm:prSet/>
      <dgm:spPr/>
      <dgm:t>
        <a:bodyPr/>
        <a:lstStyle/>
        <a:p>
          <a:endParaRPr lang="en-US"/>
        </a:p>
      </dgm:t>
    </dgm:pt>
    <dgm:pt modelId="{B94A3FA8-F27F-43F7-A14B-268B04AA93CD}">
      <dgm:prSet/>
      <dgm:spPr/>
      <dgm:t>
        <a:bodyPr/>
        <a:lstStyle/>
        <a:p>
          <a:r>
            <a:rPr lang="en-US"/>
            <a:t>Sample rate</a:t>
          </a:r>
          <a:r>
            <a:rPr lang="en-US">
              <a:latin typeface="Arial"/>
            </a:rPr>
            <a:t>:</a:t>
          </a:r>
          <a:r>
            <a:rPr lang="en-US"/>
            <a:t> 2048 Hz </a:t>
          </a:r>
        </a:p>
      </dgm:t>
    </dgm:pt>
    <dgm:pt modelId="{C6853349-88D7-429D-9D04-238D053B3EB7}" type="parTrans" cxnId="{55B49216-EB24-49EA-9066-3C2CEE6B358A}">
      <dgm:prSet/>
      <dgm:spPr/>
      <dgm:t>
        <a:bodyPr/>
        <a:lstStyle/>
        <a:p>
          <a:endParaRPr lang="en-US"/>
        </a:p>
      </dgm:t>
    </dgm:pt>
    <dgm:pt modelId="{F58B1195-8812-4536-AD33-F06B5D0550B7}" type="sibTrans" cxnId="{55B49216-EB24-49EA-9066-3C2CEE6B358A}">
      <dgm:prSet/>
      <dgm:spPr/>
      <dgm:t>
        <a:bodyPr/>
        <a:lstStyle/>
        <a:p>
          <a:endParaRPr lang="en-US"/>
        </a:p>
      </dgm:t>
    </dgm:pt>
    <dgm:pt modelId="{029C1367-DEB3-438D-91C4-590FA73789F1}" type="pres">
      <dgm:prSet presAssocID="{2F5464A7-7894-45FA-ADFA-0662E15AF2AB}" presName="diagram" presStyleCnt="0">
        <dgm:presLayoutVars>
          <dgm:dir/>
          <dgm:resizeHandles val="exact"/>
        </dgm:presLayoutVars>
      </dgm:prSet>
      <dgm:spPr/>
    </dgm:pt>
    <dgm:pt modelId="{D20326D0-152B-47AB-A5A4-AEE2EDD741B2}" type="pres">
      <dgm:prSet presAssocID="{75AA8693-47F8-4443-AC71-A51B95DEF718}" presName="node" presStyleLbl="node1" presStyleIdx="0" presStyleCnt="6">
        <dgm:presLayoutVars>
          <dgm:bulletEnabled val="1"/>
        </dgm:presLayoutVars>
      </dgm:prSet>
      <dgm:spPr/>
    </dgm:pt>
    <dgm:pt modelId="{E44D1A39-AA1C-418C-AB65-2D45E6D22E9D}" type="pres">
      <dgm:prSet presAssocID="{BC720577-5A52-41E1-A26B-E4A8C39829CE}" presName="sibTrans" presStyleCnt="0"/>
      <dgm:spPr/>
    </dgm:pt>
    <dgm:pt modelId="{13F42A2C-827E-4110-859B-FE7E4B62754C}" type="pres">
      <dgm:prSet presAssocID="{F25DF831-3FFB-4856-8181-307EF365AD27}" presName="node" presStyleLbl="node1" presStyleIdx="1" presStyleCnt="6">
        <dgm:presLayoutVars>
          <dgm:bulletEnabled val="1"/>
        </dgm:presLayoutVars>
      </dgm:prSet>
      <dgm:spPr/>
    </dgm:pt>
    <dgm:pt modelId="{A554448B-C4F4-4FBA-BC76-B2B1EB3570EC}" type="pres">
      <dgm:prSet presAssocID="{09199C2E-9F17-43C4-BBCB-F1F6269F4D7E}" presName="sibTrans" presStyleCnt="0"/>
      <dgm:spPr/>
    </dgm:pt>
    <dgm:pt modelId="{C597AB61-D238-4E2A-83EA-E8167E5ADDBC}" type="pres">
      <dgm:prSet presAssocID="{A93095CA-6160-469F-BA92-FA4F1526AA89}" presName="node" presStyleLbl="node1" presStyleIdx="2" presStyleCnt="6">
        <dgm:presLayoutVars>
          <dgm:bulletEnabled val="1"/>
        </dgm:presLayoutVars>
      </dgm:prSet>
      <dgm:spPr/>
    </dgm:pt>
    <dgm:pt modelId="{7C08CF33-B4C7-4FE4-B3F7-A9B3A11E5420}" type="pres">
      <dgm:prSet presAssocID="{826A177E-0B5D-480A-A10E-5188F83C2323}" presName="sibTrans" presStyleCnt="0"/>
      <dgm:spPr/>
    </dgm:pt>
    <dgm:pt modelId="{4120B748-1C3D-4D20-9F47-37D1A5D588A0}" type="pres">
      <dgm:prSet presAssocID="{87E11A47-DC1B-4E39-B1EC-9705BC2C084C}" presName="node" presStyleLbl="node1" presStyleIdx="3" presStyleCnt="6">
        <dgm:presLayoutVars>
          <dgm:bulletEnabled val="1"/>
        </dgm:presLayoutVars>
      </dgm:prSet>
      <dgm:spPr/>
    </dgm:pt>
    <dgm:pt modelId="{08BEB358-6E2A-4E9D-A947-0DBE9638AE61}" type="pres">
      <dgm:prSet presAssocID="{7D9529C9-4DAF-4057-A260-47B98B2AC60E}" presName="sibTrans" presStyleCnt="0"/>
      <dgm:spPr/>
    </dgm:pt>
    <dgm:pt modelId="{4714B84A-1AD5-4FAC-97AC-AF48105B7399}" type="pres">
      <dgm:prSet presAssocID="{1E4F1C4E-07A4-47C6-8671-C05971E5F76B}" presName="node" presStyleLbl="node1" presStyleIdx="4" presStyleCnt="6">
        <dgm:presLayoutVars>
          <dgm:bulletEnabled val="1"/>
        </dgm:presLayoutVars>
      </dgm:prSet>
      <dgm:spPr/>
    </dgm:pt>
    <dgm:pt modelId="{8951AC3A-9412-48CF-B247-218F5E06D64E}" type="pres">
      <dgm:prSet presAssocID="{28E987A9-CB8B-4190-B040-9BC788F8DF00}" presName="sibTrans" presStyleCnt="0"/>
      <dgm:spPr/>
    </dgm:pt>
    <dgm:pt modelId="{85A6FA55-1688-48BF-9B19-832791BB0099}" type="pres">
      <dgm:prSet presAssocID="{B94A3FA8-F27F-43F7-A14B-268B04AA93CD}" presName="node" presStyleLbl="node1" presStyleIdx="5" presStyleCnt="6">
        <dgm:presLayoutVars>
          <dgm:bulletEnabled val="1"/>
        </dgm:presLayoutVars>
      </dgm:prSet>
      <dgm:spPr/>
    </dgm:pt>
  </dgm:ptLst>
  <dgm:cxnLst>
    <dgm:cxn modelId="{70749001-196C-45B3-8898-CD2F8650333A}" srcId="{2F5464A7-7894-45FA-ADFA-0662E15AF2AB}" destId="{A93095CA-6160-469F-BA92-FA4F1526AA89}" srcOrd="2" destOrd="0" parTransId="{CDB3B9D7-DD66-47DA-AAA7-B209F5BECD7B}" sibTransId="{826A177E-0B5D-480A-A10E-5188F83C2323}"/>
    <dgm:cxn modelId="{55B49216-EB24-49EA-9066-3C2CEE6B358A}" srcId="{2F5464A7-7894-45FA-ADFA-0662E15AF2AB}" destId="{B94A3FA8-F27F-43F7-A14B-268B04AA93CD}" srcOrd="5" destOrd="0" parTransId="{C6853349-88D7-429D-9D04-238D053B3EB7}" sibTransId="{F58B1195-8812-4536-AD33-F06B5D0550B7}"/>
    <dgm:cxn modelId="{AFBC1425-FBAB-49A3-AD9B-C658F06ADE71}" srcId="{2F5464A7-7894-45FA-ADFA-0662E15AF2AB}" destId="{87E11A47-DC1B-4E39-B1EC-9705BC2C084C}" srcOrd="3" destOrd="0" parTransId="{59F7AD5E-E54C-4FB9-8BFD-E696440B799E}" sibTransId="{7D9529C9-4DAF-4057-A260-47B98B2AC60E}"/>
    <dgm:cxn modelId="{3FA51839-3397-2C4E-966A-56D2ED3F1D0E}" type="presOf" srcId="{A93095CA-6160-469F-BA92-FA4F1526AA89}" destId="{C597AB61-D238-4E2A-83EA-E8167E5ADDBC}" srcOrd="0" destOrd="0" presId="urn:microsoft.com/office/officeart/2005/8/layout/default"/>
    <dgm:cxn modelId="{953BA939-FE14-5240-B706-99FEA31C8F88}" type="presOf" srcId="{75AA8693-47F8-4443-AC71-A51B95DEF718}" destId="{D20326D0-152B-47AB-A5A4-AEE2EDD741B2}" srcOrd="0" destOrd="0" presId="urn:microsoft.com/office/officeart/2005/8/layout/default"/>
    <dgm:cxn modelId="{E8054354-E958-404E-AF8A-56E9439572DC}" srcId="{2F5464A7-7894-45FA-ADFA-0662E15AF2AB}" destId="{1E4F1C4E-07A4-47C6-8671-C05971E5F76B}" srcOrd="4" destOrd="0" parTransId="{346AC7A2-1896-4DC3-BB2E-9AE8F4C8CCEA}" sibTransId="{28E987A9-CB8B-4190-B040-9BC788F8DF00}"/>
    <dgm:cxn modelId="{EDD16C66-1DF4-FD45-B711-E600696D09BD}" type="presOf" srcId="{F25DF831-3FFB-4856-8181-307EF365AD27}" destId="{13F42A2C-827E-4110-859B-FE7E4B62754C}" srcOrd="0" destOrd="0" presId="urn:microsoft.com/office/officeart/2005/8/layout/default"/>
    <dgm:cxn modelId="{45A96379-3426-E34E-BDCA-6AC3D2A1AC0B}" type="presOf" srcId="{1E4F1C4E-07A4-47C6-8671-C05971E5F76B}" destId="{4714B84A-1AD5-4FAC-97AC-AF48105B7399}" srcOrd="0" destOrd="0" presId="urn:microsoft.com/office/officeart/2005/8/layout/default"/>
    <dgm:cxn modelId="{309F6786-B2FE-4B2D-B4F7-F676E4AE0BD8}" srcId="{2F5464A7-7894-45FA-ADFA-0662E15AF2AB}" destId="{75AA8693-47F8-4443-AC71-A51B95DEF718}" srcOrd="0" destOrd="0" parTransId="{E5EC312D-1797-41A5-83E7-3012B4DFFCEA}" sibTransId="{BC720577-5A52-41E1-A26B-E4A8C39829CE}"/>
    <dgm:cxn modelId="{BE206BB5-4756-40B0-BFAE-8500AC7FE766}" srcId="{2F5464A7-7894-45FA-ADFA-0662E15AF2AB}" destId="{F25DF831-3FFB-4856-8181-307EF365AD27}" srcOrd="1" destOrd="0" parTransId="{F442FA0F-96C1-4C14-8A05-EA89AE94AE13}" sibTransId="{09199C2E-9F17-43C4-BBCB-F1F6269F4D7E}"/>
    <dgm:cxn modelId="{3F093BBA-8EA3-2140-AEB4-7F0F984D2B44}" type="presOf" srcId="{87E11A47-DC1B-4E39-B1EC-9705BC2C084C}" destId="{4120B748-1C3D-4D20-9F47-37D1A5D588A0}" srcOrd="0" destOrd="0" presId="urn:microsoft.com/office/officeart/2005/8/layout/default"/>
    <dgm:cxn modelId="{E63E3CC4-5B7A-824E-938E-486C3ABFEDDF}" type="presOf" srcId="{2F5464A7-7894-45FA-ADFA-0662E15AF2AB}" destId="{029C1367-DEB3-438D-91C4-590FA73789F1}" srcOrd="0" destOrd="0" presId="urn:microsoft.com/office/officeart/2005/8/layout/default"/>
    <dgm:cxn modelId="{DB3F70DE-C02E-F04A-B20F-8EC553481D10}" type="presOf" srcId="{B94A3FA8-F27F-43F7-A14B-268B04AA93CD}" destId="{85A6FA55-1688-48BF-9B19-832791BB0099}" srcOrd="0" destOrd="0" presId="urn:microsoft.com/office/officeart/2005/8/layout/default"/>
    <dgm:cxn modelId="{A0F4B628-786D-7A44-8B33-93F6331D58D8}" type="presParOf" srcId="{029C1367-DEB3-438D-91C4-590FA73789F1}" destId="{D20326D0-152B-47AB-A5A4-AEE2EDD741B2}" srcOrd="0" destOrd="0" presId="urn:microsoft.com/office/officeart/2005/8/layout/default"/>
    <dgm:cxn modelId="{927FD332-BB9F-4846-ADCC-D09D7F45BDD0}" type="presParOf" srcId="{029C1367-DEB3-438D-91C4-590FA73789F1}" destId="{E44D1A39-AA1C-418C-AB65-2D45E6D22E9D}" srcOrd="1" destOrd="0" presId="urn:microsoft.com/office/officeart/2005/8/layout/default"/>
    <dgm:cxn modelId="{E9C32189-097F-CC43-BABB-BEC32F5BE714}" type="presParOf" srcId="{029C1367-DEB3-438D-91C4-590FA73789F1}" destId="{13F42A2C-827E-4110-859B-FE7E4B62754C}" srcOrd="2" destOrd="0" presId="urn:microsoft.com/office/officeart/2005/8/layout/default"/>
    <dgm:cxn modelId="{AF496D4B-6CDA-D64A-86FF-45894E6E2B7C}" type="presParOf" srcId="{029C1367-DEB3-438D-91C4-590FA73789F1}" destId="{A554448B-C4F4-4FBA-BC76-B2B1EB3570EC}" srcOrd="3" destOrd="0" presId="urn:microsoft.com/office/officeart/2005/8/layout/default"/>
    <dgm:cxn modelId="{A31F7631-9D7B-B143-B1E5-5824C5BFC893}" type="presParOf" srcId="{029C1367-DEB3-438D-91C4-590FA73789F1}" destId="{C597AB61-D238-4E2A-83EA-E8167E5ADDBC}" srcOrd="4" destOrd="0" presId="urn:microsoft.com/office/officeart/2005/8/layout/default"/>
    <dgm:cxn modelId="{C91023D4-0FC4-4241-8BFC-C216E38817F6}" type="presParOf" srcId="{029C1367-DEB3-438D-91C4-590FA73789F1}" destId="{7C08CF33-B4C7-4FE4-B3F7-A9B3A11E5420}" srcOrd="5" destOrd="0" presId="urn:microsoft.com/office/officeart/2005/8/layout/default"/>
    <dgm:cxn modelId="{34521998-F6FE-BB47-AF85-665D45CD4CD2}" type="presParOf" srcId="{029C1367-DEB3-438D-91C4-590FA73789F1}" destId="{4120B748-1C3D-4D20-9F47-37D1A5D588A0}" srcOrd="6" destOrd="0" presId="urn:microsoft.com/office/officeart/2005/8/layout/default"/>
    <dgm:cxn modelId="{4B90046A-525C-5846-BF5A-1A1E4284C0EB}" type="presParOf" srcId="{029C1367-DEB3-438D-91C4-590FA73789F1}" destId="{08BEB358-6E2A-4E9D-A947-0DBE9638AE61}" srcOrd="7" destOrd="0" presId="urn:microsoft.com/office/officeart/2005/8/layout/default"/>
    <dgm:cxn modelId="{516CD88C-4BD7-314C-891E-44F585FC1894}" type="presParOf" srcId="{029C1367-DEB3-438D-91C4-590FA73789F1}" destId="{4714B84A-1AD5-4FAC-97AC-AF48105B7399}" srcOrd="8" destOrd="0" presId="urn:microsoft.com/office/officeart/2005/8/layout/default"/>
    <dgm:cxn modelId="{078097F7-4288-DA43-818A-ADA8E1B3FDF2}" type="presParOf" srcId="{029C1367-DEB3-438D-91C4-590FA73789F1}" destId="{8951AC3A-9412-48CF-B247-218F5E06D64E}" srcOrd="9" destOrd="0" presId="urn:microsoft.com/office/officeart/2005/8/layout/default"/>
    <dgm:cxn modelId="{7DE43DA4-08FF-FF4D-B4DA-EAC3156EC2C3}" type="presParOf" srcId="{029C1367-DEB3-438D-91C4-590FA73789F1}" destId="{85A6FA55-1688-48BF-9B19-832791BB009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D2048-E38E-496F-9FBE-7ED54EB76E9D}">
      <dsp:nvSpPr>
        <dsp:cNvPr id="0" name=""/>
        <dsp:cNvSpPr/>
      </dsp:nvSpPr>
      <dsp:spPr>
        <a:xfrm>
          <a:off x="1443187" y="472788"/>
          <a:ext cx="2196000" cy="2196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117445-3B6C-4665-A248-5F3C0D2878C1}">
      <dsp:nvSpPr>
        <dsp:cNvPr id="0" name=""/>
        <dsp:cNvSpPr/>
      </dsp:nvSpPr>
      <dsp:spPr>
        <a:xfrm>
          <a:off x="1911187" y="940788"/>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052693-E788-4836-97D9-6E7FC0CC87C2}">
      <dsp:nvSpPr>
        <dsp:cNvPr id="0" name=""/>
        <dsp:cNvSpPr/>
      </dsp:nvSpPr>
      <dsp:spPr>
        <a:xfrm>
          <a:off x="741187" y="335278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66900">
            <a:lnSpc>
              <a:spcPct val="100000"/>
            </a:lnSpc>
            <a:spcBef>
              <a:spcPct val="0"/>
            </a:spcBef>
            <a:spcAft>
              <a:spcPct val="35000"/>
            </a:spcAft>
            <a:buNone/>
            <a:defRPr cap="all"/>
          </a:pPr>
          <a:r>
            <a:rPr lang="da-DK" sz="4200" kern="1200"/>
            <a:t>Motivation</a:t>
          </a:r>
          <a:endParaRPr lang="en-US" sz="4200" kern="1200"/>
        </a:p>
      </dsp:txBody>
      <dsp:txXfrm>
        <a:off x="741187" y="3352789"/>
        <a:ext cx="3600000" cy="720000"/>
      </dsp:txXfrm>
    </dsp:sp>
    <dsp:sp modelId="{8605C427-DA1C-433C-86EE-0A8C0B3C8682}">
      <dsp:nvSpPr>
        <dsp:cNvPr id="0" name=""/>
        <dsp:cNvSpPr/>
      </dsp:nvSpPr>
      <dsp:spPr>
        <a:xfrm>
          <a:off x="5673187" y="472788"/>
          <a:ext cx="2196000" cy="2196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03CA6E-A9EC-4BD8-9C7A-D186C4ABF000}">
      <dsp:nvSpPr>
        <dsp:cNvPr id="0" name=""/>
        <dsp:cNvSpPr/>
      </dsp:nvSpPr>
      <dsp:spPr>
        <a:xfrm>
          <a:off x="6141187" y="940788"/>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7EF921-858A-42AF-BFE0-148951AA1316}">
      <dsp:nvSpPr>
        <dsp:cNvPr id="0" name=""/>
        <dsp:cNvSpPr/>
      </dsp:nvSpPr>
      <dsp:spPr>
        <a:xfrm>
          <a:off x="4971187" y="335278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66900">
            <a:lnSpc>
              <a:spcPct val="100000"/>
            </a:lnSpc>
            <a:spcBef>
              <a:spcPct val="0"/>
            </a:spcBef>
            <a:spcAft>
              <a:spcPct val="35000"/>
            </a:spcAft>
            <a:buNone/>
            <a:defRPr cap="all"/>
          </a:pPr>
          <a:r>
            <a:rPr lang="da-DK" sz="4200" kern="1200"/>
            <a:t>Project Aim</a:t>
          </a:r>
          <a:endParaRPr lang="en-US" sz="4200" kern="1200"/>
        </a:p>
      </dsp:txBody>
      <dsp:txXfrm>
        <a:off x="4971187" y="3352789"/>
        <a:ext cx="36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326D0-152B-47AB-A5A4-AEE2EDD741B2}">
      <dsp:nvSpPr>
        <dsp:cNvPr id="0" name=""/>
        <dsp:cNvSpPr/>
      </dsp:nvSpPr>
      <dsp:spPr>
        <a:xfrm>
          <a:off x="0" y="381213"/>
          <a:ext cx="2910116" cy="174607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Data consist of 13 persons</a:t>
          </a:r>
        </a:p>
      </dsp:txBody>
      <dsp:txXfrm>
        <a:off x="0" y="381213"/>
        <a:ext cx="2910116" cy="1746070"/>
      </dsp:txXfrm>
    </dsp:sp>
    <dsp:sp modelId="{13F42A2C-827E-4110-859B-FE7E4B62754C}">
      <dsp:nvSpPr>
        <dsp:cNvPr id="0" name=""/>
        <dsp:cNvSpPr/>
      </dsp:nvSpPr>
      <dsp:spPr>
        <a:xfrm>
          <a:off x="3201128" y="381213"/>
          <a:ext cx="2910116" cy="174607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ECG and Videos</a:t>
          </a:r>
        </a:p>
      </dsp:txBody>
      <dsp:txXfrm>
        <a:off x="3201128" y="381213"/>
        <a:ext cx="2910116" cy="1746070"/>
      </dsp:txXfrm>
    </dsp:sp>
    <dsp:sp modelId="{C597AB61-D238-4E2A-83EA-E8167E5ADDBC}">
      <dsp:nvSpPr>
        <dsp:cNvPr id="0" name=""/>
        <dsp:cNvSpPr/>
      </dsp:nvSpPr>
      <dsp:spPr>
        <a:xfrm>
          <a:off x="6402257" y="381213"/>
          <a:ext cx="2910116" cy="174607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30 fps, resolution 480 x 640 pixels</a:t>
          </a:r>
        </a:p>
      </dsp:txBody>
      <dsp:txXfrm>
        <a:off x="6402257" y="381213"/>
        <a:ext cx="2910116" cy="1746070"/>
      </dsp:txXfrm>
    </dsp:sp>
    <dsp:sp modelId="{4120B748-1C3D-4D20-9F47-37D1A5D588A0}">
      <dsp:nvSpPr>
        <dsp:cNvPr id="0" name=""/>
        <dsp:cNvSpPr/>
      </dsp:nvSpPr>
      <dsp:spPr>
        <a:xfrm>
          <a:off x="0" y="2418294"/>
          <a:ext cx="2910116" cy="174607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Cover person upper extremities and face</a:t>
          </a:r>
        </a:p>
      </dsp:txBody>
      <dsp:txXfrm>
        <a:off x="0" y="2418294"/>
        <a:ext cx="2910116" cy="1746070"/>
      </dsp:txXfrm>
    </dsp:sp>
    <dsp:sp modelId="{4714B84A-1AD5-4FAC-97AC-AF48105B7399}">
      <dsp:nvSpPr>
        <dsp:cNvPr id="0" name=""/>
        <dsp:cNvSpPr/>
      </dsp:nvSpPr>
      <dsp:spPr>
        <a:xfrm>
          <a:off x="3201128" y="2418294"/>
          <a:ext cx="2910116" cy="174607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Heart activity using ECG electrodes</a:t>
          </a:r>
        </a:p>
      </dsp:txBody>
      <dsp:txXfrm>
        <a:off x="3201128" y="2418294"/>
        <a:ext cx="2910116" cy="1746070"/>
      </dsp:txXfrm>
    </dsp:sp>
    <dsp:sp modelId="{85A6FA55-1688-48BF-9B19-832791BB0099}">
      <dsp:nvSpPr>
        <dsp:cNvPr id="0" name=""/>
        <dsp:cNvSpPr/>
      </dsp:nvSpPr>
      <dsp:spPr>
        <a:xfrm>
          <a:off x="6402257" y="2418294"/>
          <a:ext cx="2910116" cy="174607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Sample rate</a:t>
          </a:r>
          <a:r>
            <a:rPr lang="en-US" sz="2900" kern="1200">
              <a:latin typeface="Arial"/>
            </a:rPr>
            <a:t>:</a:t>
          </a:r>
          <a:r>
            <a:rPr lang="en-US" sz="2900" kern="1200"/>
            <a:t> 2048 Hz </a:t>
          </a:r>
        </a:p>
      </dsp:txBody>
      <dsp:txXfrm>
        <a:off x="6402257" y="2418294"/>
        <a:ext cx="2910116" cy="174607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da-DK">
              <a:latin typeface="Arial" panose="020B0604020202020204" pitchFamily="34" charset="0"/>
            </a:endParaRPr>
          </a:p>
        </p:txBody>
      </p:sp>
      <p:sp>
        <p:nvSpPr>
          <p:cNvPr id="6349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da-DK">
              <a:latin typeface="Arial" panose="020B0604020202020204" pitchFamily="34" charset="0"/>
            </a:endParaRPr>
          </a:p>
        </p:txBody>
      </p:sp>
      <p:sp>
        <p:nvSpPr>
          <p:cNvPr id="6349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da-DK">
              <a:latin typeface="Arial" panose="020B0604020202020204" pitchFamily="34" charset="0"/>
            </a:endParaRPr>
          </a:p>
        </p:txBody>
      </p:sp>
      <p:sp>
        <p:nvSpPr>
          <p:cNvPr id="6349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491ECFBD-4A0D-4BCF-98A8-E205F44719BF}" type="slidenum">
              <a:rPr lang="da-DK" smtClean="0">
                <a:latin typeface="Arial" panose="020B0604020202020204" pitchFamily="34" charset="0"/>
              </a:rPr>
              <a:pPr/>
              <a:t>‹nr.›</a:t>
            </a:fld>
            <a:endParaRPr lang="da-DK">
              <a:latin typeface="Arial" panose="020B0604020202020204" pitchFamily="34" charset="0"/>
            </a:endParaRPr>
          </a:p>
        </p:txBody>
      </p:sp>
    </p:spTree>
    <p:extLst>
      <p:ext uri="{BB962C8B-B14F-4D97-AF65-F5344CB8AC3E}">
        <p14:creationId xmlns:p14="http://schemas.microsoft.com/office/powerpoint/2010/main" val="1372809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panose="020B0604020202020204" pitchFamily="34" charset="0"/>
              </a:defRPr>
            </a:lvl1pPr>
          </a:lstStyle>
          <a:p>
            <a:endParaRPr lang="da-DK"/>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panose="020B0604020202020204" pitchFamily="34" charset="0"/>
              </a:defRPr>
            </a:lvl1pPr>
          </a:lstStyle>
          <a:p>
            <a:endParaRPr lang="da-DK"/>
          </a:p>
        </p:txBody>
      </p:sp>
      <p:sp>
        <p:nvSpPr>
          <p:cNvPr id="3076"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err="1"/>
              <a:t>Click</a:t>
            </a:r>
            <a:r>
              <a:rPr lang="da-DK"/>
              <a:t> to </a:t>
            </a:r>
            <a:r>
              <a:rPr lang="da-DK" err="1"/>
              <a:t>edit</a:t>
            </a:r>
            <a:r>
              <a:rPr lang="da-DK"/>
              <a:t> Master </a:t>
            </a:r>
            <a:r>
              <a:rPr lang="da-DK" err="1"/>
              <a:t>text</a:t>
            </a:r>
            <a:r>
              <a:rPr lang="da-DK"/>
              <a:t> </a:t>
            </a:r>
            <a:r>
              <a:rPr lang="da-DK" err="1"/>
              <a:t>styles</a:t>
            </a:r>
            <a:endParaRPr lang="da-DK"/>
          </a:p>
          <a:p>
            <a:pPr lvl="1"/>
            <a:r>
              <a:rPr lang="da-DK"/>
              <a:t>Second </a:t>
            </a:r>
            <a:r>
              <a:rPr lang="da-DK" err="1"/>
              <a:t>level</a:t>
            </a:r>
            <a:endParaRPr lang="da-DK"/>
          </a:p>
          <a:p>
            <a:pPr lvl="2"/>
            <a:r>
              <a:rPr lang="da-DK"/>
              <a:t>Third </a:t>
            </a:r>
            <a:r>
              <a:rPr lang="da-DK" err="1"/>
              <a:t>level</a:t>
            </a:r>
            <a:endParaRPr lang="da-DK"/>
          </a:p>
          <a:p>
            <a:pPr lvl="3"/>
            <a:r>
              <a:rPr lang="da-DK" err="1"/>
              <a:t>Fourth</a:t>
            </a:r>
            <a:r>
              <a:rPr lang="da-DK"/>
              <a:t> </a:t>
            </a:r>
            <a:r>
              <a:rPr lang="da-DK" err="1"/>
              <a:t>level</a:t>
            </a:r>
            <a:endParaRPr lang="da-DK"/>
          </a:p>
          <a:p>
            <a:pPr lvl="4"/>
            <a:r>
              <a:rPr lang="da-DK"/>
              <a:t>Fifth </a:t>
            </a:r>
            <a:r>
              <a:rPr lang="da-DK" err="1"/>
              <a:t>level</a:t>
            </a:r>
            <a:endParaRPr lang="da-DK"/>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panose="020B0604020202020204" pitchFamily="34" charset="0"/>
              </a:defRPr>
            </a:lvl1pPr>
          </a:lstStyle>
          <a:p>
            <a:endParaRPr lang="da-DK"/>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panose="020B0604020202020204" pitchFamily="34" charset="0"/>
              </a:defRPr>
            </a:lvl1pPr>
          </a:lstStyle>
          <a:p>
            <a:fld id="{C734BB09-483B-4C4B-A5A4-C02A22055B01}" type="slidenum">
              <a:rPr lang="da-DK" smtClean="0"/>
              <a:pPr/>
              <a:t>‹nr.›</a:t>
            </a:fld>
            <a:endParaRPr lang="da-DK"/>
          </a:p>
        </p:txBody>
      </p:sp>
    </p:spTree>
    <p:extLst>
      <p:ext uri="{BB962C8B-B14F-4D97-AF65-F5344CB8AC3E}">
        <p14:creationId xmlns:p14="http://schemas.microsoft.com/office/powerpoint/2010/main" val="12778360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5"/>
          </p:nvPr>
        </p:nvSpPr>
        <p:spPr/>
        <p:txBody>
          <a:bodyPr/>
          <a:lstStyle/>
          <a:p>
            <a:fld id="{C734BB09-483B-4C4B-A5A4-C02A22055B01}" type="slidenum">
              <a:rPr lang="da-DK" smtClean="0"/>
              <a:pPr/>
              <a:t>2</a:t>
            </a:fld>
            <a:endParaRPr lang="da-DK"/>
          </a:p>
        </p:txBody>
      </p:sp>
    </p:spTree>
    <p:extLst>
      <p:ext uri="{BB962C8B-B14F-4D97-AF65-F5344CB8AC3E}">
        <p14:creationId xmlns:p14="http://schemas.microsoft.com/office/powerpoint/2010/main" val="801244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5"/>
          </p:nvPr>
        </p:nvSpPr>
        <p:spPr/>
        <p:txBody>
          <a:bodyPr/>
          <a:lstStyle/>
          <a:p>
            <a:fld id="{C734BB09-483B-4C4B-A5A4-C02A22055B01}" type="slidenum">
              <a:rPr lang="da-DK" smtClean="0"/>
              <a:pPr/>
              <a:t>3</a:t>
            </a:fld>
            <a:endParaRPr lang="da-DK"/>
          </a:p>
        </p:txBody>
      </p:sp>
    </p:spTree>
    <p:extLst>
      <p:ext uri="{BB962C8B-B14F-4D97-AF65-F5344CB8AC3E}">
        <p14:creationId xmlns:p14="http://schemas.microsoft.com/office/powerpoint/2010/main" val="3476574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5"/>
          </p:nvPr>
        </p:nvSpPr>
        <p:spPr/>
        <p:txBody>
          <a:bodyPr/>
          <a:lstStyle/>
          <a:p>
            <a:fld id="{C734BB09-483B-4C4B-A5A4-C02A22055B01}" type="slidenum">
              <a:rPr lang="da-DK" smtClean="0"/>
              <a:pPr/>
              <a:t>4</a:t>
            </a:fld>
            <a:endParaRPr lang="da-DK"/>
          </a:p>
        </p:txBody>
      </p:sp>
    </p:spTree>
    <p:extLst>
      <p:ext uri="{BB962C8B-B14F-4D97-AF65-F5344CB8AC3E}">
        <p14:creationId xmlns:p14="http://schemas.microsoft.com/office/powerpoint/2010/main" val="1788170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5"/>
          </p:nvPr>
        </p:nvSpPr>
        <p:spPr/>
        <p:txBody>
          <a:bodyPr/>
          <a:lstStyle/>
          <a:p>
            <a:fld id="{C734BB09-483B-4C4B-A5A4-C02A22055B01}" type="slidenum">
              <a:rPr lang="da-DK" smtClean="0"/>
              <a:pPr/>
              <a:t>8</a:t>
            </a:fld>
            <a:endParaRPr lang="da-DK"/>
          </a:p>
        </p:txBody>
      </p:sp>
    </p:spTree>
    <p:extLst>
      <p:ext uri="{BB962C8B-B14F-4D97-AF65-F5344CB8AC3E}">
        <p14:creationId xmlns:p14="http://schemas.microsoft.com/office/powerpoint/2010/main" val="2388765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5"/>
          </p:nvPr>
        </p:nvSpPr>
        <p:spPr/>
        <p:txBody>
          <a:bodyPr/>
          <a:lstStyle/>
          <a:p>
            <a:fld id="{C734BB09-483B-4C4B-A5A4-C02A22055B01}" type="slidenum">
              <a:rPr lang="da-DK" smtClean="0"/>
              <a:pPr/>
              <a:t>9</a:t>
            </a:fld>
            <a:endParaRPr lang="da-DK"/>
          </a:p>
        </p:txBody>
      </p:sp>
    </p:spTree>
    <p:extLst>
      <p:ext uri="{BB962C8B-B14F-4D97-AF65-F5344CB8AC3E}">
        <p14:creationId xmlns:p14="http://schemas.microsoft.com/office/powerpoint/2010/main" val="3796839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5"/>
          </p:nvPr>
        </p:nvSpPr>
        <p:spPr/>
        <p:txBody>
          <a:bodyPr/>
          <a:lstStyle/>
          <a:p>
            <a:fld id="{C734BB09-483B-4C4B-A5A4-C02A22055B01}" type="slidenum">
              <a:rPr lang="da-DK" smtClean="0"/>
              <a:pPr/>
              <a:t>12</a:t>
            </a:fld>
            <a:endParaRPr lang="da-DK"/>
          </a:p>
        </p:txBody>
      </p:sp>
    </p:spTree>
    <p:extLst>
      <p:ext uri="{BB962C8B-B14F-4D97-AF65-F5344CB8AC3E}">
        <p14:creationId xmlns:p14="http://schemas.microsoft.com/office/powerpoint/2010/main" val="2281991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sz="1200" kern="1200">
                <a:solidFill>
                  <a:schemeClr val="tx1"/>
                </a:solidFill>
                <a:effectLst/>
                <a:latin typeface="Arial" panose="020B0604020202020204" pitchFamily="34" charset="0"/>
                <a:ea typeface="ＭＳ Ｐゴシック" pitchFamily="-80" charset="-128"/>
                <a:cs typeface="+mn-cs"/>
              </a:rPr>
              <a:t>A 13 x 13 confusion matrix over 138 classification tasks. The confusion matrix illustrates how the model have misclassified and correctly classified the different persons. If we look at the accuracy we see that out of 138 classifications the model predicts correctly 66 times and this is just below 50%. </a:t>
            </a:r>
            <a:endParaRPr lang="da-DK" sz="1200" kern="1200">
              <a:solidFill>
                <a:schemeClr val="tx1"/>
              </a:solidFill>
              <a:effectLst/>
              <a:latin typeface="Arial" panose="020B0604020202020204" pitchFamily="34" charset="0"/>
              <a:ea typeface="ＭＳ Ｐゴシック" pitchFamily="-80" charset="-128"/>
              <a:cs typeface="+mn-cs"/>
            </a:endParaRPr>
          </a:p>
          <a:p>
            <a:r>
              <a:rPr lang="en-US" sz="1200" kern="1200">
                <a:solidFill>
                  <a:schemeClr val="tx1"/>
                </a:solidFill>
                <a:effectLst/>
                <a:latin typeface="Arial" panose="020B0604020202020204" pitchFamily="34" charset="0"/>
                <a:ea typeface="ＭＳ Ｐゴシック" pitchFamily="-80" charset="-128"/>
                <a:cs typeface="+mn-cs"/>
              </a:rPr>
              <a:t> </a:t>
            </a:r>
            <a:endParaRPr lang="da-DK" sz="1200" kern="1200">
              <a:solidFill>
                <a:schemeClr val="tx1"/>
              </a:solidFill>
              <a:effectLst/>
              <a:latin typeface="Arial" panose="020B0604020202020204" pitchFamily="34" charset="0"/>
              <a:ea typeface="ＭＳ Ｐゴシック" pitchFamily="-80" charset="-128"/>
              <a:cs typeface="+mn-cs"/>
            </a:endParaRPr>
          </a:p>
          <a:p>
            <a:r>
              <a:rPr lang="en-US" sz="1200" kern="1200">
                <a:solidFill>
                  <a:schemeClr val="tx1"/>
                </a:solidFill>
                <a:effectLst/>
                <a:latin typeface="Arial" panose="020B0604020202020204" pitchFamily="34" charset="0"/>
                <a:ea typeface="ＭＳ Ｐゴシック" pitchFamily="-80" charset="-128"/>
                <a:cs typeface="+mn-cs"/>
              </a:rPr>
              <a:t>From the confusion matrix we can that some of the persons have a higher probability of being predicted correctly or wrongly.  For instance, it can be seen that in 23 out of 24 times where person 13 is in the binary classification problem, the model predicts person 13. However, the prediction is only correct 11 out of 23 times, which indicates that it predicts person 13 nearly every time it occurs. </a:t>
            </a:r>
            <a:endParaRPr lang="da-DK" sz="1200" kern="1200">
              <a:solidFill>
                <a:schemeClr val="tx1"/>
              </a:solidFill>
              <a:effectLst/>
              <a:latin typeface="Arial" panose="020B0604020202020204" pitchFamily="34" charset="0"/>
              <a:ea typeface="ＭＳ Ｐゴシック" pitchFamily="-80" charset="-128"/>
              <a:cs typeface="+mn-cs"/>
            </a:endParaRPr>
          </a:p>
          <a:p>
            <a:r>
              <a:rPr lang="en-US" sz="1200" kern="1200">
                <a:solidFill>
                  <a:schemeClr val="tx1"/>
                </a:solidFill>
                <a:effectLst/>
                <a:latin typeface="Arial" panose="020B0604020202020204" pitchFamily="34" charset="0"/>
                <a:ea typeface="ＭＳ Ｐゴシック" pitchFamily="-80" charset="-128"/>
                <a:cs typeface="+mn-cs"/>
              </a:rPr>
              <a:t>Additionally, it is worth noticing that the predictions are not distributed equally as the classifier predicts some persons more than others as we saw for person 13. This means that the classifier is not fair for all labels. </a:t>
            </a:r>
            <a:endParaRPr lang="da-DK" sz="1200" kern="1200">
              <a:solidFill>
                <a:schemeClr val="tx1"/>
              </a:solidFill>
              <a:effectLst/>
              <a:latin typeface="Arial" panose="020B0604020202020204" pitchFamily="34" charset="0"/>
              <a:ea typeface="ＭＳ Ｐゴシック" pitchFamily="-80" charset="-128"/>
              <a:cs typeface="+mn-cs"/>
            </a:endParaRPr>
          </a:p>
          <a:p>
            <a:r>
              <a:rPr lang="en-US" sz="1200" kern="1200">
                <a:solidFill>
                  <a:schemeClr val="tx1"/>
                </a:solidFill>
                <a:effectLst/>
                <a:latin typeface="Arial" panose="020B0604020202020204" pitchFamily="34" charset="0"/>
                <a:ea typeface="ＭＳ Ｐゴシック" pitchFamily="-80" charset="-128"/>
                <a:cs typeface="+mn-cs"/>
              </a:rPr>
              <a:t>  </a:t>
            </a:r>
            <a:endParaRPr lang="da-DK" sz="1200" kern="1200">
              <a:solidFill>
                <a:schemeClr val="tx1"/>
              </a:solidFill>
              <a:effectLst/>
              <a:latin typeface="Arial" panose="020B0604020202020204" pitchFamily="34" charset="0"/>
              <a:ea typeface="ＭＳ Ｐゴシック" pitchFamily="-80" charset="-128"/>
              <a:cs typeface="+mn-cs"/>
            </a:endParaRPr>
          </a:p>
          <a:p>
            <a:r>
              <a:rPr lang="en-US" sz="1200" kern="1200">
                <a:solidFill>
                  <a:schemeClr val="tx1"/>
                </a:solidFill>
                <a:effectLst/>
                <a:latin typeface="Arial" panose="020B0604020202020204" pitchFamily="34" charset="0"/>
                <a:ea typeface="ＭＳ Ｐゴシック" pitchFamily="-80" charset="-128"/>
                <a:cs typeface="+mn-cs"/>
              </a:rPr>
              <a:t>A performance better than 50% accuracy is expected of a binary classifier, and the participants in the cognitive experiment perform an accuracy of 58 %. Firstly, looking at the results, the given regression model used in this project does not perform well enough to make a reasonable classification model. Secondly, the structure of the classification model relies heavily on the MSE which might not be optimal. This leaves the question of why make a binary classification model based on a regression model? </a:t>
            </a:r>
            <a:endParaRPr lang="da-DK" sz="1200" kern="1200">
              <a:solidFill>
                <a:schemeClr val="tx1"/>
              </a:solidFill>
              <a:effectLst/>
              <a:latin typeface="Arial" panose="020B0604020202020204" pitchFamily="34" charset="0"/>
              <a:ea typeface="ＭＳ Ｐゴシック" pitchFamily="-80" charset="-128"/>
              <a:cs typeface="+mn-cs"/>
            </a:endParaRPr>
          </a:p>
          <a:p>
            <a:endParaRPr lang="da-DK"/>
          </a:p>
        </p:txBody>
      </p:sp>
      <p:sp>
        <p:nvSpPr>
          <p:cNvPr id="4" name="Pladsholder til slidenummer 3"/>
          <p:cNvSpPr>
            <a:spLocks noGrp="1"/>
          </p:cNvSpPr>
          <p:nvPr>
            <p:ph type="sldNum" sz="quarter" idx="5"/>
          </p:nvPr>
        </p:nvSpPr>
        <p:spPr/>
        <p:txBody>
          <a:bodyPr/>
          <a:lstStyle/>
          <a:p>
            <a:fld id="{C734BB09-483B-4C4B-A5A4-C02A22055B01}" type="slidenum">
              <a:rPr lang="da-DK" smtClean="0"/>
              <a:pPr/>
              <a:t>14</a:t>
            </a:fld>
            <a:endParaRPr lang="da-DK"/>
          </a:p>
        </p:txBody>
      </p:sp>
    </p:spTree>
    <p:extLst>
      <p:ext uri="{BB962C8B-B14F-4D97-AF65-F5344CB8AC3E}">
        <p14:creationId xmlns:p14="http://schemas.microsoft.com/office/powerpoint/2010/main" val="35856340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A">
    <p:bg>
      <p:bgPr>
        <a:solidFill>
          <a:schemeClr val="accent1"/>
        </a:solidFill>
        <a:effectLst/>
      </p:bgPr>
    </p:bg>
    <p:spTree>
      <p:nvGrpSpPr>
        <p:cNvPr id="1" name=""/>
        <p:cNvGrpSpPr/>
        <p:nvPr/>
      </p:nvGrpSpPr>
      <p:grpSpPr>
        <a:xfrm>
          <a:off x="0" y="0"/>
          <a:ext cx="0" cy="0"/>
          <a:chOff x="0" y="0"/>
          <a:chExt cx="0" cy="0"/>
        </a:xfrm>
      </p:grpSpPr>
      <p:sp>
        <p:nvSpPr>
          <p:cNvPr id="2" name="Background"/>
          <p:cNvSpPr/>
          <p:nvPr userDrawn="1"/>
        </p:nvSpPr>
        <p:spPr bwMode="auto">
          <a:xfrm>
            <a:off x="0" y="0"/>
            <a:ext cx="0" cy="0"/>
          </a:xfrm>
          <a:prstGeom prst="rect">
            <a:avLst/>
          </a:prstGeom>
          <a:solidFill>
            <a:srgbClr val="990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a-DK" sz="1600" b="0" i="0" u="none" strike="noStrike" cap="none" normalizeH="0" baseline="0">
              <a:ln>
                <a:noFill/>
              </a:ln>
              <a:solidFill>
                <a:schemeClr val="tx1"/>
              </a:solidFill>
              <a:effectLst/>
              <a:latin typeface="Arial" panose="020B0604020202020204" pitchFamily="34" charset="0"/>
              <a:ea typeface="ＭＳ Ｐゴシック" pitchFamily="-80" charset="-128"/>
            </a:endParaRPr>
          </a:p>
        </p:txBody>
      </p:sp>
      <p:sp>
        <p:nvSpPr>
          <p:cNvPr id="11" name="Logo white">
            <a:extLst>
              <a:ext uri="{FF2B5EF4-FFF2-40B4-BE49-F238E27FC236}">
                <a16:creationId xmlns:a16="http://schemas.microsoft.com/office/drawing/2014/main" id="{275A6477-FE3A-4D40-B1FE-E46C11E344A5}"/>
              </a:ext>
            </a:extLst>
          </p:cNvPr>
          <p:cNvSpPr>
            <a:spLocks noChangeAspect="1"/>
          </p:cNvSpPr>
          <p:nvPr userDrawn="1">
            <p:custDataLst>
              <p:tags r:id="rId1"/>
            </p:custDataLst>
          </p:nvPr>
        </p:nvSpPr>
        <p:spPr bwMode="auto">
          <a:xfrm>
            <a:off x="252000" y="252000"/>
            <a:ext cx="419611" cy="612000"/>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da-DK"/>
          </a:p>
        </p:txBody>
      </p:sp>
      <p:sp>
        <p:nvSpPr>
          <p:cNvPr id="114690" name="Rectangle 2"/>
          <p:cNvSpPr>
            <a:spLocks noGrp="1" noChangeArrowheads="1"/>
          </p:cNvSpPr>
          <p:nvPr>
            <p:ph type="ctrTitle"/>
          </p:nvPr>
        </p:nvSpPr>
        <p:spPr>
          <a:xfrm>
            <a:off x="249859" y="3545117"/>
            <a:ext cx="10840028" cy="2706458"/>
          </a:xfrm>
        </p:spPr>
        <p:txBody>
          <a:bodyPr anchor="t" anchorCtr="0"/>
          <a:lstStyle>
            <a:lvl1pPr>
              <a:lnSpc>
                <a:spcPct val="93000"/>
              </a:lnSpc>
              <a:defRPr sz="8000">
                <a:solidFill>
                  <a:schemeClr val="bg1"/>
                </a:solidFill>
              </a:defRPr>
            </a:lvl1pPr>
          </a:lstStyle>
          <a:p>
            <a:pPr lvl="0"/>
            <a:r>
              <a:rPr lang="da-DK" noProof="0"/>
              <a:t>Click to edit Master title style</a:t>
            </a:r>
            <a:endParaRPr lang="da-DK"/>
          </a:p>
        </p:txBody>
      </p:sp>
      <p:sp>
        <p:nvSpPr>
          <p:cNvPr id="114691" name="Rectangle 3"/>
          <p:cNvSpPr>
            <a:spLocks noGrp="1" noChangeArrowheads="1"/>
          </p:cNvSpPr>
          <p:nvPr>
            <p:ph type="subTitle" idx="1"/>
          </p:nvPr>
        </p:nvSpPr>
        <p:spPr>
          <a:xfrm>
            <a:off x="247072" y="1704975"/>
            <a:ext cx="10840028" cy="1660654"/>
          </a:xfrm>
        </p:spPr>
        <p:txBody>
          <a:bodyPr anchor="b" anchorCtr="0"/>
          <a:lstStyle>
            <a:lvl1pPr marL="0" indent="0">
              <a:lnSpc>
                <a:spcPct val="110000"/>
              </a:lnSpc>
              <a:spcBef>
                <a:spcPts val="0"/>
              </a:spcBef>
              <a:buFontTx/>
              <a:buNone/>
              <a:defRPr sz="3000">
                <a:solidFill>
                  <a:schemeClr val="bg1"/>
                </a:solidFill>
              </a:defRPr>
            </a:lvl1pPr>
          </a:lstStyle>
          <a:p>
            <a:pPr lvl="0"/>
            <a:r>
              <a:rPr lang="da-DK" noProof="0"/>
              <a:t>Click to edit Master subtitle style</a:t>
            </a:r>
            <a:endParaRPr lang="da-DK"/>
          </a:p>
        </p:txBody>
      </p:sp>
      <p:sp>
        <p:nvSpPr>
          <p:cNvPr id="3" name="Footer Placeholder 2">
            <a:extLst>
              <a:ext uri="{FF2B5EF4-FFF2-40B4-BE49-F238E27FC236}">
                <a16:creationId xmlns:a16="http://schemas.microsoft.com/office/drawing/2014/main" id="{F2117C6C-7BC3-4888-BC29-FAB17565D119}"/>
              </a:ext>
            </a:extLst>
          </p:cNvPr>
          <p:cNvSpPr>
            <a:spLocks noGrp="1"/>
          </p:cNvSpPr>
          <p:nvPr>
            <p:ph type="ftr" sz="quarter" idx="16"/>
          </p:nvPr>
        </p:nvSpPr>
        <p:spPr/>
        <p:txBody>
          <a:bodyPr/>
          <a:lstStyle>
            <a:lvl1pPr>
              <a:defRPr>
                <a:noFill/>
              </a:defRPr>
            </a:lvl1pPr>
          </a:lstStyle>
          <a:p>
            <a:endParaRPr lang="da-DK"/>
          </a:p>
        </p:txBody>
      </p:sp>
      <p:sp>
        <p:nvSpPr>
          <p:cNvPr id="4" name="Slide Number Placeholder 3">
            <a:extLst>
              <a:ext uri="{FF2B5EF4-FFF2-40B4-BE49-F238E27FC236}">
                <a16:creationId xmlns:a16="http://schemas.microsoft.com/office/drawing/2014/main" id="{E77E4668-D07F-4B96-9755-175402734855}"/>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da-DK" smtClean="0"/>
              <a:pPr/>
              <a:t>‹nr.›</a:t>
            </a:fld>
            <a:endParaRPr lang="da-DK"/>
          </a:p>
        </p:txBody>
      </p:sp>
    </p:spTree>
    <p:extLst>
      <p:ext uri="{BB962C8B-B14F-4D97-AF65-F5344CB8AC3E}">
        <p14:creationId xmlns:p14="http://schemas.microsoft.com/office/powerpoint/2010/main" val="32272145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userDrawn="1">
          <p15:clr>
            <a:srgbClr val="F26B43"/>
          </p15:clr>
        </p15:guide>
        <p15:guide id="2" pos="6984" userDrawn="1">
          <p15:clr>
            <a:srgbClr val="F26B43"/>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ront/Pause A ">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AF9D3C51-A276-4E1F-B6B6-FD6A4E17EE28}"/>
              </a:ext>
            </a:extLst>
          </p:cNvPr>
          <p:cNvSpPr/>
          <p:nvPr userDrawn="1"/>
        </p:nvSpPr>
        <p:spPr bwMode="auto">
          <a:xfrm>
            <a:off x="0" y="0"/>
            <a:ext cx="12193200" cy="68616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a-DK" sz="1600" b="0" i="0" u="none" strike="noStrike" cap="none" normalizeH="0" baseline="0">
              <a:ln>
                <a:noFill/>
              </a:ln>
              <a:solidFill>
                <a:schemeClr val="tx1"/>
              </a:solidFill>
              <a:effectLst/>
              <a:latin typeface="Arial" panose="020B0604020202020204" pitchFamily="34" charset="0"/>
              <a:ea typeface="ＭＳ Ｐゴシック" pitchFamily="-80" charset="-128"/>
            </a:endParaRPr>
          </a:p>
        </p:txBody>
      </p:sp>
      <p:sp>
        <p:nvSpPr>
          <p:cNvPr id="4" name="Date Placeholder 2">
            <a:extLst>
              <a:ext uri="{FF2B5EF4-FFF2-40B4-BE49-F238E27FC236}">
                <a16:creationId xmlns:a16="http://schemas.microsoft.com/office/drawing/2014/main" id="{C9776080-6230-4AB8-AB28-4D6744DD01F9}"/>
              </a:ext>
            </a:extLst>
          </p:cNvPr>
          <p:cNvSpPr>
            <a:spLocks noGrp="1"/>
          </p:cNvSpPr>
          <p:nvPr>
            <p:ph type="dt" sz="half" idx="10"/>
          </p:nvPr>
        </p:nvSpPr>
        <p:spPr>
          <a:xfrm>
            <a:off x="0" y="6912000"/>
            <a:ext cx="0" cy="0"/>
          </a:xfrm>
          <a:prstGeom prst="rect">
            <a:avLst/>
          </a:prstGeom>
        </p:spPr>
        <p:txBody>
          <a:bodyPr/>
          <a:lstStyle>
            <a:lvl1pPr>
              <a:defRPr>
                <a:noFill/>
              </a:defRPr>
            </a:lvl1pPr>
          </a:lstStyle>
          <a:p>
            <a:endParaRPr lang="da-DK"/>
          </a:p>
        </p:txBody>
      </p:sp>
      <p:sp>
        <p:nvSpPr>
          <p:cNvPr id="5" name="Footer Placeholder 3">
            <a:extLst>
              <a:ext uri="{FF2B5EF4-FFF2-40B4-BE49-F238E27FC236}">
                <a16:creationId xmlns:a16="http://schemas.microsoft.com/office/drawing/2014/main" id="{2B7FFAE6-D148-4A15-9DFC-7D71B82020C9}"/>
              </a:ext>
            </a:extLst>
          </p:cNvPr>
          <p:cNvSpPr>
            <a:spLocks noGrp="1"/>
          </p:cNvSpPr>
          <p:nvPr>
            <p:ph type="ftr" sz="quarter" idx="11"/>
          </p:nvPr>
        </p:nvSpPr>
        <p:spPr>
          <a:xfrm>
            <a:off x="0" y="6912000"/>
            <a:ext cx="0" cy="0"/>
          </a:xfrm>
        </p:spPr>
        <p:txBody>
          <a:bodyPr/>
          <a:lstStyle>
            <a:lvl1pPr>
              <a:defRPr>
                <a:noFill/>
              </a:defRPr>
            </a:lvl1pPr>
          </a:lstStyle>
          <a:p>
            <a:endParaRPr lang="da-DK"/>
          </a:p>
        </p:txBody>
      </p:sp>
      <p:sp>
        <p:nvSpPr>
          <p:cNvPr id="6" name="Slide Number Placeholder 4">
            <a:extLst>
              <a:ext uri="{FF2B5EF4-FFF2-40B4-BE49-F238E27FC236}">
                <a16:creationId xmlns:a16="http://schemas.microsoft.com/office/drawing/2014/main" id="{3125B57E-AFC7-4517-B327-461DB01D2867}"/>
              </a:ext>
            </a:extLst>
          </p:cNvPr>
          <p:cNvSpPr>
            <a:spLocks noGrp="1"/>
          </p:cNvSpPr>
          <p:nvPr>
            <p:ph type="sldNum" sz="quarter" idx="12"/>
          </p:nvPr>
        </p:nvSpPr>
        <p:spPr>
          <a:xfrm flipV="1">
            <a:off x="0" y="6912000"/>
            <a:ext cx="0" cy="0"/>
          </a:xfrm>
        </p:spPr>
        <p:txBody>
          <a:bodyPr/>
          <a:lstStyle>
            <a:lvl1pPr>
              <a:defRPr>
                <a:noFill/>
              </a:defRPr>
            </a:lvl1pPr>
          </a:lstStyle>
          <a:p>
            <a:fld id="{24C8C45C-947F-4981-8B3F-4F32E973C901}" type="slidenum">
              <a:rPr lang="da-DK" smtClean="0"/>
              <a:pPr/>
              <a:t>‹nr.›</a:t>
            </a:fld>
            <a:endParaRPr lang="da-DK"/>
          </a:p>
        </p:txBody>
      </p:sp>
      <p:sp>
        <p:nvSpPr>
          <p:cNvPr id="10" name="Logo color">
            <a:extLst>
              <a:ext uri="{FF2B5EF4-FFF2-40B4-BE49-F238E27FC236}">
                <a16:creationId xmlns:a16="http://schemas.microsoft.com/office/drawing/2014/main" id="{B0EE486B-843B-49D6-90AE-5093AB56E30F}"/>
              </a:ext>
            </a:extLst>
          </p:cNvPr>
          <p:cNvSpPr>
            <a:spLocks noChangeAspect="1"/>
          </p:cNvSpPr>
          <p:nvPr userDrawn="1">
            <p:custDataLst>
              <p:tags r:id="rId1"/>
            </p:custDataLst>
          </p:nvPr>
        </p:nvSpPr>
        <p:spPr bwMode="auto">
          <a:xfrm>
            <a:off x="4870539" y="1651373"/>
            <a:ext cx="2388323" cy="3483354"/>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da-DK"/>
          </a:p>
        </p:txBody>
      </p:sp>
    </p:spTree>
    <p:extLst>
      <p:ext uri="{BB962C8B-B14F-4D97-AF65-F5344CB8AC3E}">
        <p14:creationId xmlns:p14="http://schemas.microsoft.com/office/powerpoint/2010/main" val="2321786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ont/Pause B">
    <p:bg>
      <p:bgRef idx="1001">
        <a:schemeClr val="bg1"/>
      </p:bgRef>
    </p:bg>
    <p:spTree>
      <p:nvGrpSpPr>
        <p:cNvPr id="1" name=""/>
        <p:cNvGrpSpPr/>
        <p:nvPr/>
      </p:nvGrpSpPr>
      <p:grpSpPr>
        <a:xfrm>
          <a:off x="0" y="0"/>
          <a:ext cx="0" cy="0"/>
          <a:chOff x="0" y="0"/>
          <a:chExt cx="0" cy="0"/>
        </a:xfrm>
      </p:grpSpPr>
      <p:sp>
        <p:nvSpPr>
          <p:cNvPr id="10" name="Background">
            <a:extLst>
              <a:ext uri="{FF2B5EF4-FFF2-40B4-BE49-F238E27FC236}">
                <a16:creationId xmlns:a16="http://schemas.microsoft.com/office/drawing/2014/main" id="{A3420087-96DF-432F-B192-585D42BF6A4E}"/>
              </a:ext>
            </a:extLst>
          </p:cNvPr>
          <p:cNvSpPr/>
          <p:nvPr userDrawn="1"/>
        </p:nvSpPr>
        <p:spPr bwMode="auto">
          <a:xfrm>
            <a:off x="0" y="0"/>
            <a:ext cx="12193200" cy="68616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da-DK" sz="1600" b="0" i="0" u="none" strike="noStrike" cap="none" normalizeH="0" baseline="0">
              <a:ln>
                <a:noFill/>
              </a:ln>
              <a:solidFill>
                <a:schemeClr val="tx1"/>
              </a:solidFill>
              <a:effectLst/>
              <a:latin typeface="Arial" panose="020B0604020202020204" pitchFamily="34" charset="0"/>
              <a:ea typeface="ＭＳ Ｐゴシック" pitchFamily="-80" charset="-128"/>
            </a:endParaRPr>
          </a:p>
        </p:txBody>
      </p:sp>
      <p:sp>
        <p:nvSpPr>
          <p:cNvPr id="13" name="Logo color">
            <a:extLst>
              <a:ext uri="{FF2B5EF4-FFF2-40B4-BE49-F238E27FC236}">
                <a16:creationId xmlns:a16="http://schemas.microsoft.com/office/drawing/2014/main" id="{09BBEE10-6A59-474F-B766-7643F97F869F}"/>
              </a:ext>
            </a:extLst>
          </p:cNvPr>
          <p:cNvSpPr>
            <a:spLocks noChangeAspect="1"/>
          </p:cNvSpPr>
          <p:nvPr userDrawn="1">
            <p:custDataLst>
              <p:tags r:id="rId1"/>
            </p:custDataLst>
          </p:nvPr>
        </p:nvSpPr>
        <p:spPr bwMode="auto">
          <a:xfrm>
            <a:off x="4870539" y="1651373"/>
            <a:ext cx="2388323" cy="3483354"/>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990000"/>
          </a:solidFill>
          <a:ln>
            <a:noFill/>
          </a:ln>
        </p:spPr>
        <p:txBody>
          <a:bodyPr vert="horz" wrap="square" lIns="91440" tIns="45720" rIns="91440" bIns="45720" numCol="1" anchor="t" anchorCtr="0" compatLnSpc="1">
            <a:prstTxWarp prst="textNoShape">
              <a:avLst/>
            </a:prstTxWarp>
            <a:noAutofit/>
          </a:bodyPr>
          <a:lstStyle/>
          <a:p>
            <a:endParaRPr lang="da-DK"/>
          </a:p>
        </p:txBody>
      </p:sp>
      <p:sp>
        <p:nvSpPr>
          <p:cNvPr id="6" name="Date Placeholder 2">
            <a:extLst>
              <a:ext uri="{FF2B5EF4-FFF2-40B4-BE49-F238E27FC236}">
                <a16:creationId xmlns:a16="http://schemas.microsoft.com/office/drawing/2014/main" id="{AF062B26-8169-4B93-8FD8-CFDB0855A961}"/>
              </a:ext>
            </a:extLst>
          </p:cNvPr>
          <p:cNvSpPr>
            <a:spLocks noGrp="1"/>
          </p:cNvSpPr>
          <p:nvPr>
            <p:ph type="dt" sz="half" idx="10"/>
          </p:nvPr>
        </p:nvSpPr>
        <p:spPr>
          <a:xfrm>
            <a:off x="0" y="6912000"/>
            <a:ext cx="0" cy="0"/>
          </a:xfrm>
          <a:prstGeom prst="rect">
            <a:avLst/>
          </a:prstGeom>
        </p:spPr>
        <p:txBody>
          <a:bodyPr/>
          <a:lstStyle>
            <a:lvl1pPr>
              <a:defRPr>
                <a:noFill/>
              </a:defRPr>
            </a:lvl1pPr>
          </a:lstStyle>
          <a:p>
            <a:endParaRPr lang="da-DK"/>
          </a:p>
        </p:txBody>
      </p:sp>
      <p:sp>
        <p:nvSpPr>
          <p:cNvPr id="7" name="Footer Placeholder 3">
            <a:extLst>
              <a:ext uri="{FF2B5EF4-FFF2-40B4-BE49-F238E27FC236}">
                <a16:creationId xmlns:a16="http://schemas.microsoft.com/office/drawing/2014/main" id="{CA59923C-6F09-424E-AF1E-AC62326A9B2B}"/>
              </a:ext>
            </a:extLst>
          </p:cNvPr>
          <p:cNvSpPr>
            <a:spLocks noGrp="1"/>
          </p:cNvSpPr>
          <p:nvPr>
            <p:ph type="ftr" sz="quarter" idx="11"/>
          </p:nvPr>
        </p:nvSpPr>
        <p:spPr>
          <a:xfrm>
            <a:off x="0" y="6912000"/>
            <a:ext cx="0" cy="0"/>
          </a:xfrm>
        </p:spPr>
        <p:txBody>
          <a:bodyPr/>
          <a:lstStyle>
            <a:lvl1pPr>
              <a:defRPr>
                <a:noFill/>
              </a:defRPr>
            </a:lvl1pPr>
          </a:lstStyle>
          <a:p>
            <a:endParaRPr lang="da-DK"/>
          </a:p>
        </p:txBody>
      </p:sp>
      <p:sp>
        <p:nvSpPr>
          <p:cNvPr id="9" name="Slide Number Placeholder 4">
            <a:extLst>
              <a:ext uri="{FF2B5EF4-FFF2-40B4-BE49-F238E27FC236}">
                <a16:creationId xmlns:a16="http://schemas.microsoft.com/office/drawing/2014/main" id="{4C299FA2-BF46-4410-B2CD-E3C80B7A9893}"/>
              </a:ext>
            </a:extLst>
          </p:cNvPr>
          <p:cNvSpPr>
            <a:spLocks noGrp="1"/>
          </p:cNvSpPr>
          <p:nvPr>
            <p:ph type="sldNum" sz="quarter" idx="12"/>
          </p:nvPr>
        </p:nvSpPr>
        <p:spPr>
          <a:xfrm flipV="1">
            <a:off x="0" y="6912000"/>
            <a:ext cx="0" cy="0"/>
          </a:xfrm>
        </p:spPr>
        <p:txBody>
          <a:bodyPr/>
          <a:lstStyle>
            <a:lvl1pPr>
              <a:defRPr>
                <a:noFill/>
              </a:defRPr>
            </a:lvl1pPr>
          </a:lstStyle>
          <a:p>
            <a:fld id="{24C8C45C-947F-4981-8B3F-4F32E973C901}" type="slidenum">
              <a:rPr lang="da-DK" smtClean="0"/>
              <a:pPr/>
              <a:t>‹nr.›</a:t>
            </a:fld>
            <a:endParaRPr lang="da-DK"/>
          </a:p>
        </p:txBody>
      </p:sp>
      <p:sp>
        <p:nvSpPr>
          <p:cNvPr id="11" name="Bottom bar">
            <a:extLst>
              <a:ext uri="{FF2B5EF4-FFF2-40B4-BE49-F238E27FC236}">
                <a16:creationId xmlns:a16="http://schemas.microsoft.com/office/drawing/2014/main" id="{495865CE-5BE9-4122-8AB8-48E534DD88F7}"/>
              </a:ext>
            </a:extLst>
          </p:cNvPr>
          <p:cNvSpPr/>
          <p:nvPr userDrawn="1"/>
        </p:nvSpPr>
        <p:spPr bwMode="auto">
          <a:xfrm>
            <a:off x="0" y="6541200"/>
            <a:ext cx="12193200" cy="316800"/>
          </a:xfrm>
          <a:prstGeom prst="rect">
            <a:avLst/>
          </a:prstGeom>
          <a:solidFill>
            <a:srgbClr val="990000"/>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da-DK" sz="1600" b="0" i="0" u="none" strike="noStrike" cap="none" normalizeH="0" baseline="0" err="1">
              <a:ln>
                <a:noFill/>
              </a:ln>
              <a:solidFill>
                <a:srgbClr val="FFFFFF"/>
              </a:solidFill>
              <a:effectLst/>
              <a:latin typeface="+mn-lt"/>
              <a:ea typeface="ＭＳ Ｐゴシック" pitchFamily="-80" charset="-128"/>
            </a:endParaRPr>
          </a:p>
        </p:txBody>
      </p:sp>
      <p:sp>
        <p:nvSpPr>
          <p:cNvPr id="12" name="Top bar">
            <a:extLst>
              <a:ext uri="{FF2B5EF4-FFF2-40B4-BE49-F238E27FC236}">
                <a16:creationId xmlns:a16="http://schemas.microsoft.com/office/drawing/2014/main" id="{0D436479-94F3-475C-8F8D-D3CDC81793FD}"/>
              </a:ext>
            </a:extLst>
          </p:cNvPr>
          <p:cNvSpPr/>
          <p:nvPr userDrawn="1"/>
        </p:nvSpPr>
        <p:spPr bwMode="auto">
          <a:xfrm>
            <a:off x="0" y="0"/>
            <a:ext cx="12193200" cy="50400"/>
          </a:xfrm>
          <a:prstGeom prst="rect">
            <a:avLst/>
          </a:prstGeom>
          <a:solidFill>
            <a:srgbClr val="990000"/>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da-DK" sz="1600" b="0" i="0" u="none" strike="noStrike" cap="none" normalizeH="0" baseline="0" err="1">
              <a:ln>
                <a:noFill/>
              </a:ln>
              <a:solidFill>
                <a:srgbClr val="FFFFFF"/>
              </a:solidFill>
              <a:effectLst/>
              <a:latin typeface="+mn-lt"/>
              <a:ea typeface="ＭＳ Ｐゴシック" pitchFamily="-80" charset="-128"/>
            </a:endParaRPr>
          </a:p>
        </p:txBody>
      </p:sp>
    </p:spTree>
    <p:extLst>
      <p:ext uri="{BB962C8B-B14F-4D97-AF65-F5344CB8AC3E}">
        <p14:creationId xmlns:p14="http://schemas.microsoft.com/office/powerpoint/2010/main" val="349637618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ront B">
    <p:bg>
      <p:bgRef idx="1001">
        <a:schemeClr val="bg1"/>
      </p:bgRef>
    </p:bg>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a:xfrm>
            <a:off x="249859" y="3545117"/>
            <a:ext cx="10840028" cy="2706458"/>
          </a:xfrm>
        </p:spPr>
        <p:txBody>
          <a:bodyPr anchor="t" anchorCtr="0"/>
          <a:lstStyle>
            <a:lvl1pPr>
              <a:lnSpc>
                <a:spcPct val="93000"/>
              </a:lnSpc>
              <a:defRPr sz="8000">
                <a:solidFill>
                  <a:schemeClr val="tx1"/>
                </a:solidFill>
              </a:defRPr>
            </a:lvl1pPr>
          </a:lstStyle>
          <a:p>
            <a:pPr lvl="0"/>
            <a:r>
              <a:rPr lang="da-DK" noProof="0"/>
              <a:t>Click to edit Master title style</a:t>
            </a:r>
            <a:endParaRPr lang="da-DK"/>
          </a:p>
        </p:txBody>
      </p:sp>
      <p:sp>
        <p:nvSpPr>
          <p:cNvPr id="114691" name="Rectangle 3"/>
          <p:cNvSpPr>
            <a:spLocks noGrp="1" noChangeArrowheads="1"/>
          </p:cNvSpPr>
          <p:nvPr>
            <p:ph type="subTitle" idx="1"/>
          </p:nvPr>
        </p:nvSpPr>
        <p:spPr>
          <a:xfrm>
            <a:off x="247072" y="1704975"/>
            <a:ext cx="10840028" cy="1660654"/>
          </a:xfrm>
        </p:spPr>
        <p:txBody>
          <a:bodyPr anchor="b" anchorCtr="0"/>
          <a:lstStyle>
            <a:lvl1pPr marL="0" indent="0">
              <a:lnSpc>
                <a:spcPct val="110000"/>
              </a:lnSpc>
              <a:spcBef>
                <a:spcPts val="0"/>
              </a:spcBef>
              <a:buFontTx/>
              <a:buNone/>
              <a:defRPr sz="3000">
                <a:solidFill>
                  <a:schemeClr val="tx1"/>
                </a:solidFill>
              </a:defRPr>
            </a:lvl1pPr>
          </a:lstStyle>
          <a:p>
            <a:pPr lvl="0"/>
            <a:r>
              <a:rPr lang="da-DK" noProof="0"/>
              <a:t>Click to edit Master subtitle style</a:t>
            </a:r>
            <a:endParaRPr lang="da-DK"/>
          </a:p>
        </p:txBody>
      </p:sp>
      <p:sp>
        <p:nvSpPr>
          <p:cNvPr id="3" name="Footer Placeholder 2">
            <a:extLst>
              <a:ext uri="{FF2B5EF4-FFF2-40B4-BE49-F238E27FC236}">
                <a16:creationId xmlns:a16="http://schemas.microsoft.com/office/drawing/2014/main" id="{71346B4F-F02C-40EC-9B70-932B18214C6A}"/>
              </a:ext>
            </a:extLst>
          </p:cNvPr>
          <p:cNvSpPr>
            <a:spLocks noGrp="1"/>
          </p:cNvSpPr>
          <p:nvPr>
            <p:ph type="ftr" sz="quarter" idx="16"/>
          </p:nvPr>
        </p:nvSpPr>
        <p:spPr/>
        <p:txBody>
          <a:bodyPr/>
          <a:lstStyle/>
          <a:p>
            <a:endParaRPr lang="da-DK"/>
          </a:p>
        </p:txBody>
      </p:sp>
      <p:sp>
        <p:nvSpPr>
          <p:cNvPr id="4" name="Slide Number Placeholder 3">
            <a:extLst>
              <a:ext uri="{FF2B5EF4-FFF2-40B4-BE49-F238E27FC236}">
                <a16:creationId xmlns:a16="http://schemas.microsoft.com/office/drawing/2014/main" id="{FE67EB69-BB5A-407E-BF0A-1CB9B24506D8}"/>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da-DK" smtClean="0"/>
              <a:pPr/>
              <a:t>‹nr.›</a:t>
            </a:fld>
            <a:endParaRPr lang="da-DK"/>
          </a:p>
        </p:txBody>
      </p:sp>
    </p:spTree>
    <p:extLst>
      <p:ext uri="{BB962C8B-B14F-4D97-AF65-F5344CB8AC3E}">
        <p14:creationId xmlns:p14="http://schemas.microsoft.com/office/powerpoint/2010/main" val="122591931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userDrawn="1">
          <p15:clr>
            <a:srgbClr val="F26B43"/>
          </p15:clr>
        </p15:guide>
        <p15:guide id="2" pos="6984" userDrawn="1">
          <p15:clr>
            <a:srgbClr val="F26B43"/>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8A0E3C-0CE1-4BBF-A912-5A81BF3B7BCA}"/>
              </a:ext>
            </a:extLst>
          </p:cNvPr>
          <p:cNvSpPr>
            <a:spLocks noGrp="1"/>
          </p:cNvSpPr>
          <p:nvPr>
            <p:ph type="title"/>
          </p:nvPr>
        </p:nvSpPr>
        <p:spPr/>
        <p:txBody>
          <a:bodyPr/>
          <a:lstStyle/>
          <a:p>
            <a:r>
              <a:rPr lang="da-DK"/>
              <a:t>Click to edit Master title style</a:t>
            </a:r>
          </a:p>
        </p:txBody>
      </p:sp>
      <p:sp>
        <p:nvSpPr>
          <p:cNvPr id="3" name="Content Placeholder 2"/>
          <p:cNvSpPr>
            <a:spLocks noGrp="1"/>
          </p:cNvSpPr>
          <p:nvPr>
            <p:ph idx="1"/>
          </p:nvPr>
        </p:nvSpPr>
        <p:spPr>
          <a:xfrm>
            <a:off x="1774800" y="1706400"/>
            <a:ext cx="9312374" cy="4545578"/>
          </a:xfrm>
        </p:spPr>
        <p:txBody>
          <a:bodyPr/>
          <a:lstStyle/>
          <a:p>
            <a:pPr lvl="0"/>
            <a:r>
              <a:rPr lang="da-DK"/>
              <a:t>Edit Master text styles</a:t>
            </a:r>
          </a:p>
          <a:p>
            <a:pPr lvl="1"/>
            <a:r>
              <a:rPr lang="da-DK"/>
              <a:t>Second level</a:t>
            </a:r>
          </a:p>
          <a:p>
            <a:pPr lvl="2"/>
            <a:r>
              <a:rPr lang="da-DK"/>
              <a:t>Third level</a:t>
            </a:r>
          </a:p>
          <a:p>
            <a:pPr lvl="3"/>
            <a:r>
              <a:rPr lang="da-DK"/>
              <a:t>Fourth level</a:t>
            </a:r>
          </a:p>
          <a:p>
            <a:pPr lvl="4"/>
            <a:r>
              <a:rPr lang="da-DK"/>
              <a:t>Fifth level</a:t>
            </a:r>
          </a:p>
        </p:txBody>
      </p:sp>
      <p:sp>
        <p:nvSpPr>
          <p:cNvPr id="2" name="Footer Placeholder 1">
            <a:extLst>
              <a:ext uri="{FF2B5EF4-FFF2-40B4-BE49-F238E27FC236}">
                <a16:creationId xmlns:a16="http://schemas.microsoft.com/office/drawing/2014/main" id="{1FCA8860-CDAD-4F91-9292-2B11655C191E}"/>
              </a:ext>
            </a:extLst>
          </p:cNvPr>
          <p:cNvSpPr>
            <a:spLocks noGrp="1"/>
          </p:cNvSpPr>
          <p:nvPr>
            <p:ph type="ftr" sz="quarter" idx="10"/>
          </p:nvPr>
        </p:nvSpPr>
        <p:spPr/>
        <p:txBody>
          <a:bodyPr/>
          <a:lstStyle/>
          <a:p>
            <a:endParaRPr lang="da-DK"/>
          </a:p>
        </p:txBody>
      </p:sp>
      <p:sp>
        <p:nvSpPr>
          <p:cNvPr id="6" name="Slide Number Placeholder 5">
            <a:extLst>
              <a:ext uri="{FF2B5EF4-FFF2-40B4-BE49-F238E27FC236}">
                <a16:creationId xmlns:a16="http://schemas.microsoft.com/office/drawing/2014/main" id="{88C7A21B-9B48-4777-BF0D-9FB95719C2E7}"/>
              </a:ext>
            </a:extLst>
          </p:cNvPr>
          <p:cNvSpPr>
            <a:spLocks noGrp="1"/>
          </p:cNvSpPr>
          <p:nvPr>
            <p:ph type="sldNum" sz="quarter" idx="11"/>
          </p:nvPr>
        </p:nvSpPr>
        <p:spPr/>
        <p:txBody>
          <a:bodyPr/>
          <a:lstStyle/>
          <a:p>
            <a:fld id="{103EA872-A674-449B-A120-B97244F8E91D}" type="slidenum">
              <a:rPr lang="da-DK" smtClean="0"/>
              <a:pPr/>
              <a:t>‹nr.›</a:t>
            </a:fld>
            <a:endParaRPr lang="da-DK"/>
          </a:p>
        </p:txBody>
      </p:sp>
    </p:spTree>
    <p:extLst>
      <p:ext uri="{BB962C8B-B14F-4D97-AF65-F5344CB8AC3E}">
        <p14:creationId xmlns:p14="http://schemas.microsoft.com/office/powerpoint/2010/main" val="1187774059"/>
      </p:ext>
    </p:extLst>
  </p:cSld>
  <p:clrMapOvr>
    <a:masterClrMapping/>
  </p:clrMapOvr>
  <p:extLst>
    <p:ext uri="{DCECCB84-F9BA-43D5-87BE-67443E8EF086}">
      <p15:sldGuideLst xmlns:p15="http://schemas.microsoft.com/office/powerpoint/2012/main">
        <p15:guide id="1" pos="6984" userDrawn="1">
          <p15:clr>
            <a:srgbClr val="F26B43"/>
          </p15:clr>
        </p15:guide>
        <p15:guide id="2" pos="1117" userDrawn="1">
          <p15:clr>
            <a:srgbClr val="F26B43"/>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EB1D5E1-0C4E-4A74-BE37-26307F7E2821}"/>
              </a:ext>
            </a:extLst>
          </p:cNvPr>
          <p:cNvSpPr>
            <a:spLocks noGrp="1"/>
          </p:cNvSpPr>
          <p:nvPr>
            <p:ph type="title"/>
          </p:nvPr>
        </p:nvSpPr>
        <p:spPr>
          <a:xfrm>
            <a:off x="1774726" y="426127"/>
            <a:ext cx="9312374" cy="972716"/>
          </a:xfrm>
        </p:spPr>
        <p:txBody>
          <a:bodyPr/>
          <a:lstStyle/>
          <a:p>
            <a:r>
              <a:rPr lang="da-DK"/>
              <a:t>Click to edit Master title style</a:t>
            </a:r>
          </a:p>
        </p:txBody>
      </p:sp>
      <p:sp>
        <p:nvSpPr>
          <p:cNvPr id="3" name="Content Placeholder 2"/>
          <p:cNvSpPr>
            <a:spLocks noGrp="1"/>
          </p:cNvSpPr>
          <p:nvPr>
            <p:ph sz="half" idx="1"/>
          </p:nvPr>
        </p:nvSpPr>
        <p:spPr>
          <a:xfrm>
            <a:off x="1774800" y="1706399"/>
            <a:ext cx="4410177" cy="4546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a-DK"/>
              <a:t>Edit Master text styles</a:t>
            </a:r>
          </a:p>
          <a:p>
            <a:pPr lvl="1"/>
            <a:r>
              <a:rPr lang="da-DK"/>
              <a:t>Second level</a:t>
            </a:r>
          </a:p>
          <a:p>
            <a:pPr lvl="2"/>
            <a:r>
              <a:rPr lang="da-DK"/>
              <a:t>Third level</a:t>
            </a:r>
          </a:p>
          <a:p>
            <a:pPr lvl="3"/>
            <a:r>
              <a:rPr lang="da-DK"/>
              <a:t>Fourth level</a:t>
            </a:r>
          </a:p>
          <a:p>
            <a:pPr lvl="4"/>
            <a:r>
              <a:rPr lang="da-DK"/>
              <a:t>Fifth level</a:t>
            </a:r>
          </a:p>
        </p:txBody>
      </p:sp>
      <p:sp>
        <p:nvSpPr>
          <p:cNvPr id="4" name="Content Placeholder 3"/>
          <p:cNvSpPr>
            <a:spLocks noGrp="1"/>
          </p:cNvSpPr>
          <p:nvPr>
            <p:ph sz="half" idx="2"/>
          </p:nvPr>
        </p:nvSpPr>
        <p:spPr>
          <a:xfrm>
            <a:off x="6678001" y="1706399"/>
            <a:ext cx="4409100" cy="4546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a-DK"/>
              <a:t>Edit Master text styles</a:t>
            </a:r>
          </a:p>
          <a:p>
            <a:pPr lvl="1"/>
            <a:r>
              <a:rPr lang="da-DK"/>
              <a:t>Second level</a:t>
            </a:r>
          </a:p>
          <a:p>
            <a:pPr lvl="2"/>
            <a:r>
              <a:rPr lang="da-DK"/>
              <a:t>Third level</a:t>
            </a:r>
          </a:p>
          <a:p>
            <a:pPr lvl="3"/>
            <a:r>
              <a:rPr lang="da-DK"/>
              <a:t>Fourth level</a:t>
            </a:r>
          </a:p>
          <a:p>
            <a:pPr lvl="4"/>
            <a:r>
              <a:rPr lang="da-DK"/>
              <a:t>Fifth level</a:t>
            </a:r>
          </a:p>
        </p:txBody>
      </p:sp>
      <p:sp>
        <p:nvSpPr>
          <p:cNvPr id="7" name="Footer Placeholder 6">
            <a:extLst>
              <a:ext uri="{FF2B5EF4-FFF2-40B4-BE49-F238E27FC236}">
                <a16:creationId xmlns:a16="http://schemas.microsoft.com/office/drawing/2014/main" id="{02499420-B0E8-4C8A-8C00-E21262271ADD}"/>
              </a:ext>
            </a:extLst>
          </p:cNvPr>
          <p:cNvSpPr>
            <a:spLocks noGrp="1"/>
          </p:cNvSpPr>
          <p:nvPr>
            <p:ph type="ftr" sz="quarter" idx="10"/>
          </p:nvPr>
        </p:nvSpPr>
        <p:spPr/>
        <p:txBody>
          <a:bodyPr/>
          <a:lstStyle/>
          <a:p>
            <a:endParaRPr lang="da-DK"/>
          </a:p>
        </p:txBody>
      </p:sp>
      <p:sp>
        <p:nvSpPr>
          <p:cNvPr id="8" name="Slide Number Placeholder 7">
            <a:extLst>
              <a:ext uri="{FF2B5EF4-FFF2-40B4-BE49-F238E27FC236}">
                <a16:creationId xmlns:a16="http://schemas.microsoft.com/office/drawing/2014/main" id="{E3EE7F0E-E606-41AC-BBBF-B5AECB1112EB}"/>
              </a:ext>
            </a:extLst>
          </p:cNvPr>
          <p:cNvSpPr>
            <a:spLocks noGrp="1"/>
          </p:cNvSpPr>
          <p:nvPr>
            <p:ph type="sldNum" sz="quarter" idx="11"/>
          </p:nvPr>
        </p:nvSpPr>
        <p:spPr/>
        <p:txBody>
          <a:bodyPr/>
          <a:lstStyle/>
          <a:p>
            <a:fld id="{103EA872-A674-449B-A120-B97244F8E91D}" type="slidenum">
              <a:rPr lang="da-DK" smtClean="0"/>
              <a:pPr/>
              <a:t>‹nr.›</a:t>
            </a:fld>
            <a:endParaRPr lang="da-DK"/>
          </a:p>
        </p:txBody>
      </p:sp>
    </p:spTree>
    <p:extLst>
      <p:ext uri="{BB962C8B-B14F-4D97-AF65-F5344CB8AC3E}">
        <p14:creationId xmlns:p14="http://schemas.microsoft.com/office/powerpoint/2010/main" val="2945711255"/>
      </p:ext>
    </p:extLst>
  </p:cSld>
  <p:clrMapOvr>
    <a:masterClrMapping/>
  </p:clrMapOvr>
  <p:extLst>
    <p:ext uri="{DCECCB84-F9BA-43D5-87BE-67443E8EF086}">
      <p15:sldGuideLst xmlns:p15="http://schemas.microsoft.com/office/powerpoint/2012/main">
        <p15:guide id="1" pos="1118" userDrawn="1">
          <p15:clr>
            <a:srgbClr val="F26B43"/>
          </p15:clr>
        </p15:guide>
        <p15:guide id="2" pos="3896" userDrawn="1">
          <p15:clr>
            <a:srgbClr val="F26B43"/>
          </p15:clr>
        </p15:guide>
        <p15:guide id="3" pos="4205" userDrawn="1">
          <p15:clr>
            <a:srgbClr val="F26B43"/>
          </p15:clr>
        </p15:guide>
        <p15:guide id="4" pos="6984" userDrawn="1">
          <p15:clr>
            <a:srgbClr val="F26B43"/>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nd two pictures">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90A2595F-A737-4D92-946C-EC0BBF885334}"/>
              </a:ext>
            </a:extLst>
          </p:cNvPr>
          <p:cNvSpPr>
            <a:spLocks noGrp="1"/>
          </p:cNvSpPr>
          <p:nvPr>
            <p:ph type="title"/>
          </p:nvPr>
        </p:nvSpPr>
        <p:spPr>
          <a:xfrm>
            <a:off x="1774726" y="426127"/>
            <a:ext cx="6048672" cy="972716"/>
          </a:xfrm>
        </p:spPr>
        <p:txBody>
          <a:bodyPr/>
          <a:lstStyle/>
          <a:p>
            <a:r>
              <a:rPr lang="da-DK"/>
              <a:t>Click to edit Master title style</a:t>
            </a:r>
          </a:p>
        </p:txBody>
      </p:sp>
      <p:sp>
        <p:nvSpPr>
          <p:cNvPr id="3" name="Content Placeholder 2"/>
          <p:cNvSpPr>
            <a:spLocks noGrp="1"/>
          </p:cNvSpPr>
          <p:nvPr>
            <p:ph idx="1"/>
          </p:nvPr>
        </p:nvSpPr>
        <p:spPr>
          <a:xfrm>
            <a:off x="1774726" y="1706328"/>
            <a:ext cx="6048672" cy="4545578"/>
          </a:xfrm>
        </p:spPr>
        <p:txBody>
          <a:bodyPr/>
          <a:lstStyle/>
          <a:p>
            <a:pPr lvl="0"/>
            <a:r>
              <a:rPr lang="da-DK"/>
              <a:t>Edit Master text styles</a:t>
            </a:r>
          </a:p>
          <a:p>
            <a:pPr lvl="1"/>
            <a:r>
              <a:rPr lang="da-DK"/>
              <a:t>Second level</a:t>
            </a:r>
          </a:p>
          <a:p>
            <a:pPr lvl="2"/>
            <a:r>
              <a:rPr lang="da-DK"/>
              <a:t>Third level</a:t>
            </a:r>
          </a:p>
          <a:p>
            <a:pPr lvl="3"/>
            <a:r>
              <a:rPr lang="da-DK"/>
              <a:t>Fourth level</a:t>
            </a:r>
          </a:p>
          <a:p>
            <a:pPr lvl="4"/>
            <a:r>
              <a:rPr lang="da-DK"/>
              <a:t>Fifth level</a:t>
            </a:r>
          </a:p>
        </p:txBody>
      </p:sp>
      <p:sp>
        <p:nvSpPr>
          <p:cNvPr id="10" name="Picture Placeholder 9">
            <a:extLst>
              <a:ext uri="{FF2B5EF4-FFF2-40B4-BE49-F238E27FC236}">
                <a16:creationId xmlns:a16="http://schemas.microsoft.com/office/drawing/2014/main" id="{565D29D0-EA4F-4318-8A82-6C2B200A712B}"/>
              </a:ext>
            </a:extLst>
          </p:cNvPr>
          <p:cNvSpPr>
            <a:spLocks noGrp="1"/>
          </p:cNvSpPr>
          <p:nvPr>
            <p:ph type="pic" sz="quarter" idx="13" hasCustomPrompt="1"/>
          </p:nvPr>
        </p:nvSpPr>
        <p:spPr>
          <a:xfrm>
            <a:off x="8331213" y="849734"/>
            <a:ext cx="3859200" cy="2505600"/>
          </a:xfrm>
        </p:spPr>
        <p:txBody>
          <a:bodyPr/>
          <a:lstStyle>
            <a:lvl1pPr marL="0" indent="0" algn="ctr">
              <a:buNone/>
              <a:defRPr sz="1200"/>
            </a:lvl1pPr>
          </a:lstStyle>
          <a:p>
            <a:r>
              <a:rPr lang="da-DK"/>
              <a:t>Click the placeholder and paste image via Skyfish icon</a:t>
            </a:r>
          </a:p>
        </p:txBody>
      </p:sp>
      <p:sp>
        <p:nvSpPr>
          <p:cNvPr id="12" name="Picture Placeholder 11">
            <a:extLst>
              <a:ext uri="{FF2B5EF4-FFF2-40B4-BE49-F238E27FC236}">
                <a16:creationId xmlns:a16="http://schemas.microsoft.com/office/drawing/2014/main" id="{25B8511D-E10E-40C3-82A6-3DCDC97CF6C2}"/>
              </a:ext>
            </a:extLst>
          </p:cNvPr>
          <p:cNvSpPr>
            <a:spLocks noGrp="1"/>
          </p:cNvSpPr>
          <p:nvPr>
            <p:ph type="pic" sz="quarter" idx="14" hasCustomPrompt="1"/>
          </p:nvPr>
        </p:nvSpPr>
        <p:spPr>
          <a:xfrm>
            <a:off x="8331213" y="3563718"/>
            <a:ext cx="3859200" cy="2505600"/>
          </a:xfrm>
        </p:spPr>
        <p:txBody>
          <a:bodyPr/>
          <a:lstStyle>
            <a:lvl1pPr marL="0" indent="0" algn="ctr">
              <a:buNone/>
              <a:defRPr sz="1200"/>
            </a:lvl1pPr>
          </a:lstStyle>
          <a:p>
            <a:r>
              <a:rPr lang="da-DK"/>
              <a:t>Click the placeholder and paste image via Skyfish icon</a:t>
            </a:r>
          </a:p>
          <a:p>
            <a:endParaRPr lang="da-DK"/>
          </a:p>
        </p:txBody>
      </p:sp>
      <p:sp>
        <p:nvSpPr>
          <p:cNvPr id="2" name="Footer Placeholder 1">
            <a:extLst>
              <a:ext uri="{FF2B5EF4-FFF2-40B4-BE49-F238E27FC236}">
                <a16:creationId xmlns:a16="http://schemas.microsoft.com/office/drawing/2014/main" id="{D2986237-C7E2-4498-82A4-361A340A6504}"/>
              </a:ext>
            </a:extLst>
          </p:cNvPr>
          <p:cNvSpPr>
            <a:spLocks noGrp="1"/>
          </p:cNvSpPr>
          <p:nvPr>
            <p:ph type="ftr" sz="quarter" idx="15"/>
          </p:nvPr>
        </p:nvSpPr>
        <p:spPr/>
        <p:txBody>
          <a:bodyPr/>
          <a:lstStyle/>
          <a:p>
            <a:endParaRPr lang="da-DK"/>
          </a:p>
        </p:txBody>
      </p:sp>
      <p:sp>
        <p:nvSpPr>
          <p:cNvPr id="6" name="Slide Number Placeholder 5">
            <a:extLst>
              <a:ext uri="{FF2B5EF4-FFF2-40B4-BE49-F238E27FC236}">
                <a16:creationId xmlns:a16="http://schemas.microsoft.com/office/drawing/2014/main" id="{21664EEF-2B63-484E-803A-4FCD66F243A5}"/>
              </a:ext>
            </a:extLst>
          </p:cNvPr>
          <p:cNvSpPr>
            <a:spLocks noGrp="1"/>
          </p:cNvSpPr>
          <p:nvPr>
            <p:ph type="sldNum" sz="quarter" idx="16"/>
          </p:nvPr>
        </p:nvSpPr>
        <p:spPr/>
        <p:txBody>
          <a:bodyPr/>
          <a:lstStyle/>
          <a:p>
            <a:fld id="{103EA872-A674-449B-A120-B97244F8E91D}" type="slidenum">
              <a:rPr lang="da-DK" smtClean="0"/>
              <a:pPr/>
              <a:t>‹nr.›</a:t>
            </a:fld>
            <a:endParaRPr lang="da-DK"/>
          </a:p>
        </p:txBody>
      </p:sp>
    </p:spTree>
    <p:extLst>
      <p:ext uri="{BB962C8B-B14F-4D97-AF65-F5344CB8AC3E}">
        <p14:creationId xmlns:p14="http://schemas.microsoft.com/office/powerpoint/2010/main" val="3922670733"/>
      </p:ext>
    </p:extLst>
  </p:cSld>
  <p:clrMapOvr>
    <a:masterClrMapping/>
  </p:clrMapOvr>
  <p:extLst>
    <p:ext uri="{DCECCB84-F9BA-43D5-87BE-67443E8EF086}">
      <p15:sldGuideLst xmlns:p15="http://schemas.microsoft.com/office/powerpoint/2012/main">
        <p15:guide id="1" pos="4927" userDrawn="1">
          <p15:clr>
            <a:srgbClr val="F26B43"/>
          </p15:clr>
        </p15:guide>
        <p15:guide id="2" pos="5247" userDrawn="1">
          <p15:clr>
            <a:srgbClr val="F26B43"/>
          </p15:clr>
        </p15:guide>
        <p15:guide id="3" pos="1117" userDrawn="1">
          <p15:clr>
            <a:srgbClr val="F26B43"/>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pictures and text">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2213382-11A1-48CE-B0A0-D8A7D26861FB}"/>
              </a:ext>
            </a:extLst>
          </p:cNvPr>
          <p:cNvSpPr>
            <a:spLocks noGrp="1"/>
          </p:cNvSpPr>
          <p:nvPr>
            <p:ph type="title"/>
          </p:nvPr>
        </p:nvSpPr>
        <p:spPr>
          <a:xfrm>
            <a:off x="4221360" y="426127"/>
            <a:ext cx="6865740" cy="972716"/>
          </a:xfrm>
        </p:spPr>
        <p:txBody>
          <a:bodyPr/>
          <a:lstStyle/>
          <a:p>
            <a:r>
              <a:rPr lang="da-DK"/>
              <a:t>Click to edit Master title style</a:t>
            </a:r>
          </a:p>
        </p:txBody>
      </p:sp>
      <p:sp>
        <p:nvSpPr>
          <p:cNvPr id="3" name="Content Placeholder 2"/>
          <p:cNvSpPr>
            <a:spLocks noGrp="1"/>
          </p:cNvSpPr>
          <p:nvPr>
            <p:ph idx="1"/>
          </p:nvPr>
        </p:nvSpPr>
        <p:spPr>
          <a:xfrm>
            <a:off x="4221360" y="1706328"/>
            <a:ext cx="6865740" cy="4545578"/>
          </a:xfrm>
        </p:spPr>
        <p:txBody>
          <a:bodyPr/>
          <a:lstStyle/>
          <a:p>
            <a:pPr lvl="0"/>
            <a:r>
              <a:rPr lang="da-DK"/>
              <a:t>Edit Master text styles</a:t>
            </a:r>
          </a:p>
          <a:p>
            <a:pPr lvl="1"/>
            <a:r>
              <a:rPr lang="da-DK"/>
              <a:t>Second level</a:t>
            </a:r>
          </a:p>
          <a:p>
            <a:pPr lvl="2"/>
            <a:r>
              <a:rPr lang="da-DK"/>
              <a:t>Third level</a:t>
            </a:r>
          </a:p>
          <a:p>
            <a:pPr lvl="3"/>
            <a:r>
              <a:rPr lang="da-DK"/>
              <a:t>Fourth level</a:t>
            </a:r>
          </a:p>
          <a:p>
            <a:pPr lvl="4"/>
            <a:r>
              <a:rPr lang="da-DK"/>
              <a:t>Fifth level</a:t>
            </a:r>
          </a:p>
        </p:txBody>
      </p:sp>
      <p:sp>
        <p:nvSpPr>
          <p:cNvPr id="10" name="Picture Placeholder 9">
            <a:extLst>
              <a:ext uri="{FF2B5EF4-FFF2-40B4-BE49-F238E27FC236}">
                <a16:creationId xmlns:a16="http://schemas.microsoft.com/office/drawing/2014/main" id="{565D29D0-EA4F-4318-8A82-6C2B200A712B}"/>
              </a:ext>
            </a:extLst>
          </p:cNvPr>
          <p:cNvSpPr>
            <a:spLocks noGrp="1"/>
          </p:cNvSpPr>
          <p:nvPr>
            <p:ph type="pic" sz="quarter" idx="13" hasCustomPrompt="1"/>
          </p:nvPr>
        </p:nvSpPr>
        <p:spPr>
          <a:xfrm>
            <a:off x="-1" y="1314523"/>
            <a:ext cx="3708000" cy="2455200"/>
          </a:xfrm>
        </p:spPr>
        <p:txBody>
          <a:bodyPr/>
          <a:lstStyle>
            <a:lvl1pPr marL="0" indent="0" algn="ctr">
              <a:buNone/>
              <a:defRPr sz="1200"/>
            </a:lvl1pPr>
          </a:lstStyle>
          <a:p>
            <a:r>
              <a:rPr lang="da-DK"/>
              <a:t>Click the placeholder and paste image via Skyfish icon</a:t>
            </a:r>
          </a:p>
        </p:txBody>
      </p:sp>
      <p:sp>
        <p:nvSpPr>
          <p:cNvPr id="12" name="Picture Placeholder 11">
            <a:extLst>
              <a:ext uri="{FF2B5EF4-FFF2-40B4-BE49-F238E27FC236}">
                <a16:creationId xmlns:a16="http://schemas.microsoft.com/office/drawing/2014/main" id="{25B8511D-E10E-40C3-82A6-3DCDC97CF6C2}"/>
              </a:ext>
            </a:extLst>
          </p:cNvPr>
          <p:cNvSpPr>
            <a:spLocks noGrp="1"/>
          </p:cNvSpPr>
          <p:nvPr>
            <p:ph type="pic" sz="quarter" idx="14" hasCustomPrompt="1"/>
          </p:nvPr>
        </p:nvSpPr>
        <p:spPr>
          <a:xfrm>
            <a:off x="-1" y="3968153"/>
            <a:ext cx="3708000" cy="2455200"/>
          </a:xfrm>
        </p:spPr>
        <p:txBody>
          <a:bodyPr/>
          <a:lstStyle>
            <a:lvl1pPr marL="0" indent="0" algn="ctr">
              <a:buNone/>
              <a:defRPr sz="1200"/>
            </a:lvl1pPr>
          </a:lstStyle>
          <a:p>
            <a:r>
              <a:rPr lang="da-DK"/>
              <a:t>Click the placeholder and paste image via Skyfish icon</a:t>
            </a:r>
          </a:p>
          <a:p>
            <a:endParaRPr lang="da-DK"/>
          </a:p>
        </p:txBody>
      </p:sp>
      <p:sp>
        <p:nvSpPr>
          <p:cNvPr id="2" name="Footer Placeholder 1">
            <a:extLst>
              <a:ext uri="{FF2B5EF4-FFF2-40B4-BE49-F238E27FC236}">
                <a16:creationId xmlns:a16="http://schemas.microsoft.com/office/drawing/2014/main" id="{AE26B732-1A52-4AA9-89FC-8FC5439E40DC}"/>
              </a:ext>
            </a:extLst>
          </p:cNvPr>
          <p:cNvSpPr>
            <a:spLocks noGrp="1"/>
          </p:cNvSpPr>
          <p:nvPr>
            <p:ph type="ftr" sz="quarter" idx="15"/>
          </p:nvPr>
        </p:nvSpPr>
        <p:spPr/>
        <p:txBody>
          <a:bodyPr/>
          <a:lstStyle/>
          <a:p>
            <a:endParaRPr lang="da-DK"/>
          </a:p>
        </p:txBody>
      </p:sp>
      <p:sp>
        <p:nvSpPr>
          <p:cNvPr id="6" name="Slide Number Placeholder 5">
            <a:extLst>
              <a:ext uri="{FF2B5EF4-FFF2-40B4-BE49-F238E27FC236}">
                <a16:creationId xmlns:a16="http://schemas.microsoft.com/office/drawing/2014/main" id="{3B25D0DC-E43F-43DA-AA0F-C0C54C8939F7}"/>
              </a:ext>
            </a:extLst>
          </p:cNvPr>
          <p:cNvSpPr>
            <a:spLocks noGrp="1"/>
          </p:cNvSpPr>
          <p:nvPr>
            <p:ph type="sldNum" sz="quarter" idx="16"/>
          </p:nvPr>
        </p:nvSpPr>
        <p:spPr/>
        <p:txBody>
          <a:bodyPr/>
          <a:lstStyle/>
          <a:p>
            <a:fld id="{103EA872-A674-449B-A120-B97244F8E91D}" type="slidenum">
              <a:rPr lang="da-DK" smtClean="0"/>
              <a:pPr/>
              <a:t>‹nr.›</a:t>
            </a:fld>
            <a:endParaRPr lang="da-DK"/>
          </a:p>
        </p:txBody>
      </p:sp>
    </p:spTree>
    <p:extLst>
      <p:ext uri="{BB962C8B-B14F-4D97-AF65-F5344CB8AC3E}">
        <p14:creationId xmlns:p14="http://schemas.microsoft.com/office/powerpoint/2010/main" val="1283562364"/>
      </p:ext>
    </p:extLst>
  </p:cSld>
  <p:clrMapOvr>
    <a:masterClrMapping/>
  </p:clrMapOvr>
  <p:extLst>
    <p:ext uri="{DCECCB84-F9BA-43D5-87BE-67443E8EF086}">
      <p15:sldGuideLst xmlns:p15="http://schemas.microsoft.com/office/powerpoint/2012/main">
        <p15:guide id="1" pos="6984" userDrawn="1">
          <p15:clr>
            <a:srgbClr val="F26B43"/>
          </p15:clr>
        </p15:guide>
        <p15:guide id="2" pos="2660" userDrawn="1">
          <p15:clr>
            <a:srgbClr val="F26B43"/>
          </p15:clr>
        </p15:guide>
        <p15:guide id="3" pos="2335" userDrawn="1">
          <p15:clr>
            <a:srgbClr val="F26B43"/>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s">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53C3-F3F7-4638-96F8-7CF20CB55E0C}"/>
              </a:ext>
            </a:extLst>
          </p:cNvPr>
          <p:cNvSpPr>
            <a:spLocks noGrp="1"/>
          </p:cNvSpPr>
          <p:nvPr>
            <p:ph type="title" hasCustomPrompt="1"/>
          </p:nvPr>
        </p:nvSpPr>
        <p:spPr>
          <a:xfrm>
            <a:off x="247650" y="980727"/>
            <a:ext cx="3740400" cy="418115"/>
          </a:xfrm>
        </p:spPr>
        <p:txBody>
          <a:bodyPr/>
          <a:lstStyle>
            <a:lvl1pPr>
              <a:defRPr sz="2400"/>
            </a:lvl1pPr>
          </a:lstStyle>
          <a:p>
            <a:r>
              <a:rPr lang="da-DK"/>
              <a:t>Click to add title one line</a:t>
            </a:r>
          </a:p>
        </p:txBody>
      </p:sp>
      <p:sp>
        <p:nvSpPr>
          <p:cNvPr id="15" name="Content Placeholder 2">
            <a:extLst>
              <a:ext uri="{FF2B5EF4-FFF2-40B4-BE49-F238E27FC236}">
                <a16:creationId xmlns:a16="http://schemas.microsoft.com/office/drawing/2014/main" id="{CC0DB591-4602-46B3-B1C3-1E64148AB9B7}"/>
              </a:ext>
            </a:extLst>
          </p:cNvPr>
          <p:cNvSpPr>
            <a:spLocks noGrp="1"/>
          </p:cNvSpPr>
          <p:nvPr>
            <p:ph idx="1"/>
          </p:nvPr>
        </p:nvSpPr>
        <p:spPr>
          <a:xfrm>
            <a:off x="247650" y="4407150"/>
            <a:ext cx="3740400" cy="184442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da-DK"/>
              <a:t>Edit Master text styles</a:t>
            </a:r>
          </a:p>
          <a:p>
            <a:pPr lvl="1"/>
            <a:r>
              <a:rPr lang="da-DK"/>
              <a:t>Second level</a:t>
            </a:r>
          </a:p>
          <a:p>
            <a:pPr lvl="2"/>
            <a:r>
              <a:rPr lang="da-DK"/>
              <a:t>Third level</a:t>
            </a:r>
          </a:p>
          <a:p>
            <a:pPr lvl="3"/>
            <a:r>
              <a:rPr lang="da-DK"/>
              <a:t>Fourth level</a:t>
            </a:r>
          </a:p>
          <a:p>
            <a:pPr lvl="4"/>
            <a:r>
              <a:rPr lang="da-DK"/>
              <a:t>Fifth level</a:t>
            </a:r>
          </a:p>
        </p:txBody>
      </p:sp>
      <p:sp>
        <p:nvSpPr>
          <p:cNvPr id="19" name="Text Placeholder 18">
            <a:extLst>
              <a:ext uri="{FF2B5EF4-FFF2-40B4-BE49-F238E27FC236}">
                <a16:creationId xmlns:a16="http://schemas.microsoft.com/office/drawing/2014/main" id="{68416079-1CFC-426F-A6ED-5AB355FC545F}"/>
              </a:ext>
            </a:extLst>
          </p:cNvPr>
          <p:cNvSpPr>
            <a:spLocks noGrp="1"/>
          </p:cNvSpPr>
          <p:nvPr>
            <p:ph type="body" sz="quarter" idx="21" hasCustomPrompt="1"/>
          </p:nvPr>
        </p:nvSpPr>
        <p:spPr>
          <a:xfrm>
            <a:off x="4222750" y="979200"/>
            <a:ext cx="3740400" cy="417767"/>
          </a:xfrm>
        </p:spPr>
        <p:txBody>
          <a:bodyPr anchor="b" anchorCtr="0"/>
          <a:lstStyle>
            <a:lvl1pPr marL="0" indent="0">
              <a:buNone/>
              <a:defRPr sz="2400" b="1"/>
            </a:lvl1pPr>
            <a:lvl2pPr marL="0" indent="0">
              <a:buNone/>
              <a:defRPr sz="2400" b="1"/>
            </a:lvl2pPr>
            <a:lvl3pPr marL="0" indent="0">
              <a:buNone/>
              <a:defRPr sz="2400" b="1"/>
            </a:lvl3pPr>
            <a:lvl4pPr marL="0" indent="0">
              <a:buNone/>
              <a:defRPr sz="2400" b="1"/>
            </a:lvl4pPr>
            <a:lvl5pPr marL="0" indent="0">
              <a:buNone/>
              <a:defRPr sz="2400" b="1"/>
            </a:lvl5pPr>
          </a:lstStyle>
          <a:p>
            <a:pPr lvl="0"/>
            <a:r>
              <a:rPr lang="da-DK"/>
              <a:t>Click to add title one line</a:t>
            </a:r>
          </a:p>
        </p:txBody>
      </p:sp>
      <p:sp>
        <p:nvSpPr>
          <p:cNvPr id="21" name="Content Placeholder 20">
            <a:extLst>
              <a:ext uri="{FF2B5EF4-FFF2-40B4-BE49-F238E27FC236}">
                <a16:creationId xmlns:a16="http://schemas.microsoft.com/office/drawing/2014/main" id="{D358873C-68BF-4E89-B536-B3248F2B25FE}"/>
              </a:ext>
            </a:extLst>
          </p:cNvPr>
          <p:cNvSpPr>
            <a:spLocks noGrp="1"/>
          </p:cNvSpPr>
          <p:nvPr>
            <p:ph sz="quarter" idx="22"/>
          </p:nvPr>
        </p:nvSpPr>
        <p:spPr>
          <a:xfrm>
            <a:off x="4222750" y="4406899"/>
            <a:ext cx="3740401" cy="184467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da-DK"/>
              <a:t>Edit Master text styles</a:t>
            </a:r>
          </a:p>
          <a:p>
            <a:pPr lvl="1"/>
            <a:r>
              <a:rPr lang="da-DK"/>
              <a:t>Second level</a:t>
            </a:r>
          </a:p>
          <a:p>
            <a:pPr lvl="2"/>
            <a:r>
              <a:rPr lang="da-DK"/>
              <a:t>Third level</a:t>
            </a:r>
          </a:p>
          <a:p>
            <a:pPr lvl="3"/>
            <a:r>
              <a:rPr lang="da-DK"/>
              <a:t>Fourth level</a:t>
            </a:r>
          </a:p>
          <a:p>
            <a:pPr lvl="4"/>
            <a:r>
              <a:rPr lang="da-DK"/>
              <a:t>Fifth level</a:t>
            </a:r>
          </a:p>
          <a:p>
            <a:pPr lvl="5"/>
            <a:endParaRPr lang="da-DK"/>
          </a:p>
        </p:txBody>
      </p:sp>
      <p:sp>
        <p:nvSpPr>
          <p:cNvPr id="23" name="Text Placeholder 22">
            <a:extLst>
              <a:ext uri="{FF2B5EF4-FFF2-40B4-BE49-F238E27FC236}">
                <a16:creationId xmlns:a16="http://schemas.microsoft.com/office/drawing/2014/main" id="{69A0E900-1FE2-4CC1-B435-93F3A1189356}"/>
              </a:ext>
            </a:extLst>
          </p:cNvPr>
          <p:cNvSpPr>
            <a:spLocks noGrp="1"/>
          </p:cNvSpPr>
          <p:nvPr>
            <p:ph type="body" sz="quarter" idx="23" hasCustomPrompt="1"/>
          </p:nvPr>
        </p:nvSpPr>
        <p:spPr>
          <a:xfrm>
            <a:off x="8197850" y="979200"/>
            <a:ext cx="3740400" cy="417767"/>
          </a:xfrm>
        </p:spPr>
        <p:txBody>
          <a:bodyPr anchor="b" anchorCtr="0"/>
          <a:lstStyle>
            <a:lvl1pPr marL="0" indent="0">
              <a:buNone/>
              <a:defRPr sz="2400" b="1"/>
            </a:lvl1pPr>
            <a:lvl2pPr marL="0" indent="0">
              <a:buNone/>
              <a:defRPr sz="2400" b="1"/>
            </a:lvl2pPr>
            <a:lvl3pPr marL="0" indent="0">
              <a:buNone/>
              <a:defRPr sz="2400" b="1"/>
            </a:lvl3pPr>
            <a:lvl4pPr marL="0" indent="0">
              <a:buNone/>
              <a:defRPr sz="2400" b="1"/>
            </a:lvl4pPr>
            <a:lvl5pPr marL="0" indent="0">
              <a:buNone/>
              <a:defRPr sz="2400" b="1"/>
            </a:lvl5pPr>
          </a:lstStyle>
          <a:p>
            <a:pPr lvl="0"/>
            <a:r>
              <a:rPr lang="da-DK"/>
              <a:t>Click to add title one line</a:t>
            </a:r>
          </a:p>
        </p:txBody>
      </p:sp>
      <p:sp>
        <p:nvSpPr>
          <p:cNvPr id="25" name="Content Placeholder 24">
            <a:extLst>
              <a:ext uri="{FF2B5EF4-FFF2-40B4-BE49-F238E27FC236}">
                <a16:creationId xmlns:a16="http://schemas.microsoft.com/office/drawing/2014/main" id="{E094886A-F110-4851-B1DA-8DFC40D509F8}"/>
              </a:ext>
            </a:extLst>
          </p:cNvPr>
          <p:cNvSpPr>
            <a:spLocks noGrp="1"/>
          </p:cNvSpPr>
          <p:nvPr>
            <p:ph sz="quarter" idx="24"/>
          </p:nvPr>
        </p:nvSpPr>
        <p:spPr>
          <a:xfrm>
            <a:off x="8197850" y="4406899"/>
            <a:ext cx="3740400" cy="184467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da-DK"/>
              <a:t>Edit Master text styles</a:t>
            </a:r>
          </a:p>
          <a:p>
            <a:pPr lvl="1"/>
            <a:r>
              <a:rPr lang="da-DK"/>
              <a:t>Second level</a:t>
            </a:r>
          </a:p>
          <a:p>
            <a:pPr lvl="2"/>
            <a:r>
              <a:rPr lang="da-DK"/>
              <a:t>Third level</a:t>
            </a:r>
          </a:p>
          <a:p>
            <a:pPr lvl="3"/>
            <a:r>
              <a:rPr lang="da-DK"/>
              <a:t>Fourth level</a:t>
            </a:r>
          </a:p>
          <a:p>
            <a:pPr lvl="4"/>
            <a:r>
              <a:rPr lang="da-DK"/>
              <a:t>Fifth level</a:t>
            </a:r>
          </a:p>
          <a:p>
            <a:pPr lvl="5"/>
            <a:endParaRPr lang="da-DK"/>
          </a:p>
        </p:txBody>
      </p:sp>
      <p:sp>
        <p:nvSpPr>
          <p:cNvPr id="9" name="Picture Placeholder 8">
            <a:extLst>
              <a:ext uri="{FF2B5EF4-FFF2-40B4-BE49-F238E27FC236}">
                <a16:creationId xmlns:a16="http://schemas.microsoft.com/office/drawing/2014/main" id="{91B02311-54A6-4455-B615-BBCA0DA742E4}"/>
              </a:ext>
            </a:extLst>
          </p:cNvPr>
          <p:cNvSpPr>
            <a:spLocks noGrp="1"/>
          </p:cNvSpPr>
          <p:nvPr>
            <p:ph type="pic" sz="quarter" idx="18" hasCustomPrompt="1"/>
          </p:nvPr>
        </p:nvSpPr>
        <p:spPr>
          <a:xfrm>
            <a:off x="247650" y="1546282"/>
            <a:ext cx="3740400" cy="2664000"/>
          </a:xfrm>
        </p:spPr>
        <p:txBody>
          <a:bodyPr/>
          <a:lstStyle>
            <a:lvl1pPr marL="0" indent="0" algn="ctr">
              <a:buNone/>
              <a:defRPr sz="1200"/>
            </a:lvl1pPr>
          </a:lstStyle>
          <a:p>
            <a:r>
              <a:rPr lang="da-DK"/>
              <a:t>Click the placeholder and paste image via Skyfish icon</a:t>
            </a:r>
          </a:p>
        </p:txBody>
      </p:sp>
      <p:sp>
        <p:nvSpPr>
          <p:cNvPr id="13" name="Picture Placeholder 8">
            <a:extLst>
              <a:ext uri="{FF2B5EF4-FFF2-40B4-BE49-F238E27FC236}">
                <a16:creationId xmlns:a16="http://schemas.microsoft.com/office/drawing/2014/main" id="{710A5827-3485-49A0-81F0-FF89EE34B804}"/>
              </a:ext>
            </a:extLst>
          </p:cNvPr>
          <p:cNvSpPr>
            <a:spLocks noGrp="1"/>
          </p:cNvSpPr>
          <p:nvPr>
            <p:ph type="pic" sz="quarter" idx="19" hasCustomPrompt="1"/>
          </p:nvPr>
        </p:nvSpPr>
        <p:spPr>
          <a:xfrm>
            <a:off x="4223149" y="1548581"/>
            <a:ext cx="3740400" cy="2664000"/>
          </a:xfrm>
        </p:spPr>
        <p:txBody>
          <a:bodyPr/>
          <a:lstStyle>
            <a:lvl1pPr marL="0" indent="0" algn="ctr">
              <a:buNone/>
              <a:defRPr sz="1200"/>
            </a:lvl1pPr>
          </a:lstStyle>
          <a:p>
            <a:r>
              <a:rPr lang="da-DK"/>
              <a:t>Click the placeholder and paste image via Skyfish icon</a:t>
            </a:r>
          </a:p>
        </p:txBody>
      </p:sp>
      <p:sp>
        <p:nvSpPr>
          <p:cNvPr id="14" name="Picture Placeholder 8">
            <a:extLst>
              <a:ext uri="{FF2B5EF4-FFF2-40B4-BE49-F238E27FC236}">
                <a16:creationId xmlns:a16="http://schemas.microsoft.com/office/drawing/2014/main" id="{E27B0558-FCB8-4A55-9BA9-182DFF0387F4}"/>
              </a:ext>
            </a:extLst>
          </p:cNvPr>
          <p:cNvSpPr>
            <a:spLocks noGrp="1"/>
          </p:cNvSpPr>
          <p:nvPr>
            <p:ph type="pic" sz="quarter" idx="20" hasCustomPrompt="1"/>
          </p:nvPr>
        </p:nvSpPr>
        <p:spPr>
          <a:xfrm>
            <a:off x="8198648" y="1546282"/>
            <a:ext cx="3740400" cy="2664000"/>
          </a:xfrm>
        </p:spPr>
        <p:txBody>
          <a:bodyPr/>
          <a:lstStyle>
            <a:lvl1pPr marL="0" indent="0" algn="ctr">
              <a:buNone/>
              <a:defRPr sz="1200"/>
            </a:lvl1pPr>
          </a:lstStyle>
          <a:p>
            <a:r>
              <a:rPr lang="da-DK"/>
              <a:t>Click the placeholder and paste image via Skyfish icon</a:t>
            </a:r>
          </a:p>
        </p:txBody>
      </p:sp>
      <p:sp>
        <p:nvSpPr>
          <p:cNvPr id="3" name="Footer Placeholder 2">
            <a:extLst>
              <a:ext uri="{FF2B5EF4-FFF2-40B4-BE49-F238E27FC236}">
                <a16:creationId xmlns:a16="http://schemas.microsoft.com/office/drawing/2014/main" id="{71346B4F-F02C-40EC-9B70-932B18214C6A}"/>
              </a:ext>
            </a:extLst>
          </p:cNvPr>
          <p:cNvSpPr>
            <a:spLocks noGrp="1"/>
          </p:cNvSpPr>
          <p:nvPr>
            <p:ph type="ftr" sz="quarter" idx="16"/>
          </p:nvPr>
        </p:nvSpPr>
        <p:spPr/>
        <p:txBody>
          <a:bodyPr/>
          <a:lstStyle/>
          <a:p>
            <a:endParaRPr lang="da-DK"/>
          </a:p>
        </p:txBody>
      </p:sp>
      <p:sp>
        <p:nvSpPr>
          <p:cNvPr id="4" name="Slide Number Placeholder 3">
            <a:extLst>
              <a:ext uri="{FF2B5EF4-FFF2-40B4-BE49-F238E27FC236}">
                <a16:creationId xmlns:a16="http://schemas.microsoft.com/office/drawing/2014/main" id="{FE67EB69-BB5A-407E-BF0A-1CB9B24506D8}"/>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da-DK" smtClean="0"/>
              <a:pPr/>
              <a:t>‹nr.›</a:t>
            </a:fld>
            <a:endParaRPr lang="da-DK"/>
          </a:p>
        </p:txBody>
      </p:sp>
    </p:spTree>
    <p:extLst>
      <p:ext uri="{BB962C8B-B14F-4D97-AF65-F5344CB8AC3E}">
        <p14:creationId xmlns:p14="http://schemas.microsoft.com/office/powerpoint/2010/main" val="188637407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p15:clr>
            <a:srgbClr val="F26B43"/>
          </p15:clr>
        </p15:guide>
        <p15:guide id="2" pos="7522" userDrawn="1">
          <p15:clr>
            <a:srgbClr val="F26B43"/>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97DEAA-3B7B-49C7-8C28-3F21F36A93D7}"/>
              </a:ext>
            </a:extLst>
          </p:cNvPr>
          <p:cNvSpPr>
            <a:spLocks noGrp="1"/>
          </p:cNvSpPr>
          <p:nvPr>
            <p:ph type="title"/>
          </p:nvPr>
        </p:nvSpPr>
        <p:spPr/>
        <p:txBody>
          <a:bodyPr/>
          <a:lstStyle/>
          <a:p>
            <a:r>
              <a:rPr lang="da-DK"/>
              <a:t>Click to edit Master title style</a:t>
            </a:r>
          </a:p>
        </p:txBody>
      </p:sp>
      <p:sp>
        <p:nvSpPr>
          <p:cNvPr id="2" name="Footer Placeholder 1">
            <a:extLst>
              <a:ext uri="{FF2B5EF4-FFF2-40B4-BE49-F238E27FC236}">
                <a16:creationId xmlns:a16="http://schemas.microsoft.com/office/drawing/2014/main" id="{51F74546-9D06-4CF7-806D-E04B043BF5A5}"/>
              </a:ext>
            </a:extLst>
          </p:cNvPr>
          <p:cNvSpPr>
            <a:spLocks noGrp="1"/>
          </p:cNvSpPr>
          <p:nvPr>
            <p:ph type="ftr" sz="quarter" idx="10"/>
          </p:nvPr>
        </p:nvSpPr>
        <p:spPr/>
        <p:txBody>
          <a:bodyPr/>
          <a:lstStyle/>
          <a:p>
            <a:endParaRPr lang="da-DK"/>
          </a:p>
        </p:txBody>
      </p:sp>
      <p:sp>
        <p:nvSpPr>
          <p:cNvPr id="6" name="Slide Number Placeholder 5">
            <a:extLst>
              <a:ext uri="{FF2B5EF4-FFF2-40B4-BE49-F238E27FC236}">
                <a16:creationId xmlns:a16="http://schemas.microsoft.com/office/drawing/2014/main" id="{42F53AB3-8AAF-469F-AD3F-AE5E1A39D7C8}"/>
              </a:ext>
            </a:extLst>
          </p:cNvPr>
          <p:cNvSpPr>
            <a:spLocks noGrp="1"/>
          </p:cNvSpPr>
          <p:nvPr>
            <p:ph type="sldNum" sz="quarter" idx="11"/>
          </p:nvPr>
        </p:nvSpPr>
        <p:spPr/>
        <p:txBody>
          <a:bodyPr/>
          <a:lstStyle/>
          <a:p>
            <a:fld id="{103EA872-A674-449B-A120-B97244F8E91D}" type="slidenum">
              <a:rPr lang="da-DK" smtClean="0"/>
              <a:pPr/>
              <a:t>‹nr.›</a:t>
            </a:fld>
            <a:endParaRPr lang="da-DK"/>
          </a:p>
        </p:txBody>
      </p:sp>
    </p:spTree>
    <p:extLst>
      <p:ext uri="{BB962C8B-B14F-4D97-AF65-F5344CB8AC3E}">
        <p14:creationId xmlns:p14="http://schemas.microsoft.com/office/powerpoint/2010/main" val="120845512"/>
      </p:ext>
    </p:extLst>
  </p:cSld>
  <p:clrMapOvr>
    <a:masterClrMapping/>
  </p:clrMapOvr>
  <p:extLst>
    <p:ext uri="{DCECCB84-F9BA-43D5-87BE-67443E8EF086}">
      <p15:sldGuideLst xmlns:p15="http://schemas.microsoft.com/office/powerpoint/2012/main">
        <p15:guide id="1" pos="1117" userDrawn="1">
          <p15:clr>
            <a:srgbClr val="F26B43"/>
          </p15:clr>
        </p15:guide>
        <p15:guide id="2" pos="6984" userDrawn="1">
          <p15:clr>
            <a:srgbClr val="F26B43"/>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ogo og footer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AE75ABF-082F-4A38-B952-09157E37A81A}"/>
              </a:ext>
            </a:extLst>
          </p:cNvPr>
          <p:cNvSpPr>
            <a:spLocks noGrp="1"/>
          </p:cNvSpPr>
          <p:nvPr>
            <p:ph type="ftr" sz="quarter" idx="10"/>
          </p:nvPr>
        </p:nvSpPr>
        <p:spPr/>
        <p:txBody>
          <a:bodyPr/>
          <a:lstStyle/>
          <a:p>
            <a:endParaRPr lang="da-DK"/>
          </a:p>
        </p:txBody>
      </p:sp>
      <p:sp>
        <p:nvSpPr>
          <p:cNvPr id="5" name="Slide Number Placeholder 4">
            <a:extLst>
              <a:ext uri="{FF2B5EF4-FFF2-40B4-BE49-F238E27FC236}">
                <a16:creationId xmlns:a16="http://schemas.microsoft.com/office/drawing/2014/main" id="{D0A39F3A-7714-4FD6-9132-D60FFA220D98}"/>
              </a:ext>
            </a:extLst>
          </p:cNvPr>
          <p:cNvSpPr>
            <a:spLocks noGrp="1"/>
          </p:cNvSpPr>
          <p:nvPr>
            <p:ph type="sldNum" sz="quarter" idx="11"/>
          </p:nvPr>
        </p:nvSpPr>
        <p:spPr/>
        <p:txBody>
          <a:bodyPr/>
          <a:lstStyle/>
          <a:p>
            <a:fld id="{103EA872-A674-449B-A120-B97244F8E91D}" type="slidenum">
              <a:rPr lang="da-DK" smtClean="0"/>
              <a:pPr/>
              <a:t>‹nr.›</a:t>
            </a:fld>
            <a:endParaRPr lang="da-DK"/>
          </a:p>
        </p:txBody>
      </p:sp>
    </p:spTree>
    <p:extLst>
      <p:ext uri="{BB962C8B-B14F-4D97-AF65-F5344CB8AC3E}">
        <p14:creationId xmlns:p14="http://schemas.microsoft.com/office/powerpoint/2010/main" val="2669264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 name="Logo color">
            <a:extLst>
              <a:ext uri="{FF2B5EF4-FFF2-40B4-BE49-F238E27FC236}">
                <a16:creationId xmlns:a16="http://schemas.microsoft.com/office/drawing/2014/main" id="{ADC92552-7939-46C1-AAFE-B97F51EBFFE9}"/>
              </a:ext>
            </a:extLst>
          </p:cNvPr>
          <p:cNvSpPr>
            <a:spLocks noChangeAspect="1"/>
          </p:cNvSpPr>
          <p:nvPr userDrawn="1">
            <p:custDataLst>
              <p:tags r:id="rId13"/>
            </p:custDataLst>
          </p:nvPr>
        </p:nvSpPr>
        <p:spPr bwMode="auto">
          <a:xfrm>
            <a:off x="252000" y="252000"/>
            <a:ext cx="419611" cy="612000"/>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99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da-DK"/>
          </a:p>
        </p:txBody>
      </p:sp>
      <p:sp>
        <p:nvSpPr>
          <p:cNvPr id="11" name="Bottom bar">
            <a:extLst>
              <a:ext uri="{FF2B5EF4-FFF2-40B4-BE49-F238E27FC236}">
                <a16:creationId xmlns:a16="http://schemas.microsoft.com/office/drawing/2014/main" id="{FFFFD011-0D94-46EE-B45C-787FE82C3B5E}"/>
              </a:ext>
            </a:extLst>
          </p:cNvPr>
          <p:cNvSpPr/>
          <p:nvPr userDrawn="1"/>
        </p:nvSpPr>
        <p:spPr bwMode="auto">
          <a:xfrm>
            <a:off x="0" y="6541200"/>
            <a:ext cx="12193200" cy="316800"/>
          </a:xfrm>
          <a:prstGeom prst="rect">
            <a:avLst/>
          </a:prstGeom>
          <a:solidFill>
            <a:srgbClr val="990000"/>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da-DK" sz="1600" b="0" i="0" u="none" strike="noStrike" cap="none" normalizeH="0" baseline="0" err="1">
              <a:ln>
                <a:noFill/>
              </a:ln>
              <a:solidFill>
                <a:srgbClr val="FFFFFF"/>
              </a:solidFill>
              <a:effectLst/>
              <a:latin typeface="+mn-lt"/>
              <a:ea typeface="ＭＳ Ｐゴシック" pitchFamily="-80" charset="-128"/>
            </a:endParaRPr>
          </a:p>
        </p:txBody>
      </p:sp>
      <p:sp>
        <p:nvSpPr>
          <p:cNvPr id="3" name="FLD_Presentation Title"/>
          <p:cNvSpPr>
            <a:spLocks noGrp="1"/>
          </p:cNvSpPr>
          <p:nvPr>
            <p:ph type="ftr" sz="quarter" idx="3"/>
          </p:nvPr>
        </p:nvSpPr>
        <p:spPr>
          <a:xfrm>
            <a:off x="0" y="6912000"/>
            <a:ext cx="0" cy="0"/>
          </a:xfrm>
          <a:prstGeom prst="rect">
            <a:avLst/>
          </a:prstGeom>
        </p:spPr>
        <p:txBody>
          <a:bodyPr vert="horz" lIns="0" tIns="0" rIns="0" bIns="0" rtlCol="0" anchor="t" anchorCtr="0"/>
          <a:lstStyle>
            <a:lvl1pPr algn="l">
              <a:spcBef>
                <a:spcPts val="0"/>
              </a:spcBef>
              <a:defRPr sz="700" b="0">
                <a:noFill/>
                <a:latin typeface="+mn-lt"/>
              </a:defRPr>
            </a:lvl1pPr>
          </a:lstStyle>
          <a:p>
            <a:endParaRPr lang="da-DK"/>
          </a:p>
        </p:txBody>
      </p:sp>
      <p:sp>
        <p:nvSpPr>
          <p:cNvPr id="4" name="Slide Number Placeholder 3"/>
          <p:cNvSpPr>
            <a:spLocks noGrp="1"/>
          </p:cNvSpPr>
          <p:nvPr>
            <p:ph type="sldNum" sz="quarter" idx="4"/>
          </p:nvPr>
        </p:nvSpPr>
        <p:spPr>
          <a:xfrm>
            <a:off x="11506450" y="6541200"/>
            <a:ext cx="432600" cy="316800"/>
          </a:xfrm>
          <a:prstGeom prst="rect">
            <a:avLst/>
          </a:prstGeom>
        </p:spPr>
        <p:txBody>
          <a:bodyPr vert="horz" lIns="0" tIns="0" rIns="0" bIns="0" rtlCol="0" anchor="ctr" anchorCtr="0"/>
          <a:lstStyle>
            <a:lvl1pPr algn="l">
              <a:defRPr sz="700" b="1">
                <a:solidFill>
                  <a:schemeClr val="bg1"/>
                </a:solidFill>
                <a:latin typeface="+mn-lt"/>
              </a:defRPr>
            </a:lvl1pPr>
          </a:lstStyle>
          <a:p>
            <a:fld id="{103EA872-A674-449B-A120-B97244F8E91D}" type="slidenum">
              <a:rPr lang="da-DK" smtClean="0"/>
              <a:pPr/>
              <a:t>‹nr.›</a:t>
            </a:fld>
            <a:endParaRPr lang="da-DK"/>
          </a:p>
        </p:txBody>
      </p:sp>
      <p:sp>
        <p:nvSpPr>
          <p:cNvPr id="113666" name="Rectangle 2"/>
          <p:cNvSpPr>
            <a:spLocks noGrp="1" noChangeArrowheads="1"/>
          </p:cNvSpPr>
          <p:nvPr>
            <p:ph type="title"/>
          </p:nvPr>
        </p:nvSpPr>
        <p:spPr bwMode="auto">
          <a:xfrm>
            <a:off x="1774726" y="426127"/>
            <a:ext cx="9312374" cy="972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da-DK"/>
              <a:t>Click to edit Master title style</a:t>
            </a:r>
          </a:p>
        </p:txBody>
      </p:sp>
      <p:sp>
        <p:nvSpPr>
          <p:cNvPr id="113667" name="Rectangle 3"/>
          <p:cNvSpPr>
            <a:spLocks noGrp="1" noChangeArrowheads="1"/>
          </p:cNvSpPr>
          <p:nvPr>
            <p:ph type="body" idx="1"/>
          </p:nvPr>
        </p:nvSpPr>
        <p:spPr bwMode="auto">
          <a:xfrm>
            <a:off x="1774726" y="1706328"/>
            <a:ext cx="9312374" cy="4545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da-DK"/>
              <a:t>Edit Master text styles</a:t>
            </a:r>
          </a:p>
          <a:p>
            <a:pPr lvl="1"/>
            <a:r>
              <a:rPr lang="da-DK"/>
              <a:t>Second level</a:t>
            </a:r>
          </a:p>
          <a:p>
            <a:pPr lvl="2"/>
            <a:r>
              <a:rPr lang="da-DK"/>
              <a:t>Third level</a:t>
            </a:r>
          </a:p>
          <a:p>
            <a:pPr lvl="3"/>
            <a:r>
              <a:rPr lang="da-DK"/>
              <a:t>Fourth level</a:t>
            </a:r>
          </a:p>
          <a:p>
            <a:pPr lvl="4"/>
            <a:r>
              <a:rPr lang="da-DK"/>
              <a:t>Fifth level</a:t>
            </a:r>
          </a:p>
          <a:p>
            <a:pPr lvl="5"/>
            <a:endParaRPr lang="da-DK"/>
          </a:p>
        </p:txBody>
      </p:sp>
      <p:sp>
        <p:nvSpPr>
          <p:cNvPr id="113676" name="text" descr="{&quot;templafy&quot;:{&quot;id&quot;:&quot;43c1a8ad-07ef-442a-8a4b-9592f1d5b83b&quot;}}" title="UserProfile.Offices.Workarea_{{DocumentLanguage}}"/>
          <p:cNvSpPr>
            <a:spLocks noChangeArrowheads="1"/>
          </p:cNvSpPr>
          <p:nvPr/>
        </p:nvSpPr>
        <p:spPr bwMode="auto">
          <a:xfrm>
            <a:off x="1774726" y="6541200"/>
            <a:ext cx="3397071" cy="31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0"/>
          <a:lstStyle/>
          <a:p>
            <a:pPr algn="l" eaLnBrk="0" hangingPunct="0">
              <a:spcBef>
                <a:spcPct val="0"/>
              </a:spcBef>
            </a:pPr>
            <a:r>
              <a:rPr lang="da-DK" sz="700" b="1">
                <a:solidFill>
                  <a:schemeClr val="bg1"/>
                </a:solidFill>
                <a:latin typeface="+mn-lt"/>
              </a:rPr>
              <a:t>DTU Compute</a:t>
            </a:r>
          </a:p>
        </p:txBody>
      </p:sp>
      <p:sp>
        <p:nvSpPr>
          <p:cNvPr id="5" name="date" descr="{&quot;templafy&quot;:{&quot;id&quot;:&quot;e87a4fa3-6dce-4550-9c9d-0b5bffe6c569&quot;}}" title="Form.Date">
            <a:extLst>
              <a:ext uri="{FF2B5EF4-FFF2-40B4-BE49-F238E27FC236}">
                <a16:creationId xmlns:a16="http://schemas.microsoft.com/office/drawing/2014/main" id="{792B975C-625D-4095-8E1D-63F20A11B57C}"/>
              </a:ext>
            </a:extLst>
          </p:cNvPr>
          <p:cNvSpPr/>
          <p:nvPr userDrawn="1"/>
        </p:nvSpPr>
        <p:spPr bwMode="auto">
          <a:xfrm>
            <a:off x="251363" y="6541200"/>
            <a:ext cx="1104013" cy="31680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r" defTabSz="914400" rtl="0" eaLnBrk="1" fontAlgn="base" latinLnBrk="0" hangingPunct="1">
              <a:lnSpc>
                <a:spcPct val="100000"/>
              </a:lnSpc>
              <a:spcBef>
                <a:spcPct val="50000"/>
              </a:spcBef>
              <a:spcAft>
                <a:spcPct val="0"/>
              </a:spcAft>
              <a:buClrTx/>
              <a:buSzTx/>
              <a:buFontTx/>
              <a:buNone/>
              <a:tabLst/>
            </a:pPr>
            <a:r>
              <a:rPr kumimoji="0" lang="da-DK" sz="700" b="1" i="0" u="none" strike="noStrike" cap="none" normalizeH="0" baseline="0">
                <a:ln>
                  <a:noFill/>
                </a:ln>
                <a:solidFill>
                  <a:schemeClr val="bg1"/>
                </a:solidFill>
                <a:effectLst/>
                <a:latin typeface="+mn-lt"/>
                <a:ea typeface="ＭＳ Ｐゴシック" pitchFamily="-80" charset="-128"/>
              </a:rPr>
              <a:t>20. juni 2022</a:t>
            </a:r>
          </a:p>
        </p:txBody>
      </p:sp>
      <p:sp>
        <p:nvSpPr>
          <p:cNvPr id="7" name="text" descr="{&quot;templafy&quot;:{&quot;id&quot;:&quot;3423fca5-f4cb-4217-b2a6-58482c782ec4&quot;}}" title="Form.PresentationTitle">
            <a:extLst>
              <a:ext uri="{FF2B5EF4-FFF2-40B4-BE49-F238E27FC236}">
                <a16:creationId xmlns:a16="http://schemas.microsoft.com/office/drawing/2014/main" id="{06B09BDB-1C7D-4F8A-8F1B-82D88054A428}"/>
              </a:ext>
            </a:extLst>
          </p:cNvPr>
          <p:cNvSpPr txBox="1"/>
          <p:nvPr userDrawn="1"/>
        </p:nvSpPr>
        <p:spPr>
          <a:xfrm>
            <a:off x="5591149" y="6541200"/>
            <a:ext cx="5495949" cy="316800"/>
          </a:xfrm>
          <a:prstGeom prst="rect">
            <a:avLst/>
          </a:prstGeom>
          <a:noFill/>
        </p:spPr>
        <p:txBody>
          <a:bodyPr wrap="square" lIns="0" tIns="0" rIns="0" bIns="0" rtlCol="0" anchor="ctr" anchorCtr="0">
            <a:noAutofit/>
          </a:bodyPr>
          <a:lstStyle/>
          <a:p>
            <a:pPr algn="r"/>
            <a:endParaRPr lang="da-DK" sz="700">
              <a:solidFill>
                <a:schemeClr val="bg1"/>
              </a:solidFill>
              <a:latin typeface="+mn-lt"/>
            </a:endParaRPr>
          </a:p>
        </p:txBody>
      </p:sp>
      <p:sp>
        <p:nvSpPr>
          <p:cNvPr id="2" name="Top bar">
            <a:extLst>
              <a:ext uri="{FF2B5EF4-FFF2-40B4-BE49-F238E27FC236}">
                <a16:creationId xmlns:a16="http://schemas.microsoft.com/office/drawing/2014/main" id="{35912424-89BF-4A93-9096-3282916C71FE}"/>
              </a:ext>
            </a:extLst>
          </p:cNvPr>
          <p:cNvSpPr/>
          <p:nvPr userDrawn="1"/>
        </p:nvSpPr>
        <p:spPr bwMode="auto">
          <a:xfrm>
            <a:off x="0" y="0"/>
            <a:ext cx="12193200" cy="50400"/>
          </a:xfrm>
          <a:prstGeom prst="rect">
            <a:avLst/>
          </a:prstGeom>
          <a:solidFill>
            <a:srgbClr val="990000"/>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da-DK" sz="1600" b="0" i="0" u="none" strike="noStrike" cap="none" normalizeH="0" baseline="0" err="1">
              <a:ln>
                <a:noFill/>
              </a:ln>
              <a:solidFill>
                <a:srgbClr val="FFFFFF"/>
              </a:solidFill>
              <a:effectLst/>
              <a:latin typeface="+mn-lt"/>
              <a:ea typeface="ＭＳ Ｐゴシック" pitchFamily="-80" charset="-128"/>
            </a:endParaRPr>
          </a:p>
        </p:txBody>
      </p:sp>
    </p:spTree>
    <p:extLst>
      <p:ext uri="{BB962C8B-B14F-4D97-AF65-F5344CB8AC3E}">
        <p14:creationId xmlns:p14="http://schemas.microsoft.com/office/powerpoint/2010/main" val="2454702602"/>
      </p:ext>
    </p:extLst>
  </p:cSld>
  <p:clrMap bg1="lt1" tx1="dk1" bg2="lt2" tx2="dk2" accent1="accent1" accent2="accent2" accent3="accent3" accent4="accent4" accent5="accent5" accent6="accent6" hlink="hlink" folHlink="folHlink"/>
  <p:sldLayoutIdLst>
    <p:sldLayoutId id="2147483663" r:id="rId1"/>
    <p:sldLayoutId id="2147483671" r:id="rId2"/>
    <p:sldLayoutId id="2147483664" r:id="rId3"/>
    <p:sldLayoutId id="2147483677" r:id="rId4"/>
    <p:sldLayoutId id="2147483672" r:id="rId5"/>
    <p:sldLayoutId id="2147483673" r:id="rId6"/>
    <p:sldLayoutId id="2147483676" r:id="rId7"/>
    <p:sldLayoutId id="2147483666" r:id="rId8"/>
    <p:sldLayoutId id="2147483667" r:id="rId9"/>
    <p:sldLayoutId id="2147483668" r:id="rId10"/>
    <p:sldLayoutId id="2147483669" r:id="rId11"/>
  </p:sldLayoutIdLst>
  <p:hf hdr="0" ftr="0" dt="0"/>
  <p:txStyles>
    <p:titleStyle>
      <a:lvl1pPr algn="l" rtl="0" eaLnBrk="1" fontAlgn="base" hangingPunct="1">
        <a:spcBef>
          <a:spcPct val="0"/>
        </a:spcBef>
        <a:spcAft>
          <a:spcPct val="0"/>
        </a:spcAft>
        <a:defRPr sz="3000" b="1">
          <a:solidFill>
            <a:srgbClr val="000000"/>
          </a:solidFill>
          <a:latin typeface="+mj-lt"/>
          <a:ea typeface="+mj-ea"/>
          <a:cs typeface="+mj-cs"/>
        </a:defRPr>
      </a:lvl1pPr>
      <a:lvl2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2pPr>
      <a:lvl3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3pPr>
      <a:lvl4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4pPr>
      <a:lvl5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5pPr>
      <a:lvl6pPr marL="4572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6pPr>
      <a:lvl7pPr marL="9144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7pPr>
      <a:lvl8pPr marL="13716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8pPr>
      <a:lvl9pPr marL="18288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9pPr>
    </p:titleStyle>
    <p:bodyStyle>
      <a:lvl1pPr marL="198000" indent="-198000" algn="l" rtl="0" eaLnBrk="1" fontAlgn="base" hangingPunct="1">
        <a:spcBef>
          <a:spcPct val="20000"/>
        </a:spcBef>
        <a:spcAft>
          <a:spcPct val="0"/>
        </a:spcAft>
        <a:buChar char="•"/>
        <a:defRPr sz="1800">
          <a:solidFill>
            <a:schemeClr val="tx1"/>
          </a:solidFill>
          <a:latin typeface="+mn-lt"/>
          <a:ea typeface="+mn-ea"/>
          <a:cs typeface="+mn-cs"/>
        </a:defRPr>
      </a:lvl1pPr>
      <a:lvl2pPr marL="414000" indent="-198000" algn="l" rtl="0" eaLnBrk="1" fontAlgn="base" hangingPunct="1">
        <a:spcBef>
          <a:spcPct val="20000"/>
        </a:spcBef>
        <a:spcAft>
          <a:spcPct val="0"/>
        </a:spcAft>
        <a:buChar char="–"/>
        <a:defRPr sz="1800">
          <a:solidFill>
            <a:schemeClr val="tx1"/>
          </a:solidFill>
          <a:latin typeface="+mn-lt"/>
          <a:ea typeface="+mn-ea"/>
        </a:defRPr>
      </a:lvl2pPr>
      <a:lvl3pPr marL="615600" indent="-198000" algn="l" rtl="0" eaLnBrk="1" fontAlgn="base" hangingPunct="1">
        <a:spcBef>
          <a:spcPct val="20000"/>
        </a:spcBef>
        <a:spcAft>
          <a:spcPct val="0"/>
        </a:spcAft>
        <a:buChar char="•"/>
        <a:defRPr sz="1800">
          <a:solidFill>
            <a:schemeClr val="tx1"/>
          </a:solidFill>
          <a:latin typeface="+mn-lt"/>
          <a:ea typeface="+mn-ea"/>
        </a:defRPr>
      </a:lvl3pPr>
      <a:lvl4pPr marL="828000" indent="-198000" algn="l" rtl="0" eaLnBrk="1" fontAlgn="base" hangingPunct="1">
        <a:spcBef>
          <a:spcPct val="20000"/>
        </a:spcBef>
        <a:spcAft>
          <a:spcPct val="0"/>
        </a:spcAft>
        <a:buChar char="–"/>
        <a:defRPr sz="1800">
          <a:solidFill>
            <a:schemeClr val="tx1"/>
          </a:solidFill>
          <a:latin typeface="+mn-lt"/>
          <a:ea typeface="+mn-ea"/>
        </a:defRPr>
      </a:lvl4pPr>
      <a:lvl5pPr marL="1026000" indent="-198000" algn="l" rtl="0" eaLnBrk="1" fontAlgn="base" hangingPunct="1">
        <a:spcBef>
          <a:spcPct val="20000"/>
        </a:spcBef>
        <a:spcAft>
          <a:spcPct val="0"/>
        </a:spcAft>
        <a:buChar char="»"/>
        <a:defRPr sz="1800">
          <a:solidFill>
            <a:schemeClr val="tx1"/>
          </a:solidFill>
          <a:latin typeface="+mn-lt"/>
          <a:ea typeface="+mn-ea"/>
        </a:defRPr>
      </a:lvl5pPr>
      <a:lvl6pPr marL="1026000" indent="-198000" algn="l" rtl="0" eaLnBrk="1" fontAlgn="base" hangingPunct="1">
        <a:spcBef>
          <a:spcPct val="20000"/>
        </a:spcBef>
        <a:spcAft>
          <a:spcPct val="0"/>
        </a:spcAft>
        <a:buChar char="»"/>
        <a:defRPr sz="1800">
          <a:solidFill>
            <a:schemeClr val="tx1"/>
          </a:solidFill>
          <a:latin typeface="+mn-lt"/>
          <a:ea typeface="+mn-ea"/>
        </a:defRPr>
      </a:lvl6pPr>
      <a:lvl7pPr marL="1026000" indent="-198000" algn="l" rtl="0" eaLnBrk="1" fontAlgn="base" hangingPunct="1">
        <a:spcBef>
          <a:spcPct val="20000"/>
        </a:spcBef>
        <a:spcAft>
          <a:spcPct val="0"/>
        </a:spcAft>
        <a:buChar char="»"/>
        <a:defRPr sz="1800">
          <a:solidFill>
            <a:schemeClr val="tx1"/>
          </a:solidFill>
          <a:latin typeface="+mn-lt"/>
          <a:ea typeface="+mn-ea"/>
        </a:defRPr>
      </a:lvl7pPr>
      <a:lvl8pPr marL="1026000" indent="-198000" algn="l" rtl="0" eaLnBrk="1" fontAlgn="base" hangingPunct="1">
        <a:spcBef>
          <a:spcPct val="20000"/>
        </a:spcBef>
        <a:spcAft>
          <a:spcPct val="0"/>
        </a:spcAft>
        <a:buChar char="»"/>
        <a:defRPr sz="1800">
          <a:solidFill>
            <a:schemeClr val="tx1"/>
          </a:solidFill>
          <a:latin typeface="+mn-lt"/>
          <a:ea typeface="+mn-ea"/>
        </a:defRPr>
      </a:lvl8pPr>
      <a:lvl9pPr marL="1026000" indent="-198000" algn="l" rtl="0" eaLnBrk="1" fontAlgn="base" hangingPunct="1">
        <a:spcBef>
          <a:spcPct val="20000"/>
        </a:spcBef>
        <a:spcAft>
          <a:spcPct val="0"/>
        </a:spcAft>
        <a:buChar char="»"/>
        <a:defRPr sz="1800">
          <a:solidFill>
            <a:schemeClr val="tx1"/>
          </a:solidFill>
          <a:latin typeface="+mn-lt"/>
          <a:ea typeface="+mn-ea"/>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68" userDrawn="1">
          <p15:clr>
            <a:srgbClr val="F26B43"/>
          </p15:clr>
        </p15:guide>
        <p15:guide id="4" orient="horz" pos="881" userDrawn="1">
          <p15:clr>
            <a:srgbClr val="F26B43"/>
          </p15:clr>
        </p15:guide>
        <p15:guide id="5" orient="horz" pos="1074" userDrawn="1">
          <p15:clr>
            <a:srgbClr val="F26B43"/>
          </p15:clr>
        </p15:guide>
        <p15:guide id="6" orient="horz" pos="393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5.xml"/><Relationship Id="rId1" Type="http://schemas.openxmlformats.org/officeDocument/2006/relationships/customXml" Target="../../customXml/item6.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ustomXml" Target="../../customXml/item3.xml"/><Relationship Id="rId1" Type="http://schemas.openxmlformats.org/officeDocument/2006/relationships/customXml" Target="../../customXml/item4.xml"/><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4358EA-4D5B-461F-997D-DE6729900DE7}"/>
              </a:ext>
            </a:extLst>
          </p:cNvPr>
          <p:cNvSpPr>
            <a:spLocks noGrp="1"/>
          </p:cNvSpPr>
          <p:nvPr>
            <p:ph type="ctrTitle"/>
          </p:nvPr>
        </p:nvSpPr>
        <p:spPr/>
        <p:txBody>
          <a:bodyPr/>
          <a:lstStyle/>
          <a:p>
            <a:r>
              <a:rPr lang="da-DK" sz="6000" dirty="0"/>
              <a:t>Automatic </a:t>
            </a:r>
            <a:r>
              <a:rPr lang="da-DK" sz="6000" dirty="0" err="1"/>
              <a:t>Epilepsy</a:t>
            </a:r>
            <a:r>
              <a:rPr lang="da-DK" sz="6000" dirty="0"/>
              <a:t> </a:t>
            </a:r>
          </a:p>
        </p:txBody>
      </p:sp>
      <p:sp>
        <p:nvSpPr>
          <p:cNvPr id="5" name="Subtitle 4">
            <a:extLst>
              <a:ext uri="{FF2B5EF4-FFF2-40B4-BE49-F238E27FC236}">
                <a16:creationId xmlns:a16="http://schemas.microsoft.com/office/drawing/2014/main" id="{88CE6942-A17C-4247-86C6-41FACF7E90AC}"/>
              </a:ext>
            </a:extLst>
          </p:cNvPr>
          <p:cNvSpPr>
            <a:spLocks noGrp="1"/>
          </p:cNvSpPr>
          <p:nvPr>
            <p:ph type="subTitle" idx="1"/>
          </p:nvPr>
        </p:nvSpPr>
        <p:spPr/>
        <p:txBody>
          <a:bodyPr/>
          <a:lstStyle/>
          <a:p>
            <a:r>
              <a:rPr lang="da-DK" dirty="0" err="1"/>
              <a:t>Bsc</a:t>
            </a:r>
            <a:r>
              <a:rPr lang="da-DK" dirty="0"/>
              <a:t>’ </a:t>
            </a:r>
          </a:p>
        </p:txBody>
      </p:sp>
      <p:sp>
        <p:nvSpPr>
          <p:cNvPr id="3" name="Slide Number Placeholder 2">
            <a:extLst>
              <a:ext uri="{FF2B5EF4-FFF2-40B4-BE49-F238E27FC236}">
                <a16:creationId xmlns:a16="http://schemas.microsoft.com/office/drawing/2014/main" id="{0AA221E4-1851-497D-90EE-984C7112166A}"/>
              </a:ext>
            </a:extLst>
          </p:cNvPr>
          <p:cNvSpPr>
            <a:spLocks noGrp="1"/>
          </p:cNvSpPr>
          <p:nvPr>
            <p:ph type="sldNum" sz="quarter" idx="17"/>
          </p:nvPr>
        </p:nvSpPr>
        <p:spPr/>
        <p:txBody>
          <a:bodyPr/>
          <a:lstStyle/>
          <a:p>
            <a:fld id="{24C8C45C-947F-4981-8B3F-4F32E973C901}" type="slidenum">
              <a:rPr lang="da-DK" smtClean="0"/>
              <a:pPr/>
              <a:t>1</a:t>
            </a:fld>
            <a:endParaRPr lang="da-DK"/>
          </a:p>
        </p:txBody>
      </p:sp>
    </p:spTree>
    <p:custDataLst>
      <p:custData r:id="rId1"/>
      <p:custData r:id="rId2"/>
    </p:custDataLst>
    <p:extLst>
      <p:ext uri="{BB962C8B-B14F-4D97-AF65-F5344CB8AC3E}">
        <p14:creationId xmlns:p14="http://schemas.microsoft.com/office/powerpoint/2010/main" val="2320714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D8E814-AA44-F093-BCFC-5880474AA725}"/>
              </a:ext>
            </a:extLst>
          </p:cNvPr>
          <p:cNvSpPr>
            <a:spLocks noGrp="1"/>
          </p:cNvSpPr>
          <p:nvPr>
            <p:ph type="title"/>
          </p:nvPr>
        </p:nvSpPr>
        <p:spPr/>
        <p:txBody>
          <a:bodyPr/>
          <a:lstStyle/>
          <a:p>
            <a:br>
              <a:rPr lang="da-DK" b="0">
                <a:ea typeface="+mj-lt"/>
                <a:cs typeface="+mj-lt"/>
              </a:rPr>
            </a:br>
            <a:r>
              <a:rPr lang="da-DK">
                <a:ea typeface="+mj-lt"/>
                <a:cs typeface="+mj-lt"/>
              </a:rPr>
              <a:t>Machine Learning Performance Evaluation</a:t>
            </a:r>
            <a:endParaRPr lang="da-DK" b="0" err="1">
              <a:cs typeface="Arial"/>
            </a:endParaRPr>
          </a:p>
        </p:txBody>
      </p:sp>
      <p:sp>
        <p:nvSpPr>
          <p:cNvPr id="4" name="Pladsholder til slidenummer 3">
            <a:extLst>
              <a:ext uri="{FF2B5EF4-FFF2-40B4-BE49-F238E27FC236}">
                <a16:creationId xmlns:a16="http://schemas.microsoft.com/office/drawing/2014/main" id="{6A73E2EC-CD1E-B07D-726A-DA968B9B1215}"/>
              </a:ext>
            </a:extLst>
          </p:cNvPr>
          <p:cNvSpPr>
            <a:spLocks noGrp="1"/>
          </p:cNvSpPr>
          <p:nvPr>
            <p:ph type="sldNum" sz="quarter" idx="11"/>
          </p:nvPr>
        </p:nvSpPr>
        <p:spPr/>
        <p:txBody>
          <a:bodyPr/>
          <a:lstStyle/>
          <a:p>
            <a:fld id="{103EA872-A674-449B-A120-B97244F8E91D}" type="slidenum">
              <a:rPr lang="da-DK" smtClean="0"/>
              <a:pPr/>
              <a:t>10</a:t>
            </a:fld>
            <a:endParaRPr lang="da-DK"/>
          </a:p>
        </p:txBody>
      </p:sp>
      <p:sp>
        <p:nvSpPr>
          <p:cNvPr id="7" name="Pladsholder til indhold 6">
            <a:extLst>
              <a:ext uri="{FF2B5EF4-FFF2-40B4-BE49-F238E27FC236}">
                <a16:creationId xmlns:a16="http://schemas.microsoft.com/office/drawing/2014/main" id="{45C922B7-2E79-FDA0-621D-B604635B6B66}"/>
              </a:ext>
            </a:extLst>
          </p:cNvPr>
          <p:cNvSpPr>
            <a:spLocks noGrp="1"/>
          </p:cNvSpPr>
          <p:nvPr>
            <p:ph idx="1"/>
          </p:nvPr>
        </p:nvSpPr>
        <p:spPr/>
        <p:txBody>
          <a:bodyPr/>
          <a:lstStyle/>
          <a:p>
            <a:pPr marL="197485" indent="-197485"/>
            <a:r>
              <a:rPr lang="da-DK">
                <a:cs typeface="Arial"/>
              </a:rPr>
              <a:t>Cross-</a:t>
            </a:r>
            <a:r>
              <a:rPr lang="da-DK" err="1">
                <a:cs typeface="Arial"/>
              </a:rPr>
              <a:t>Validation</a:t>
            </a:r>
            <a:endParaRPr lang="da-DK">
              <a:cs typeface="Arial"/>
            </a:endParaRPr>
          </a:p>
          <a:p>
            <a:pPr marL="197485" indent="-197485"/>
            <a:r>
              <a:rPr lang="da-DK">
                <a:cs typeface="Arial"/>
              </a:rPr>
              <a:t>Baseline model</a:t>
            </a:r>
            <a:endParaRPr lang="da-DK"/>
          </a:p>
          <a:p>
            <a:pPr marL="197485" indent="-197485"/>
            <a:r>
              <a:rPr lang="da-DK">
                <a:cs typeface="Arial"/>
              </a:rPr>
              <a:t>Regression model </a:t>
            </a:r>
            <a:r>
              <a:rPr lang="da-DK" err="1">
                <a:cs typeface="Arial"/>
              </a:rPr>
              <a:t>evaluation</a:t>
            </a:r>
            <a:endParaRPr lang="da-DK">
              <a:cs typeface="Arial"/>
            </a:endParaRPr>
          </a:p>
          <a:p>
            <a:pPr marL="413385" lvl="1" indent="-197485"/>
            <a:r>
              <a:rPr lang="da-DK">
                <a:cs typeface="Arial"/>
              </a:rPr>
              <a:t>MSE </a:t>
            </a:r>
          </a:p>
          <a:p>
            <a:pPr marL="413385" lvl="1" indent="-197485"/>
            <a:r>
              <a:rPr lang="da-DK">
                <a:cs typeface="Arial"/>
              </a:rPr>
              <a:t>RMSE</a:t>
            </a:r>
          </a:p>
          <a:p>
            <a:pPr marL="197485" indent="-197485"/>
            <a:r>
              <a:rPr lang="da-DK" err="1">
                <a:cs typeface="Arial"/>
              </a:rPr>
              <a:t>Classification</a:t>
            </a:r>
            <a:r>
              <a:rPr lang="da-DK">
                <a:cs typeface="Arial"/>
              </a:rPr>
              <a:t> model </a:t>
            </a:r>
            <a:r>
              <a:rPr lang="da-DK" err="1">
                <a:ea typeface="+mn-lt"/>
                <a:cs typeface="+mn-lt"/>
              </a:rPr>
              <a:t>evaluation</a:t>
            </a:r>
            <a:endParaRPr lang="da-DK">
              <a:cs typeface="Arial"/>
            </a:endParaRPr>
          </a:p>
          <a:p>
            <a:pPr marL="413385" lvl="1" indent="-197485"/>
            <a:r>
              <a:rPr lang="da-DK" err="1">
                <a:cs typeface="Arial"/>
              </a:rPr>
              <a:t>Confusion</a:t>
            </a:r>
            <a:r>
              <a:rPr lang="da-DK">
                <a:cs typeface="Arial"/>
              </a:rPr>
              <a:t> matrix</a:t>
            </a:r>
          </a:p>
          <a:p>
            <a:pPr marL="413385" lvl="1" indent="-197485"/>
            <a:endParaRPr lang="da-DK">
              <a:cs typeface="Arial"/>
            </a:endParaRPr>
          </a:p>
          <a:p>
            <a:pPr marL="197485" indent="-197485"/>
            <a:endParaRPr lang="da-DK">
              <a:cs typeface="Arial"/>
            </a:endParaRPr>
          </a:p>
        </p:txBody>
      </p:sp>
      <p:pic>
        <p:nvPicPr>
          <p:cNvPr id="8" name="Billede 8" descr="Et billede, der indeholder tekst&#10;&#10;Beskrivelsen er genereret automatisk">
            <a:extLst>
              <a:ext uri="{FF2B5EF4-FFF2-40B4-BE49-F238E27FC236}">
                <a16:creationId xmlns:a16="http://schemas.microsoft.com/office/drawing/2014/main" id="{53AD484B-FC1E-CDA3-B191-4054C9635515}"/>
              </a:ext>
            </a:extLst>
          </p:cNvPr>
          <p:cNvPicPr>
            <a:picLocks noChangeAspect="1"/>
          </p:cNvPicPr>
          <p:nvPr/>
        </p:nvPicPr>
        <p:blipFill>
          <a:blip r:embed="rId2"/>
          <a:stretch>
            <a:fillRect/>
          </a:stretch>
        </p:blipFill>
        <p:spPr>
          <a:xfrm>
            <a:off x="6590335" y="1895626"/>
            <a:ext cx="2476586" cy="895350"/>
          </a:xfrm>
          <a:prstGeom prst="rect">
            <a:avLst/>
          </a:prstGeom>
        </p:spPr>
      </p:pic>
      <p:pic>
        <p:nvPicPr>
          <p:cNvPr id="9" name="Billede 9" descr="Et billede, der indeholder tekst&#10;&#10;Beskrivelsen er genereret automatisk">
            <a:extLst>
              <a:ext uri="{FF2B5EF4-FFF2-40B4-BE49-F238E27FC236}">
                <a16:creationId xmlns:a16="http://schemas.microsoft.com/office/drawing/2014/main" id="{F4FDAAB8-BCC8-5811-D772-8F8F4D080BBF}"/>
              </a:ext>
            </a:extLst>
          </p:cNvPr>
          <p:cNvPicPr>
            <a:picLocks noChangeAspect="1"/>
          </p:cNvPicPr>
          <p:nvPr/>
        </p:nvPicPr>
        <p:blipFill>
          <a:blip r:embed="rId3"/>
          <a:stretch>
            <a:fillRect/>
          </a:stretch>
        </p:blipFill>
        <p:spPr>
          <a:xfrm>
            <a:off x="6592011" y="2795231"/>
            <a:ext cx="2743295" cy="949569"/>
          </a:xfrm>
          <a:prstGeom prst="rect">
            <a:avLst/>
          </a:prstGeom>
        </p:spPr>
      </p:pic>
    </p:spTree>
    <p:extLst>
      <p:ext uri="{BB962C8B-B14F-4D97-AF65-F5344CB8AC3E}">
        <p14:creationId xmlns:p14="http://schemas.microsoft.com/office/powerpoint/2010/main" val="2055634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C64F5B-AB20-BC90-8470-F084C8674A7A}"/>
              </a:ext>
            </a:extLst>
          </p:cNvPr>
          <p:cNvSpPr>
            <a:spLocks noGrp="1"/>
          </p:cNvSpPr>
          <p:nvPr>
            <p:ph type="title"/>
          </p:nvPr>
        </p:nvSpPr>
        <p:spPr/>
        <p:txBody>
          <a:bodyPr/>
          <a:lstStyle/>
          <a:p>
            <a:r>
              <a:rPr lang="da-DK" err="1"/>
              <a:t>Results</a:t>
            </a:r>
            <a:r>
              <a:rPr lang="da-DK"/>
              <a:t> and Discussion: Regression Model</a:t>
            </a:r>
          </a:p>
        </p:txBody>
      </p:sp>
      <p:sp>
        <p:nvSpPr>
          <p:cNvPr id="3" name="Pladsholder til indhold 2">
            <a:extLst>
              <a:ext uri="{FF2B5EF4-FFF2-40B4-BE49-F238E27FC236}">
                <a16:creationId xmlns:a16="http://schemas.microsoft.com/office/drawing/2014/main" id="{490C7353-50E7-6EA4-53B8-5DEFB59A07AF}"/>
              </a:ext>
            </a:extLst>
          </p:cNvPr>
          <p:cNvSpPr>
            <a:spLocks noGrp="1"/>
          </p:cNvSpPr>
          <p:nvPr>
            <p:ph idx="1"/>
          </p:nvPr>
        </p:nvSpPr>
        <p:spPr/>
        <p:txBody>
          <a:bodyPr/>
          <a:lstStyle/>
          <a:p>
            <a:r>
              <a:rPr lang="da-DK" sz="2000"/>
              <a:t>Learning </a:t>
            </a:r>
            <a:r>
              <a:rPr lang="da-DK" sz="2000" err="1"/>
              <a:t>Curve</a:t>
            </a:r>
            <a:endParaRPr lang="da-DK" sz="2000"/>
          </a:p>
          <a:p>
            <a:endParaRPr lang="da-DK" sz="2000"/>
          </a:p>
          <a:p>
            <a:r>
              <a:rPr lang="da-DK" sz="2000" err="1"/>
              <a:t>Prediction</a:t>
            </a:r>
            <a:r>
              <a:rPr lang="da-DK" sz="2000"/>
              <a:t> Performance</a:t>
            </a:r>
          </a:p>
        </p:txBody>
      </p:sp>
      <p:sp>
        <p:nvSpPr>
          <p:cNvPr id="4" name="Pladsholder til slidenummer 3">
            <a:extLst>
              <a:ext uri="{FF2B5EF4-FFF2-40B4-BE49-F238E27FC236}">
                <a16:creationId xmlns:a16="http://schemas.microsoft.com/office/drawing/2014/main" id="{CEB266B8-5325-1FE6-7574-03BB49D97367}"/>
              </a:ext>
            </a:extLst>
          </p:cNvPr>
          <p:cNvSpPr>
            <a:spLocks noGrp="1"/>
          </p:cNvSpPr>
          <p:nvPr>
            <p:ph type="sldNum" sz="quarter" idx="11"/>
          </p:nvPr>
        </p:nvSpPr>
        <p:spPr/>
        <p:txBody>
          <a:bodyPr/>
          <a:lstStyle/>
          <a:p>
            <a:fld id="{103EA872-A674-449B-A120-B97244F8E91D}" type="slidenum">
              <a:rPr lang="da-DK" smtClean="0"/>
              <a:pPr/>
              <a:t>11</a:t>
            </a:fld>
            <a:endParaRPr lang="da-DK"/>
          </a:p>
        </p:txBody>
      </p:sp>
    </p:spTree>
    <p:extLst>
      <p:ext uri="{BB962C8B-B14F-4D97-AF65-F5344CB8AC3E}">
        <p14:creationId xmlns:p14="http://schemas.microsoft.com/office/powerpoint/2010/main" val="306916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2F2725-50C5-21BB-F4FE-B21EC515AFDD}"/>
              </a:ext>
            </a:extLst>
          </p:cNvPr>
          <p:cNvSpPr>
            <a:spLocks noGrp="1"/>
          </p:cNvSpPr>
          <p:nvPr>
            <p:ph type="title"/>
          </p:nvPr>
        </p:nvSpPr>
        <p:spPr/>
        <p:txBody>
          <a:bodyPr/>
          <a:lstStyle/>
          <a:p>
            <a:r>
              <a:rPr lang="da-DK">
                <a:ea typeface="+mj-lt"/>
                <a:cs typeface="+mj-lt"/>
              </a:rPr>
              <a:t>Learning </a:t>
            </a:r>
            <a:r>
              <a:rPr lang="da-DK" err="1">
                <a:ea typeface="+mj-lt"/>
                <a:cs typeface="+mj-lt"/>
              </a:rPr>
              <a:t>Curve</a:t>
            </a:r>
            <a:endParaRPr lang="da-DK">
              <a:ea typeface="+mj-lt"/>
              <a:cs typeface="+mj-lt"/>
            </a:endParaRPr>
          </a:p>
        </p:txBody>
      </p:sp>
      <p:pic>
        <p:nvPicPr>
          <p:cNvPr id="5" name="Billede 5">
            <a:extLst>
              <a:ext uri="{FF2B5EF4-FFF2-40B4-BE49-F238E27FC236}">
                <a16:creationId xmlns:a16="http://schemas.microsoft.com/office/drawing/2014/main" id="{7F0C2A2B-6634-CF8C-35ED-B1B2FB773D26}"/>
              </a:ext>
            </a:extLst>
          </p:cNvPr>
          <p:cNvPicPr>
            <a:picLocks noGrp="1" noChangeAspect="1"/>
          </p:cNvPicPr>
          <p:nvPr>
            <p:ph idx="1"/>
          </p:nvPr>
        </p:nvPicPr>
        <p:blipFill>
          <a:blip r:embed="rId3"/>
          <a:stretch>
            <a:fillRect/>
          </a:stretch>
        </p:blipFill>
        <p:spPr>
          <a:xfrm>
            <a:off x="1175987" y="2420530"/>
            <a:ext cx="10240453" cy="3324512"/>
          </a:xfrm>
        </p:spPr>
      </p:pic>
      <p:sp>
        <p:nvSpPr>
          <p:cNvPr id="4" name="Pladsholder til slidenummer 3">
            <a:extLst>
              <a:ext uri="{FF2B5EF4-FFF2-40B4-BE49-F238E27FC236}">
                <a16:creationId xmlns:a16="http://schemas.microsoft.com/office/drawing/2014/main" id="{50579C05-F9F7-BCA9-6E77-AE2AF11515C9}"/>
              </a:ext>
            </a:extLst>
          </p:cNvPr>
          <p:cNvSpPr>
            <a:spLocks noGrp="1"/>
          </p:cNvSpPr>
          <p:nvPr>
            <p:ph type="sldNum" sz="quarter" idx="11"/>
          </p:nvPr>
        </p:nvSpPr>
        <p:spPr/>
        <p:txBody>
          <a:bodyPr/>
          <a:lstStyle/>
          <a:p>
            <a:fld id="{103EA872-A674-449B-A120-B97244F8E91D}" type="slidenum">
              <a:rPr lang="da-DK" smtClean="0"/>
              <a:pPr/>
              <a:t>12</a:t>
            </a:fld>
            <a:endParaRPr lang="da-DK"/>
          </a:p>
        </p:txBody>
      </p:sp>
    </p:spTree>
    <p:extLst>
      <p:ext uri="{BB962C8B-B14F-4D97-AF65-F5344CB8AC3E}">
        <p14:creationId xmlns:p14="http://schemas.microsoft.com/office/powerpoint/2010/main" val="2946226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DA0694-42E0-603A-BAAA-6A006E1DD2C6}"/>
              </a:ext>
            </a:extLst>
          </p:cNvPr>
          <p:cNvSpPr>
            <a:spLocks noGrp="1"/>
          </p:cNvSpPr>
          <p:nvPr>
            <p:ph type="title"/>
          </p:nvPr>
        </p:nvSpPr>
        <p:spPr/>
        <p:txBody>
          <a:bodyPr/>
          <a:lstStyle/>
          <a:p>
            <a:r>
              <a:rPr lang="da-DK"/>
              <a:t>Regression </a:t>
            </a:r>
            <a:r>
              <a:rPr lang="da-DK" err="1"/>
              <a:t>Prediction</a:t>
            </a:r>
            <a:r>
              <a:rPr lang="da-DK"/>
              <a:t> </a:t>
            </a:r>
            <a:r>
              <a:rPr lang="da-DK" err="1"/>
              <a:t>Peformance</a:t>
            </a:r>
            <a:endParaRPr lang="da-DK">
              <a:cs typeface="Arial"/>
            </a:endParaRPr>
          </a:p>
        </p:txBody>
      </p:sp>
      <p:sp>
        <p:nvSpPr>
          <p:cNvPr id="4" name="Pladsholder til slidenummer 3">
            <a:extLst>
              <a:ext uri="{FF2B5EF4-FFF2-40B4-BE49-F238E27FC236}">
                <a16:creationId xmlns:a16="http://schemas.microsoft.com/office/drawing/2014/main" id="{77815247-C6E5-919C-0A98-7378C4C91763}"/>
              </a:ext>
            </a:extLst>
          </p:cNvPr>
          <p:cNvSpPr>
            <a:spLocks noGrp="1"/>
          </p:cNvSpPr>
          <p:nvPr>
            <p:ph type="sldNum" sz="quarter" idx="11"/>
          </p:nvPr>
        </p:nvSpPr>
        <p:spPr/>
        <p:txBody>
          <a:bodyPr/>
          <a:lstStyle/>
          <a:p>
            <a:fld id="{103EA872-A674-449B-A120-B97244F8E91D}" type="slidenum">
              <a:rPr lang="da-DK" smtClean="0"/>
              <a:pPr/>
              <a:t>13</a:t>
            </a:fld>
            <a:endParaRPr lang="da-DK"/>
          </a:p>
        </p:txBody>
      </p:sp>
      <p:pic>
        <p:nvPicPr>
          <p:cNvPr id="5" name="Billede 5">
            <a:extLst>
              <a:ext uri="{FF2B5EF4-FFF2-40B4-BE49-F238E27FC236}">
                <a16:creationId xmlns:a16="http://schemas.microsoft.com/office/drawing/2014/main" id="{88E361C2-E6B2-99F9-0C6D-6C1554E94635}"/>
              </a:ext>
            </a:extLst>
          </p:cNvPr>
          <p:cNvPicPr>
            <a:picLocks noChangeAspect="1"/>
          </p:cNvPicPr>
          <p:nvPr/>
        </p:nvPicPr>
        <p:blipFill>
          <a:blip r:embed="rId2"/>
          <a:stretch>
            <a:fillRect/>
          </a:stretch>
        </p:blipFill>
        <p:spPr>
          <a:xfrm>
            <a:off x="9624849" y="235092"/>
            <a:ext cx="2564673" cy="6030435"/>
          </a:xfrm>
          <a:prstGeom prst="rect">
            <a:avLst/>
          </a:prstGeom>
        </p:spPr>
      </p:pic>
      <p:pic>
        <p:nvPicPr>
          <p:cNvPr id="6" name="Billede 6">
            <a:extLst>
              <a:ext uri="{FF2B5EF4-FFF2-40B4-BE49-F238E27FC236}">
                <a16:creationId xmlns:a16="http://schemas.microsoft.com/office/drawing/2014/main" id="{6A1F68E0-C852-F6A8-5C22-2E21483A324D}"/>
              </a:ext>
            </a:extLst>
          </p:cNvPr>
          <p:cNvPicPr>
            <a:picLocks noChangeAspect="1"/>
          </p:cNvPicPr>
          <p:nvPr/>
        </p:nvPicPr>
        <p:blipFill>
          <a:blip r:embed="rId3"/>
          <a:stretch>
            <a:fillRect/>
          </a:stretch>
        </p:blipFill>
        <p:spPr>
          <a:xfrm>
            <a:off x="-3233" y="3985745"/>
            <a:ext cx="9745385" cy="2400023"/>
          </a:xfrm>
          <a:prstGeom prst="rect">
            <a:avLst/>
          </a:prstGeom>
        </p:spPr>
      </p:pic>
      <p:sp>
        <p:nvSpPr>
          <p:cNvPr id="10" name="Pladsholder til indhold 6">
            <a:extLst>
              <a:ext uri="{FF2B5EF4-FFF2-40B4-BE49-F238E27FC236}">
                <a16:creationId xmlns:a16="http://schemas.microsoft.com/office/drawing/2014/main" id="{7F884E17-6D0B-BA6C-4B8B-D73F462E7C64}"/>
              </a:ext>
            </a:extLst>
          </p:cNvPr>
          <p:cNvSpPr>
            <a:spLocks noGrp="1"/>
          </p:cNvSpPr>
          <p:nvPr>
            <p:ph idx="1"/>
          </p:nvPr>
        </p:nvSpPr>
        <p:spPr>
          <a:xfrm>
            <a:off x="1774800" y="1706400"/>
            <a:ext cx="9312374" cy="4545578"/>
          </a:xfrm>
        </p:spPr>
        <p:txBody>
          <a:bodyPr/>
          <a:lstStyle/>
          <a:p>
            <a:pPr marL="197485" indent="-197485"/>
            <a:r>
              <a:rPr lang="da-DK">
                <a:cs typeface="Arial"/>
              </a:rPr>
              <a:t>Model </a:t>
            </a:r>
            <a:r>
              <a:rPr lang="da-DK" err="1">
                <a:cs typeface="Arial"/>
              </a:rPr>
              <a:t>complexity</a:t>
            </a:r>
            <a:r>
              <a:rPr lang="da-DK">
                <a:cs typeface="Arial"/>
              </a:rPr>
              <a:t> performance</a:t>
            </a:r>
          </a:p>
          <a:p>
            <a:pPr marL="197485" indent="-197485"/>
            <a:endParaRPr lang="da-DK">
              <a:cs typeface="Arial"/>
            </a:endParaRPr>
          </a:p>
          <a:p>
            <a:pPr marL="197485" indent="-197485"/>
            <a:r>
              <a:rPr lang="da-DK">
                <a:cs typeface="Arial"/>
              </a:rPr>
              <a:t>Final model performance</a:t>
            </a:r>
          </a:p>
          <a:p>
            <a:pPr marL="413385" lvl="1" indent="-197485"/>
            <a:r>
              <a:rPr lang="da-DK" err="1">
                <a:cs typeface="Arial"/>
              </a:rPr>
              <a:t>Complexity</a:t>
            </a:r>
            <a:endParaRPr lang="da-DK">
              <a:cs typeface="Arial"/>
            </a:endParaRPr>
          </a:p>
          <a:p>
            <a:pPr marL="197485" indent="-197485"/>
            <a:endParaRPr lang="da-DK">
              <a:cs typeface="Arial"/>
            </a:endParaRPr>
          </a:p>
          <a:p>
            <a:pPr marL="0" indent="0">
              <a:buNone/>
            </a:pPr>
            <a:r>
              <a:rPr lang="da-DK">
                <a:cs typeface="Arial"/>
              </a:rPr>
              <a:t>Baseline performance: </a:t>
            </a:r>
            <a:r>
              <a:rPr lang="da-DK" b="1">
                <a:cs typeface="Arial"/>
              </a:rPr>
              <a:t>9.14 </a:t>
            </a:r>
            <a:endParaRPr lang="da-DK">
              <a:cs typeface="Arial"/>
            </a:endParaRPr>
          </a:p>
          <a:p>
            <a:pPr marL="0" indent="0">
              <a:buNone/>
            </a:pPr>
            <a:r>
              <a:rPr lang="da-DK">
                <a:cs typeface="Arial"/>
              </a:rPr>
              <a:t>LSTM performance:    </a:t>
            </a:r>
            <a:r>
              <a:rPr lang="da-DK" b="1">
                <a:cs typeface="Arial"/>
              </a:rPr>
              <a:t> 7.96</a:t>
            </a:r>
            <a:endParaRPr lang="da-DK">
              <a:cs typeface="Arial"/>
            </a:endParaRPr>
          </a:p>
        </p:txBody>
      </p:sp>
    </p:spTree>
    <p:extLst>
      <p:ext uri="{BB962C8B-B14F-4D97-AF65-F5344CB8AC3E}">
        <p14:creationId xmlns:p14="http://schemas.microsoft.com/office/powerpoint/2010/main" val="814919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E39ADD-01B9-695D-104D-7A2520AFB7B9}"/>
              </a:ext>
            </a:extLst>
          </p:cNvPr>
          <p:cNvSpPr>
            <a:spLocks noGrp="1"/>
          </p:cNvSpPr>
          <p:nvPr>
            <p:ph type="title"/>
          </p:nvPr>
        </p:nvSpPr>
        <p:spPr/>
        <p:txBody>
          <a:bodyPr/>
          <a:lstStyle/>
          <a:p>
            <a:r>
              <a:rPr lang="da-DK" err="1"/>
              <a:t>Results</a:t>
            </a:r>
            <a:r>
              <a:rPr lang="da-DK"/>
              <a:t> and </a:t>
            </a:r>
            <a:r>
              <a:rPr lang="da-DK" err="1"/>
              <a:t>Discussion</a:t>
            </a:r>
            <a:r>
              <a:rPr lang="da-DK"/>
              <a:t> – </a:t>
            </a:r>
            <a:r>
              <a:rPr lang="da-DK" err="1"/>
              <a:t>Classification</a:t>
            </a:r>
            <a:r>
              <a:rPr lang="da-DK"/>
              <a:t> Model</a:t>
            </a:r>
          </a:p>
        </p:txBody>
      </p:sp>
      <p:pic>
        <p:nvPicPr>
          <p:cNvPr id="5" name="Pladsholder til indhold 4">
            <a:extLst>
              <a:ext uri="{FF2B5EF4-FFF2-40B4-BE49-F238E27FC236}">
                <a16:creationId xmlns:a16="http://schemas.microsoft.com/office/drawing/2014/main" id="{02EC84CE-4E3B-AFD0-5D3A-58828EF5661D}"/>
              </a:ext>
            </a:extLst>
          </p:cNvPr>
          <p:cNvPicPr>
            <a:picLocks noGrp="1" noChangeAspect="1"/>
          </p:cNvPicPr>
          <p:nvPr>
            <p:ph idx="1"/>
          </p:nvPr>
        </p:nvPicPr>
        <p:blipFill>
          <a:blip r:embed="rId3"/>
          <a:stretch>
            <a:fillRect/>
          </a:stretch>
        </p:blipFill>
        <p:spPr>
          <a:xfrm>
            <a:off x="1319650" y="1682778"/>
            <a:ext cx="5219700" cy="3898900"/>
          </a:xfrm>
          <a:prstGeom prst="rect">
            <a:avLst/>
          </a:prstGeom>
        </p:spPr>
      </p:pic>
      <p:sp>
        <p:nvSpPr>
          <p:cNvPr id="4" name="Pladsholder til slidenummer 3">
            <a:extLst>
              <a:ext uri="{FF2B5EF4-FFF2-40B4-BE49-F238E27FC236}">
                <a16:creationId xmlns:a16="http://schemas.microsoft.com/office/drawing/2014/main" id="{DFBFEDAE-1965-6B15-0DED-18318E822E26}"/>
              </a:ext>
            </a:extLst>
          </p:cNvPr>
          <p:cNvSpPr>
            <a:spLocks noGrp="1"/>
          </p:cNvSpPr>
          <p:nvPr>
            <p:ph type="sldNum" sz="quarter" idx="11"/>
          </p:nvPr>
        </p:nvSpPr>
        <p:spPr/>
        <p:txBody>
          <a:bodyPr/>
          <a:lstStyle/>
          <a:p>
            <a:fld id="{103EA872-A674-449B-A120-B97244F8E91D}" type="slidenum">
              <a:rPr lang="da-DK" smtClean="0"/>
              <a:pPr/>
              <a:t>14</a:t>
            </a:fld>
            <a:endParaRPr lang="da-DK"/>
          </a:p>
        </p:txBody>
      </p:sp>
      <mc:AlternateContent xmlns:mc="http://schemas.openxmlformats.org/markup-compatibility/2006" xmlns:a14="http://schemas.microsoft.com/office/drawing/2010/main">
        <mc:Choice Requires="a14">
          <p:sp>
            <p:nvSpPr>
              <p:cNvPr id="7" name="Tekstfelt 6">
                <a:extLst>
                  <a:ext uri="{FF2B5EF4-FFF2-40B4-BE49-F238E27FC236}">
                    <a16:creationId xmlns:a16="http://schemas.microsoft.com/office/drawing/2014/main" id="{131E4D2A-230A-B75C-8F26-1A7EDAE5BD34}"/>
                  </a:ext>
                </a:extLst>
              </p:cNvPr>
              <p:cNvSpPr txBox="1"/>
              <p:nvPr/>
            </p:nvSpPr>
            <p:spPr>
              <a:xfrm>
                <a:off x="7627528" y="3282389"/>
                <a:ext cx="4188941" cy="349839"/>
              </a:xfrm>
              <a:prstGeom prst="rect">
                <a:avLst/>
              </a:prstGeom>
              <a:noFill/>
            </p:spPr>
            <p:txBody>
              <a:bodyPr wrap="square" lIns="0" tIns="0" rIns="0" bIns="0" rtlCol="0">
                <a:spAutoFit/>
              </a:bodyPr>
              <a:lstStyle/>
              <a:p>
                <a:pPr algn="l">
                  <a:spcBef>
                    <a:spcPts val="432"/>
                  </a:spcBef>
                </a:pPr>
                <a:r>
                  <a:rPr lang="da-DK" err="1">
                    <a:latin typeface="+mn-lt"/>
                  </a:rPr>
                  <a:t>Accuracy</a:t>
                </a:r>
                <a:r>
                  <a:rPr lang="da-DK" b="0"/>
                  <a:t> </a:t>
                </a:r>
                <a14:m>
                  <m:oMath xmlns:m="http://schemas.openxmlformats.org/officeDocument/2006/math">
                    <m:r>
                      <a:rPr lang="da-DK" b="0" i="1" smtClean="0">
                        <a:latin typeface="Cambria Math" panose="02040503050406030204" pitchFamily="18" charset="0"/>
                      </a:rPr>
                      <m:t>=</m:t>
                    </m:r>
                    <m:f>
                      <m:fPr>
                        <m:ctrlPr>
                          <a:rPr lang="da-DK" b="0" i="1" smtClean="0">
                            <a:latin typeface="Cambria Math" panose="02040503050406030204" pitchFamily="18" charset="0"/>
                          </a:rPr>
                        </m:ctrlPr>
                      </m:fPr>
                      <m:num>
                        <m:r>
                          <a:rPr lang="da-DK" b="0" i="1" smtClean="0">
                            <a:latin typeface="Cambria Math" panose="02040503050406030204" pitchFamily="18" charset="0"/>
                          </a:rPr>
                          <m:t>66</m:t>
                        </m:r>
                      </m:num>
                      <m:den>
                        <m:r>
                          <a:rPr lang="da-DK" b="0" i="1" smtClean="0">
                            <a:latin typeface="Cambria Math" panose="02040503050406030204" pitchFamily="18" charset="0"/>
                          </a:rPr>
                          <m:t>138</m:t>
                        </m:r>
                      </m:den>
                    </m:f>
                    <m:r>
                      <a:rPr lang="da-DK" b="0" i="1" smtClean="0">
                        <a:latin typeface="Cambria Math" panose="02040503050406030204" pitchFamily="18" charset="0"/>
                      </a:rPr>
                      <m:t>=0.48</m:t>
                    </m:r>
                  </m:oMath>
                </a14:m>
                <a:endParaRPr lang="da-DK">
                  <a:latin typeface="+mn-lt"/>
                </a:endParaRPr>
              </a:p>
            </p:txBody>
          </p:sp>
        </mc:Choice>
        <mc:Fallback xmlns="">
          <p:sp>
            <p:nvSpPr>
              <p:cNvPr id="7" name="Tekstfelt 6">
                <a:extLst>
                  <a:ext uri="{FF2B5EF4-FFF2-40B4-BE49-F238E27FC236}">
                    <a16:creationId xmlns:a16="http://schemas.microsoft.com/office/drawing/2014/main" id="{131E4D2A-230A-B75C-8F26-1A7EDAE5BD34}"/>
                  </a:ext>
                </a:extLst>
              </p:cNvPr>
              <p:cNvSpPr txBox="1">
                <a:spLocks noRot="1" noChangeAspect="1" noMove="1" noResize="1" noEditPoints="1" noAdjustHandles="1" noChangeArrowheads="1" noChangeShapeType="1" noTextEdit="1"/>
              </p:cNvSpPr>
              <p:nvPr/>
            </p:nvSpPr>
            <p:spPr>
              <a:xfrm>
                <a:off x="7627528" y="3282389"/>
                <a:ext cx="4188941" cy="349839"/>
              </a:xfrm>
              <a:prstGeom prst="rect">
                <a:avLst/>
              </a:prstGeom>
              <a:blipFill>
                <a:blip r:embed="rId4"/>
                <a:stretch>
                  <a:fillRect l="-2911" t="-3448" b="-18966"/>
                </a:stretch>
              </a:blipFill>
            </p:spPr>
            <p:txBody>
              <a:bodyPr/>
              <a:lstStyle/>
              <a:p>
                <a:r>
                  <a:rPr lang="en-US">
                    <a:noFill/>
                  </a:rPr>
                  <a:t> </a:t>
                </a:r>
              </a:p>
            </p:txBody>
          </p:sp>
        </mc:Fallback>
      </mc:AlternateContent>
    </p:spTree>
    <p:extLst>
      <p:ext uri="{BB962C8B-B14F-4D97-AF65-F5344CB8AC3E}">
        <p14:creationId xmlns:p14="http://schemas.microsoft.com/office/powerpoint/2010/main" val="2833909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FF6C32-35D1-5A23-944A-20C83DEFC281}"/>
              </a:ext>
            </a:extLst>
          </p:cNvPr>
          <p:cNvSpPr>
            <a:spLocks noGrp="1"/>
          </p:cNvSpPr>
          <p:nvPr>
            <p:ph type="title"/>
          </p:nvPr>
        </p:nvSpPr>
        <p:spPr>
          <a:xfrm>
            <a:off x="1774726" y="426127"/>
            <a:ext cx="9312374" cy="972716"/>
          </a:xfrm>
        </p:spPr>
        <p:txBody>
          <a:bodyPr wrap="square" anchor="b">
            <a:normAutofit/>
          </a:bodyPr>
          <a:lstStyle/>
          <a:p>
            <a:r>
              <a:rPr lang="da-DK" err="1"/>
              <a:t>Results</a:t>
            </a:r>
            <a:r>
              <a:rPr lang="da-DK"/>
              <a:t> and </a:t>
            </a:r>
            <a:r>
              <a:rPr lang="da-DK" err="1"/>
              <a:t>Discussion</a:t>
            </a:r>
            <a:r>
              <a:rPr lang="da-DK"/>
              <a:t>: Feature </a:t>
            </a:r>
            <a:r>
              <a:rPr lang="da-DK" err="1"/>
              <a:t>Importance</a:t>
            </a:r>
          </a:p>
        </p:txBody>
      </p:sp>
      <p:pic>
        <p:nvPicPr>
          <p:cNvPr id="6" name="Billede 6" descr="Et billede, der indeholder galleri, værelse, scene, farverig&#10;&#10;Beskrivelsen er genereret automatisk">
            <a:extLst>
              <a:ext uri="{FF2B5EF4-FFF2-40B4-BE49-F238E27FC236}">
                <a16:creationId xmlns:a16="http://schemas.microsoft.com/office/drawing/2014/main" id="{686A646A-FDEB-BEF0-8B0F-7884333154DF}"/>
              </a:ext>
            </a:extLst>
          </p:cNvPr>
          <p:cNvPicPr>
            <a:picLocks noGrp="1" noChangeAspect="1"/>
          </p:cNvPicPr>
          <p:nvPr>
            <p:ph sz="half" idx="1"/>
          </p:nvPr>
        </p:nvPicPr>
        <p:blipFill>
          <a:blip r:embed="rId2"/>
          <a:stretch>
            <a:fillRect/>
          </a:stretch>
        </p:blipFill>
        <p:spPr>
          <a:xfrm>
            <a:off x="1910644" y="1706399"/>
            <a:ext cx="4138205" cy="4546800"/>
          </a:xfrm>
          <a:noFill/>
        </p:spPr>
      </p:pic>
      <p:pic>
        <p:nvPicPr>
          <p:cNvPr id="5" name="Billede 5" descr="Et billede, der indeholder galleri, værelse, farverig&#10;&#10;Beskrivelsen er genereret automatisk">
            <a:extLst>
              <a:ext uri="{FF2B5EF4-FFF2-40B4-BE49-F238E27FC236}">
                <a16:creationId xmlns:a16="http://schemas.microsoft.com/office/drawing/2014/main" id="{8CE11646-4C35-6699-B2F2-75C9AC4A9F89}"/>
              </a:ext>
            </a:extLst>
          </p:cNvPr>
          <p:cNvPicPr>
            <a:picLocks noGrp="1" noChangeAspect="1"/>
          </p:cNvPicPr>
          <p:nvPr>
            <p:ph sz="half" idx="2"/>
          </p:nvPr>
        </p:nvPicPr>
        <p:blipFill>
          <a:blip r:embed="rId3"/>
          <a:stretch>
            <a:fillRect/>
          </a:stretch>
        </p:blipFill>
        <p:spPr>
          <a:xfrm>
            <a:off x="6830808" y="1706399"/>
            <a:ext cx="4103486" cy="4546800"/>
          </a:xfrm>
          <a:noFill/>
        </p:spPr>
      </p:pic>
      <p:sp>
        <p:nvSpPr>
          <p:cNvPr id="4" name="Pladsholder til slidenummer 3">
            <a:extLst>
              <a:ext uri="{FF2B5EF4-FFF2-40B4-BE49-F238E27FC236}">
                <a16:creationId xmlns:a16="http://schemas.microsoft.com/office/drawing/2014/main" id="{4B0AC113-4B37-7D15-CBD2-7462134E14AE}"/>
              </a:ext>
            </a:extLst>
          </p:cNvPr>
          <p:cNvSpPr>
            <a:spLocks noGrp="1"/>
          </p:cNvSpPr>
          <p:nvPr>
            <p:ph type="sldNum" sz="quarter" idx="11"/>
          </p:nvPr>
        </p:nvSpPr>
        <p:spPr>
          <a:xfrm>
            <a:off x="11506450" y="6541200"/>
            <a:ext cx="432600" cy="316800"/>
          </a:xfrm>
        </p:spPr>
        <p:txBody>
          <a:bodyPr anchor="ctr">
            <a:normAutofit/>
          </a:bodyPr>
          <a:lstStyle/>
          <a:p>
            <a:fld id="{103EA872-A674-449B-A120-B97244F8E91D}" type="slidenum">
              <a:rPr lang="da-DK" smtClean="0"/>
              <a:pPr/>
              <a:t>15</a:t>
            </a:fld>
            <a:endParaRPr lang="da-DK"/>
          </a:p>
        </p:txBody>
      </p:sp>
    </p:spTree>
    <p:extLst>
      <p:ext uri="{BB962C8B-B14F-4D97-AF65-F5344CB8AC3E}">
        <p14:creationId xmlns:p14="http://schemas.microsoft.com/office/powerpoint/2010/main" val="2966418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FF6C32-35D1-5A23-944A-20C83DEFC281}"/>
              </a:ext>
            </a:extLst>
          </p:cNvPr>
          <p:cNvSpPr>
            <a:spLocks noGrp="1"/>
          </p:cNvSpPr>
          <p:nvPr>
            <p:ph type="title"/>
          </p:nvPr>
        </p:nvSpPr>
        <p:spPr>
          <a:xfrm>
            <a:off x="1738535" y="148671"/>
            <a:ext cx="9317946" cy="972716"/>
          </a:xfrm>
        </p:spPr>
        <p:txBody>
          <a:bodyPr wrap="square" anchor="b">
            <a:normAutofit/>
          </a:bodyPr>
          <a:lstStyle/>
          <a:p>
            <a:r>
              <a:rPr lang="da-DK" err="1"/>
              <a:t>Results</a:t>
            </a:r>
            <a:r>
              <a:rPr lang="da-DK"/>
              <a:t> and </a:t>
            </a:r>
            <a:r>
              <a:rPr lang="da-DK" err="1"/>
              <a:t>Discussion</a:t>
            </a:r>
            <a:r>
              <a:rPr lang="da-DK"/>
              <a:t>: Feature </a:t>
            </a:r>
            <a:r>
              <a:rPr lang="da-DK" err="1"/>
              <a:t>Embeddings</a:t>
            </a:r>
          </a:p>
        </p:txBody>
      </p:sp>
      <p:sp>
        <p:nvSpPr>
          <p:cNvPr id="11" name="Content Placeholder 2">
            <a:extLst>
              <a:ext uri="{FF2B5EF4-FFF2-40B4-BE49-F238E27FC236}">
                <a16:creationId xmlns:a16="http://schemas.microsoft.com/office/drawing/2014/main" id="{C80510CB-C642-FA6B-65C1-43315F8D5778}"/>
              </a:ext>
            </a:extLst>
          </p:cNvPr>
          <p:cNvSpPr>
            <a:spLocks noGrp="1"/>
          </p:cNvSpPr>
          <p:nvPr>
            <p:ph idx="1"/>
          </p:nvPr>
        </p:nvSpPr>
        <p:spPr>
          <a:xfrm>
            <a:off x="4036677" y="1397773"/>
            <a:ext cx="4118474" cy="981063"/>
          </a:xfrm>
        </p:spPr>
        <p:txBody>
          <a:bodyPr wrap="square" anchor="t">
            <a:normAutofit fontScale="85000" lnSpcReduction="10000"/>
          </a:bodyPr>
          <a:lstStyle/>
          <a:p>
            <a:pPr marL="197485" indent="-197485"/>
            <a:r>
              <a:rPr lang="en-US"/>
              <a:t>Test person 8's predicted heart rate: 70</a:t>
            </a:r>
          </a:p>
          <a:p>
            <a:pPr marL="197485" indent="-197485"/>
            <a:r>
              <a:rPr lang="en-US"/>
              <a:t>Average heart rate of person 9: 68</a:t>
            </a:r>
          </a:p>
          <a:p>
            <a:pPr marL="197485" indent="-197485"/>
            <a:r>
              <a:rPr lang="en-US"/>
              <a:t>Test person 5's predicted heart rate: 68</a:t>
            </a:r>
          </a:p>
          <a:p>
            <a:pPr marL="197485" indent="-197485"/>
            <a:r>
              <a:rPr lang="en-US"/>
              <a:t>Average heart rate of person 7: 84. </a:t>
            </a:r>
          </a:p>
          <a:p>
            <a:pPr marL="197485" indent="-197485"/>
            <a:endParaRPr lang="en-US"/>
          </a:p>
        </p:txBody>
      </p:sp>
      <p:pic>
        <p:nvPicPr>
          <p:cNvPr id="9" name="Billede 9">
            <a:extLst>
              <a:ext uri="{FF2B5EF4-FFF2-40B4-BE49-F238E27FC236}">
                <a16:creationId xmlns:a16="http://schemas.microsoft.com/office/drawing/2014/main" id="{70E41951-B57B-F8A0-3053-8C8758514374}"/>
              </a:ext>
            </a:extLst>
          </p:cNvPr>
          <p:cNvPicPr>
            <a:picLocks noGrp="1" noChangeAspect="1"/>
          </p:cNvPicPr>
          <p:nvPr>
            <p:ph type="pic" sz="quarter" idx="13"/>
          </p:nvPr>
        </p:nvPicPr>
        <p:blipFill rotWithShape="1">
          <a:blip r:embed="rId2"/>
          <a:stretch/>
        </p:blipFill>
        <p:spPr>
          <a:xfrm>
            <a:off x="6536893" y="2597142"/>
            <a:ext cx="4791457" cy="3638859"/>
          </a:xfrm>
          <a:noFill/>
        </p:spPr>
      </p:pic>
      <p:pic>
        <p:nvPicPr>
          <p:cNvPr id="8" name="Billede 8">
            <a:extLst>
              <a:ext uri="{FF2B5EF4-FFF2-40B4-BE49-F238E27FC236}">
                <a16:creationId xmlns:a16="http://schemas.microsoft.com/office/drawing/2014/main" id="{09A8CEC4-13EC-9CA1-2F1A-A0EF8FF63D55}"/>
              </a:ext>
            </a:extLst>
          </p:cNvPr>
          <p:cNvPicPr>
            <a:picLocks noGrp="1" noChangeAspect="1"/>
          </p:cNvPicPr>
          <p:nvPr>
            <p:ph type="pic" sz="quarter" idx="14"/>
          </p:nvPr>
        </p:nvPicPr>
        <p:blipFill rotWithShape="1">
          <a:blip r:embed="rId3"/>
          <a:stretch/>
        </p:blipFill>
        <p:spPr>
          <a:xfrm>
            <a:off x="1304737" y="2596163"/>
            <a:ext cx="4789799" cy="3632261"/>
          </a:xfrm>
          <a:noFill/>
        </p:spPr>
      </p:pic>
      <p:sp>
        <p:nvSpPr>
          <p:cNvPr id="4" name="Pladsholder til slidenummer 3">
            <a:extLst>
              <a:ext uri="{FF2B5EF4-FFF2-40B4-BE49-F238E27FC236}">
                <a16:creationId xmlns:a16="http://schemas.microsoft.com/office/drawing/2014/main" id="{4B0AC113-4B37-7D15-CBD2-7462134E14AE}"/>
              </a:ext>
            </a:extLst>
          </p:cNvPr>
          <p:cNvSpPr>
            <a:spLocks noGrp="1"/>
          </p:cNvSpPr>
          <p:nvPr>
            <p:ph type="sldNum" sz="quarter" idx="16"/>
          </p:nvPr>
        </p:nvSpPr>
        <p:spPr>
          <a:xfrm>
            <a:off x="11506450" y="6541200"/>
            <a:ext cx="432600" cy="316800"/>
          </a:xfrm>
        </p:spPr>
        <p:txBody>
          <a:bodyPr anchor="ctr">
            <a:normAutofit/>
          </a:bodyPr>
          <a:lstStyle/>
          <a:p>
            <a:fld id="{103EA872-A674-449B-A120-B97244F8E91D}" type="slidenum">
              <a:rPr lang="da-DK" smtClean="0"/>
              <a:pPr/>
              <a:t>16</a:t>
            </a:fld>
            <a:endParaRPr lang="da-DK"/>
          </a:p>
        </p:txBody>
      </p:sp>
    </p:spTree>
    <p:extLst>
      <p:ext uri="{BB962C8B-B14F-4D97-AF65-F5344CB8AC3E}">
        <p14:creationId xmlns:p14="http://schemas.microsoft.com/office/powerpoint/2010/main" val="2525045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54752B-815C-5431-ADEE-9C2A10266916}"/>
              </a:ext>
            </a:extLst>
          </p:cNvPr>
          <p:cNvSpPr>
            <a:spLocks noGrp="1"/>
          </p:cNvSpPr>
          <p:nvPr>
            <p:ph type="title"/>
          </p:nvPr>
        </p:nvSpPr>
        <p:spPr/>
        <p:txBody>
          <a:bodyPr/>
          <a:lstStyle/>
          <a:p>
            <a:r>
              <a:rPr lang="da-DK" err="1"/>
              <a:t>Conclusion</a:t>
            </a:r>
            <a:endParaRPr lang="da-DK"/>
          </a:p>
        </p:txBody>
      </p:sp>
      <p:sp>
        <p:nvSpPr>
          <p:cNvPr id="3" name="Pladsholder til indhold 2">
            <a:extLst>
              <a:ext uri="{FF2B5EF4-FFF2-40B4-BE49-F238E27FC236}">
                <a16:creationId xmlns:a16="http://schemas.microsoft.com/office/drawing/2014/main" id="{1E19ABF6-85F7-D7FD-D6C2-C0260D6CB5D3}"/>
              </a:ext>
            </a:extLst>
          </p:cNvPr>
          <p:cNvSpPr>
            <a:spLocks noGrp="1"/>
          </p:cNvSpPr>
          <p:nvPr>
            <p:ph idx="1"/>
          </p:nvPr>
        </p:nvSpPr>
        <p:spPr/>
        <p:txBody>
          <a:bodyPr/>
          <a:lstStyle/>
          <a:p>
            <a:pPr marL="197485" indent="-197485"/>
            <a:r>
              <a:rPr lang="da-DK" err="1">
                <a:cs typeface="Arial"/>
              </a:rPr>
              <a:t>Indication</a:t>
            </a:r>
            <a:r>
              <a:rPr lang="da-DK">
                <a:cs typeface="Arial"/>
              </a:rPr>
              <a:t> of </a:t>
            </a:r>
            <a:r>
              <a:rPr lang="da-DK" err="1">
                <a:cs typeface="Arial"/>
              </a:rPr>
              <a:t>improvement</a:t>
            </a:r>
            <a:r>
              <a:rPr lang="da-DK">
                <a:cs typeface="Arial"/>
              </a:rPr>
              <a:t> </a:t>
            </a:r>
            <a:r>
              <a:rPr lang="da-DK" err="1">
                <a:cs typeface="Arial"/>
              </a:rPr>
              <a:t>compared</a:t>
            </a:r>
            <a:r>
              <a:rPr lang="da-DK">
                <a:cs typeface="Arial"/>
              </a:rPr>
              <a:t> to the baseline</a:t>
            </a:r>
          </a:p>
          <a:p>
            <a:pPr marL="413385" lvl="1" indent="-197485"/>
            <a:r>
              <a:rPr lang="da-DK" err="1">
                <a:cs typeface="Arial"/>
              </a:rPr>
              <a:t>Predictions</a:t>
            </a:r>
            <a:endParaRPr lang="da-DK">
              <a:cs typeface="Arial"/>
            </a:endParaRPr>
          </a:p>
          <a:p>
            <a:pPr marL="413385" lvl="1" indent="-197485"/>
            <a:r>
              <a:rPr lang="da-DK" err="1">
                <a:cs typeface="Arial"/>
              </a:rPr>
              <a:t>Available</a:t>
            </a:r>
            <a:r>
              <a:rPr lang="da-DK">
                <a:cs typeface="Arial"/>
              </a:rPr>
              <a:t> data set</a:t>
            </a:r>
          </a:p>
          <a:p>
            <a:pPr marL="197485" indent="-197485"/>
            <a:endParaRPr lang="da-DK">
              <a:cs typeface="Arial"/>
            </a:endParaRPr>
          </a:p>
          <a:p>
            <a:pPr marL="197485" indent="-197485"/>
            <a:r>
              <a:rPr lang="da-DK">
                <a:cs typeface="Arial"/>
              </a:rPr>
              <a:t>Feature </a:t>
            </a:r>
            <a:r>
              <a:rPr lang="da-DK" err="1">
                <a:cs typeface="Arial"/>
              </a:rPr>
              <a:t>extraction</a:t>
            </a:r>
            <a:r>
              <a:rPr lang="da-DK">
                <a:cs typeface="Arial"/>
              </a:rPr>
              <a:t> </a:t>
            </a:r>
            <a:r>
              <a:rPr lang="da-DK" err="1">
                <a:cs typeface="Arial"/>
              </a:rPr>
              <a:t>method</a:t>
            </a:r>
            <a:r>
              <a:rPr lang="da-DK">
                <a:cs typeface="Arial"/>
              </a:rPr>
              <a:t> </a:t>
            </a:r>
            <a:r>
              <a:rPr lang="da-DK" err="1">
                <a:cs typeface="Arial"/>
              </a:rPr>
              <a:t>was</a:t>
            </a:r>
            <a:r>
              <a:rPr lang="da-DK">
                <a:cs typeface="Arial"/>
              </a:rPr>
              <a:t> </a:t>
            </a:r>
            <a:r>
              <a:rPr lang="da-DK" err="1">
                <a:cs typeface="Arial"/>
              </a:rPr>
              <a:t>too</a:t>
            </a:r>
            <a:r>
              <a:rPr lang="da-DK">
                <a:cs typeface="Arial"/>
              </a:rPr>
              <a:t> </a:t>
            </a:r>
            <a:r>
              <a:rPr lang="da-DK" err="1">
                <a:cs typeface="Arial"/>
              </a:rPr>
              <a:t>inaccurate</a:t>
            </a:r>
          </a:p>
          <a:p>
            <a:pPr marL="413385" lvl="1" indent="-197485"/>
            <a:r>
              <a:rPr lang="da-DK">
                <a:cs typeface="Arial"/>
              </a:rPr>
              <a:t>InceptionV3?</a:t>
            </a:r>
          </a:p>
          <a:p>
            <a:pPr marL="413385" lvl="1" indent="-197485"/>
            <a:r>
              <a:rPr lang="da-DK" err="1">
                <a:cs typeface="Arial"/>
              </a:rPr>
              <a:t>Inconclusive</a:t>
            </a:r>
            <a:r>
              <a:rPr lang="da-DK">
                <a:cs typeface="Arial"/>
              </a:rPr>
              <a:t> investigation</a:t>
            </a:r>
          </a:p>
          <a:p>
            <a:pPr marL="215900" lvl="1" indent="0">
              <a:buNone/>
            </a:pPr>
            <a:endParaRPr lang="da-DK">
              <a:cs typeface="Arial"/>
            </a:endParaRPr>
          </a:p>
          <a:p>
            <a:pPr marL="197485" indent="-197485"/>
            <a:r>
              <a:rPr lang="da-DK">
                <a:cs typeface="Arial"/>
              </a:rPr>
              <a:t>Classification model</a:t>
            </a:r>
          </a:p>
          <a:p>
            <a:pPr marL="413385" lvl="1" indent="-197485"/>
            <a:r>
              <a:rPr lang="da-DK" err="1">
                <a:cs typeface="Arial"/>
              </a:rPr>
              <a:t>Should</a:t>
            </a:r>
            <a:r>
              <a:rPr lang="da-DK">
                <a:cs typeface="Arial"/>
              </a:rPr>
              <a:t> not </a:t>
            </a:r>
            <a:r>
              <a:rPr lang="da-DK" err="1">
                <a:cs typeface="Arial"/>
              </a:rPr>
              <a:t>be</a:t>
            </a:r>
            <a:r>
              <a:rPr lang="da-DK">
                <a:cs typeface="Arial"/>
              </a:rPr>
              <a:t> made in </a:t>
            </a:r>
            <a:r>
              <a:rPr lang="da-DK" err="1">
                <a:cs typeface="Arial"/>
              </a:rPr>
              <a:t>extension</a:t>
            </a:r>
            <a:r>
              <a:rPr lang="da-DK">
                <a:cs typeface="Arial"/>
              </a:rPr>
              <a:t> of the model</a:t>
            </a:r>
          </a:p>
          <a:p>
            <a:pPr marL="197485" indent="-197485"/>
            <a:endParaRPr lang="da-DK">
              <a:cs typeface="Arial"/>
            </a:endParaRPr>
          </a:p>
          <a:p>
            <a:pPr marL="197485" indent="-197485"/>
            <a:endParaRPr lang="da-DK">
              <a:cs typeface="Arial"/>
            </a:endParaRPr>
          </a:p>
        </p:txBody>
      </p:sp>
      <p:sp>
        <p:nvSpPr>
          <p:cNvPr id="4" name="Pladsholder til slidenummer 3">
            <a:extLst>
              <a:ext uri="{FF2B5EF4-FFF2-40B4-BE49-F238E27FC236}">
                <a16:creationId xmlns:a16="http://schemas.microsoft.com/office/drawing/2014/main" id="{379784B0-4CE3-96EC-65E6-78E461C30AF2}"/>
              </a:ext>
            </a:extLst>
          </p:cNvPr>
          <p:cNvSpPr>
            <a:spLocks noGrp="1"/>
          </p:cNvSpPr>
          <p:nvPr>
            <p:ph type="sldNum" sz="quarter" idx="11"/>
          </p:nvPr>
        </p:nvSpPr>
        <p:spPr/>
        <p:txBody>
          <a:bodyPr/>
          <a:lstStyle/>
          <a:p>
            <a:fld id="{103EA872-A674-449B-A120-B97244F8E91D}" type="slidenum">
              <a:rPr lang="da-DK" smtClean="0"/>
              <a:pPr/>
              <a:t>17</a:t>
            </a:fld>
            <a:endParaRPr lang="da-DK"/>
          </a:p>
        </p:txBody>
      </p:sp>
    </p:spTree>
    <p:extLst>
      <p:ext uri="{BB962C8B-B14F-4D97-AF65-F5344CB8AC3E}">
        <p14:creationId xmlns:p14="http://schemas.microsoft.com/office/powerpoint/2010/main" val="2653748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A5890CD-8F90-4FE7-841F-F7B0C2865BA2}"/>
              </a:ext>
            </a:extLst>
          </p:cNvPr>
          <p:cNvSpPr>
            <a:spLocks noGrp="1"/>
          </p:cNvSpPr>
          <p:nvPr>
            <p:ph idx="1"/>
          </p:nvPr>
        </p:nvSpPr>
        <p:spPr>
          <a:xfrm>
            <a:off x="1308342" y="473650"/>
            <a:ext cx="9312374" cy="5902674"/>
          </a:xfrm>
        </p:spPr>
        <p:txBody>
          <a:bodyPr/>
          <a:lstStyle/>
          <a:p>
            <a:pPr marL="0" indent="0">
              <a:buNone/>
            </a:pPr>
            <a:r>
              <a:rPr lang="da-DK" sz="3200" b="1" dirty="0"/>
              <a:t>Overview</a:t>
            </a:r>
          </a:p>
          <a:p>
            <a:pPr marL="0" indent="0">
              <a:buNone/>
            </a:pPr>
            <a:endParaRPr lang="da-DK" b="1" dirty="0">
              <a:ea typeface="+mn-lt"/>
              <a:cs typeface="+mn-lt"/>
            </a:endParaRPr>
          </a:p>
          <a:p>
            <a:pPr marL="197485" indent="-197485"/>
            <a:r>
              <a:rPr lang="da-DK" b="1" dirty="0" err="1">
                <a:ea typeface="+mn-lt"/>
                <a:cs typeface="+mn-lt"/>
              </a:rPr>
              <a:t>Introduction</a:t>
            </a:r>
            <a:endParaRPr lang="da-DK" b="1" dirty="0">
              <a:ea typeface="+mn-lt"/>
              <a:cs typeface="+mn-lt"/>
            </a:endParaRPr>
          </a:p>
          <a:p>
            <a:pPr marL="413485" lvl="1" indent="-197485"/>
            <a:r>
              <a:rPr lang="da-DK" b="1" dirty="0">
                <a:ea typeface="+mn-lt"/>
                <a:cs typeface="+mn-lt"/>
              </a:rPr>
              <a:t>Motivation</a:t>
            </a:r>
          </a:p>
          <a:p>
            <a:pPr marL="413385" lvl="1" indent="-197485"/>
            <a:r>
              <a:rPr lang="da-DK" b="1" dirty="0">
                <a:ea typeface="+mn-lt"/>
                <a:cs typeface="+mn-lt"/>
              </a:rPr>
              <a:t>Project </a:t>
            </a:r>
            <a:r>
              <a:rPr lang="da-DK" b="1" dirty="0" err="1">
                <a:ea typeface="+mn-lt"/>
                <a:cs typeface="+mn-lt"/>
              </a:rPr>
              <a:t>Aim</a:t>
            </a:r>
            <a:endParaRPr lang="da-DK" b="1" dirty="0">
              <a:ea typeface="+mn-lt"/>
              <a:cs typeface="+mn-lt"/>
            </a:endParaRPr>
          </a:p>
          <a:p>
            <a:pPr marL="413385" lvl="1" indent="-197485"/>
            <a:r>
              <a:rPr lang="da-DK" b="1" dirty="0">
                <a:ea typeface="+mn-lt"/>
                <a:cs typeface="+mn-lt"/>
              </a:rPr>
              <a:t>Problem Statement</a:t>
            </a:r>
          </a:p>
          <a:p>
            <a:pPr marL="215900" lvl="1" indent="0">
              <a:buNone/>
            </a:pPr>
            <a:endParaRPr lang="da-DK" b="1" dirty="0">
              <a:ea typeface="+mn-lt"/>
              <a:cs typeface="+mn-lt"/>
            </a:endParaRPr>
          </a:p>
          <a:p>
            <a:pPr marL="197485" indent="-197485"/>
            <a:r>
              <a:rPr lang="da-DK" b="1" dirty="0">
                <a:ea typeface="+mn-lt"/>
                <a:cs typeface="+mn-lt"/>
              </a:rPr>
              <a:t>Data</a:t>
            </a:r>
          </a:p>
          <a:p>
            <a:pPr marL="0" indent="0">
              <a:buNone/>
            </a:pPr>
            <a:endParaRPr lang="da-DK" dirty="0">
              <a:ea typeface="+mn-lt"/>
              <a:cs typeface="+mn-lt"/>
            </a:endParaRPr>
          </a:p>
          <a:p>
            <a:pPr marL="197485" indent="-197485"/>
            <a:r>
              <a:rPr lang="da-DK" b="1" dirty="0">
                <a:cs typeface="Arial"/>
              </a:rPr>
              <a:t>Method</a:t>
            </a:r>
          </a:p>
          <a:p>
            <a:pPr marL="413385" lvl="1" indent="-197485"/>
            <a:r>
              <a:rPr lang="da-DK" b="1" dirty="0">
                <a:ea typeface="+mn-lt"/>
                <a:cs typeface="+mn-lt"/>
              </a:rPr>
              <a:t>ECG Signals</a:t>
            </a:r>
            <a:endParaRPr lang="en-US" dirty="0">
              <a:ea typeface="+mn-lt"/>
              <a:cs typeface="+mn-lt"/>
            </a:endParaRPr>
          </a:p>
          <a:p>
            <a:pPr marL="413385" lvl="1" indent="-197485"/>
            <a:r>
              <a:rPr lang="da-DK" b="1" dirty="0">
                <a:ea typeface="+mn-lt"/>
                <a:cs typeface="+mn-lt"/>
              </a:rPr>
              <a:t>Video Signals</a:t>
            </a:r>
            <a:endParaRPr lang="en-US" dirty="0">
              <a:ea typeface="+mn-lt"/>
              <a:cs typeface="+mn-lt"/>
            </a:endParaRPr>
          </a:p>
          <a:p>
            <a:pPr marL="413385" lvl="1" indent="-197485"/>
            <a:r>
              <a:rPr lang="da-DK" b="1" dirty="0">
                <a:ea typeface="+mn-lt"/>
                <a:cs typeface="+mn-lt"/>
              </a:rPr>
              <a:t>Feature </a:t>
            </a:r>
            <a:r>
              <a:rPr lang="da-DK" b="1" dirty="0" err="1">
                <a:ea typeface="+mn-lt"/>
                <a:cs typeface="+mn-lt"/>
              </a:rPr>
              <a:t>Extraction</a:t>
            </a:r>
            <a:endParaRPr lang="en-US" dirty="0">
              <a:ea typeface="+mn-lt"/>
              <a:cs typeface="+mn-lt"/>
            </a:endParaRPr>
          </a:p>
          <a:p>
            <a:pPr marL="413385" lvl="1" indent="-197485"/>
            <a:r>
              <a:rPr lang="da-DK" b="1" dirty="0">
                <a:ea typeface="+mn-lt"/>
                <a:cs typeface="+mn-lt"/>
              </a:rPr>
              <a:t>Machine Learning Pipeline</a:t>
            </a:r>
            <a:endParaRPr lang="da-DK" dirty="0">
              <a:ea typeface="+mn-lt"/>
              <a:cs typeface="+mn-lt"/>
            </a:endParaRPr>
          </a:p>
          <a:p>
            <a:pPr marL="413385" lvl="1" indent="-197485"/>
            <a:r>
              <a:rPr lang="da-DK" b="1" dirty="0">
                <a:ea typeface="+mn-lt"/>
                <a:cs typeface="+mn-lt"/>
              </a:rPr>
              <a:t>Performance Evaluation</a:t>
            </a:r>
            <a:endParaRPr lang="en-US" dirty="0">
              <a:ea typeface="+mn-lt"/>
              <a:cs typeface="+mn-lt"/>
            </a:endParaRPr>
          </a:p>
        </p:txBody>
      </p:sp>
      <p:sp>
        <p:nvSpPr>
          <p:cNvPr id="4" name="Slide Number Placeholder 3"/>
          <p:cNvSpPr>
            <a:spLocks noGrp="1"/>
          </p:cNvSpPr>
          <p:nvPr>
            <p:ph type="sldNum" sz="quarter" idx="11"/>
          </p:nvPr>
        </p:nvSpPr>
        <p:spPr/>
        <p:txBody>
          <a:bodyPr/>
          <a:lstStyle/>
          <a:p>
            <a:fld id="{103EA872-A674-449B-A120-B97244F8E91D}" type="slidenum">
              <a:rPr lang="da-DK" smtClean="0"/>
              <a:pPr/>
              <a:t>2</a:t>
            </a:fld>
            <a:endParaRPr lang="da-DK"/>
          </a:p>
        </p:txBody>
      </p:sp>
      <p:sp>
        <p:nvSpPr>
          <p:cNvPr id="3" name="Tekstfelt 2">
            <a:extLst>
              <a:ext uri="{FF2B5EF4-FFF2-40B4-BE49-F238E27FC236}">
                <a16:creationId xmlns:a16="http://schemas.microsoft.com/office/drawing/2014/main" id="{40C8B562-49EE-BA4C-A55E-E23BBCB33447}"/>
              </a:ext>
            </a:extLst>
          </p:cNvPr>
          <p:cNvSpPr txBox="1"/>
          <p:nvPr/>
        </p:nvSpPr>
        <p:spPr>
          <a:xfrm>
            <a:off x="5964529" y="1358536"/>
            <a:ext cx="5460274" cy="4893647"/>
          </a:xfrm>
          <a:prstGeom prst="rect">
            <a:avLst/>
          </a:prstGeom>
          <a:noFill/>
        </p:spPr>
        <p:txBody>
          <a:bodyPr wrap="square" lIns="0" tIns="0" rIns="0" bIns="0" rtlCol="0" anchor="t">
            <a:spAutoFit/>
          </a:bodyPr>
          <a:lstStyle/>
          <a:p>
            <a:pPr marL="285750" indent="-285750">
              <a:buFont typeface="Arial" panose="020B0604020202020204" pitchFamily="34" charset="0"/>
              <a:buChar char="•"/>
            </a:pPr>
            <a:r>
              <a:rPr lang="da-DK" sz="1800" b="1" err="1">
                <a:latin typeface="+mn-lt"/>
                <a:ea typeface="ＭＳ Ｐゴシック"/>
                <a:cs typeface="Arial"/>
              </a:rPr>
              <a:t>Results</a:t>
            </a:r>
            <a:r>
              <a:rPr lang="da-DK" sz="1800" b="1">
                <a:latin typeface="+mn-lt"/>
                <a:ea typeface="ＭＳ Ｐゴシック"/>
                <a:cs typeface="Arial"/>
              </a:rPr>
              <a:t> and </a:t>
            </a:r>
            <a:r>
              <a:rPr lang="da-DK" sz="1800" b="1" err="1">
                <a:latin typeface="+mn-lt"/>
                <a:ea typeface="ＭＳ Ｐゴシック"/>
                <a:cs typeface="Arial"/>
              </a:rPr>
              <a:t>Discussion</a:t>
            </a:r>
            <a:endParaRPr lang="da-DK" sz="1800" b="1">
              <a:latin typeface="+mn-lt"/>
              <a:ea typeface="ＭＳ Ｐゴシック"/>
              <a:cs typeface="Arial"/>
            </a:endParaRPr>
          </a:p>
          <a:p>
            <a:pPr marL="742950" lvl="1" indent="-285750">
              <a:buFontTx/>
              <a:buChar char="-"/>
            </a:pPr>
            <a:r>
              <a:rPr lang="da-DK" sz="1800" b="1">
                <a:latin typeface="+mn-lt"/>
                <a:ea typeface="ＭＳ Ｐゴシック"/>
                <a:cs typeface="Arial"/>
              </a:rPr>
              <a:t>Regression Model</a:t>
            </a:r>
          </a:p>
          <a:p>
            <a:pPr marL="742950" lvl="1" indent="-285750">
              <a:buFontTx/>
              <a:buChar char="-"/>
            </a:pPr>
            <a:r>
              <a:rPr lang="da-DK" sz="1800" b="1" err="1">
                <a:latin typeface="+mn-lt"/>
                <a:ea typeface="Verdana"/>
                <a:cs typeface="Arial"/>
              </a:rPr>
              <a:t>Classification</a:t>
            </a:r>
            <a:r>
              <a:rPr lang="da-DK" sz="1800" b="1">
                <a:latin typeface="+mn-lt"/>
                <a:ea typeface="Verdana"/>
                <a:cs typeface="Arial"/>
              </a:rPr>
              <a:t> Model</a:t>
            </a:r>
            <a:endParaRPr lang="da-DK" sz="1800">
              <a:latin typeface="+mn-lt"/>
              <a:ea typeface="Verdana"/>
              <a:cs typeface="Arial"/>
            </a:endParaRPr>
          </a:p>
          <a:p>
            <a:pPr marL="742950" lvl="1" indent="-285750">
              <a:buFontTx/>
              <a:buChar char="-"/>
            </a:pPr>
            <a:r>
              <a:rPr lang="da-DK" sz="1800" b="1">
                <a:latin typeface="+mn-lt"/>
                <a:ea typeface="Verdana"/>
                <a:cs typeface="Arial"/>
              </a:rPr>
              <a:t>Features</a:t>
            </a:r>
          </a:p>
          <a:p>
            <a:pPr marL="197485" indent="-197485"/>
            <a:endParaRPr lang="da-DK" sz="1800" b="1">
              <a:latin typeface="+mn-lt"/>
              <a:cs typeface="Arial"/>
            </a:endParaRPr>
          </a:p>
          <a:p>
            <a:pPr marL="285750" indent="-285750">
              <a:buFont typeface="Arial" panose="020B0604020202020204" pitchFamily="34" charset="0"/>
              <a:buChar char="•"/>
            </a:pPr>
            <a:r>
              <a:rPr lang="da-DK" sz="1800" b="1" err="1">
                <a:latin typeface="+mn-lt"/>
                <a:cs typeface="Arial"/>
              </a:rPr>
              <a:t>Conclusion</a:t>
            </a:r>
            <a:endParaRPr lang="da-DK" sz="1800" b="1">
              <a:latin typeface="+mn-lt"/>
              <a:cs typeface="Arial"/>
            </a:endParaRPr>
          </a:p>
          <a:p>
            <a:pPr marL="413385" lvl="1" indent="-197485"/>
            <a:endParaRPr lang="da-DK" b="1">
              <a:cs typeface="Arial"/>
            </a:endParaRPr>
          </a:p>
          <a:p>
            <a:pPr marL="215900" lvl="1" indent="0">
              <a:buNone/>
            </a:pPr>
            <a:endParaRPr lang="da-DK" b="1">
              <a:cs typeface="Arial"/>
            </a:endParaRPr>
          </a:p>
          <a:p>
            <a:pPr marL="413385" lvl="1" indent="-197485"/>
            <a:endParaRPr lang="da-DK" b="1">
              <a:cs typeface="Arial"/>
            </a:endParaRPr>
          </a:p>
          <a:p>
            <a:pPr marL="215900" lvl="1" indent="0">
              <a:buNone/>
            </a:pPr>
            <a:endParaRPr lang="da-DK" b="1">
              <a:cs typeface="Arial"/>
            </a:endParaRPr>
          </a:p>
          <a:p>
            <a:pPr marL="197485" indent="-197485"/>
            <a:endParaRPr lang="da-DK" b="1">
              <a:cs typeface="Arial"/>
            </a:endParaRPr>
          </a:p>
          <a:p>
            <a:pPr marL="197485" indent="-197485"/>
            <a:endParaRPr lang="da-DK" b="1">
              <a:cs typeface="Arial"/>
            </a:endParaRPr>
          </a:p>
          <a:p>
            <a:pPr marL="197485" indent="-197485"/>
            <a:endParaRPr lang="da-DK" b="1">
              <a:cs typeface="Arial"/>
            </a:endParaRPr>
          </a:p>
        </p:txBody>
      </p:sp>
    </p:spTree>
    <p:custDataLst>
      <p:custData r:id="rId1"/>
      <p:custData r:id="rId2"/>
    </p:custDataLst>
    <p:extLst>
      <p:ext uri="{BB962C8B-B14F-4D97-AF65-F5344CB8AC3E}">
        <p14:creationId xmlns:p14="http://schemas.microsoft.com/office/powerpoint/2010/main" val="1796381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3DD7F4-D103-52B2-C0CA-4615A0B89AE8}"/>
              </a:ext>
            </a:extLst>
          </p:cNvPr>
          <p:cNvSpPr>
            <a:spLocks noGrp="1"/>
          </p:cNvSpPr>
          <p:nvPr>
            <p:ph type="title"/>
          </p:nvPr>
        </p:nvSpPr>
        <p:spPr>
          <a:xfrm>
            <a:off x="1774726" y="426127"/>
            <a:ext cx="9312374" cy="972716"/>
          </a:xfrm>
        </p:spPr>
        <p:txBody>
          <a:bodyPr wrap="square" anchor="b">
            <a:normAutofit/>
          </a:bodyPr>
          <a:lstStyle/>
          <a:p>
            <a:r>
              <a:rPr lang="da-DK" err="1"/>
              <a:t>Introduction</a:t>
            </a:r>
            <a:endParaRPr lang="da-DK"/>
          </a:p>
        </p:txBody>
      </p:sp>
      <p:sp>
        <p:nvSpPr>
          <p:cNvPr id="4" name="Pladsholder til slidenummer 3">
            <a:extLst>
              <a:ext uri="{FF2B5EF4-FFF2-40B4-BE49-F238E27FC236}">
                <a16:creationId xmlns:a16="http://schemas.microsoft.com/office/drawing/2014/main" id="{D8DF98D3-C141-2B28-40A6-545B24F57C40}"/>
              </a:ext>
            </a:extLst>
          </p:cNvPr>
          <p:cNvSpPr>
            <a:spLocks noGrp="1"/>
          </p:cNvSpPr>
          <p:nvPr>
            <p:ph type="sldNum" sz="quarter" idx="11"/>
          </p:nvPr>
        </p:nvSpPr>
        <p:spPr>
          <a:xfrm>
            <a:off x="11506450" y="6541200"/>
            <a:ext cx="432600" cy="316800"/>
          </a:xfrm>
        </p:spPr>
        <p:txBody>
          <a:bodyPr anchor="ctr">
            <a:normAutofit/>
          </a:bodyPr>
          <a:lstStyle/>
          <a:p>
            <a:fld id="{103EA872-A674-449B-A120-B97244F8E91D}" type="slidenum">
              <a:rPr lang="da-DK" smtClean="0"/>
              <a:pPr/>
              <a:t>3</a:t>
            </a:fld>
            <a:endParaRPr lang="da-DK"/>
          </a:p>
        </p:txBody>
      </p:sp>
      <p:graphicFrame>
        <p:nvGraphicFramePr>
          <p:cNvPr id="6" name="Pladsholder til indhold 2">
            <a:extLst>
              <a:ext uri="{FF2B5EF4-FFF2-40B4-BE49-F238E27FC236}">
                <a16:creationId xmlns:a16="http://schemas.microsoft.com/office/drawing/2014/main" id="{4397F3C2-F408-D59E-FB2F-3CDEADB80BBE}"/>
              </a:ext>
            </a:extLst>
          </p:cNvPr>
          <p:cNvGraphicFramePr>
            <a:graphicFrameLocks noGrp="1"/>
          </p:cNvGraphicFramePr>
          <p:nvPr>
            <p:ph idx="1"/>
            <p:extLst>
              <p:ext uri="{D42A27DB-BD31-4B8C-83A1-F6EECF244321}">
                <p14:modId xmlns:p14="http://schemas.microsoft.com/office/powerpoint/2010/main" val="877098867"/>
              </p:ext>
            </p:extLst>
          </p:nvPr>
        </p:nvGraphicFramePr>
        <p:xfrm>
          <a:off x="1774800" y="1706400"/>
          <a:ext cx="9312374" cy="45455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0107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C38F70-7AE0-8377-2445-EA800837C8FC}"/>
              </a:ext>
            </a:extLst>
          </p:cNvPr>
          <p:cNvSpPr>
            <a:spLocks noGrp="1"/>
          </p:cNvSpPr>
          <p:nvPr>
            <p:ph type="title"/>
          </p:nvPr>
        </p:nvSpPr>
        <p:spPr>
          <a:xfrm>
            <a:off x="1774726" y="426127"/>
            <a:ext cx="9312374" cy="972716"/>
          </a:xfrm>
        </p:spPr>
        <p:txBody>
          <a:bodyPr wrap="square" anchor="b">
            <a:normAutofit/>
          </a:bodyPr>
          <a:lstStyle/>
          <a:p>
            <a:r>
              <a:rPr lang="da-DK"/>
              <a:t>Problem Statement	</a:t>
            </a:r>
          </a:p>
        </p:txBody>
      </p:sp>
      <p:sp>
        <p:nvSpPr>
          <p:cNvPr id="4" name="Pladsholder til slidenummer 3">
            <a:extLst>
              <a:ext uri="{FF2B5EF4-FFF2-40B4-BE49-F238E27FC236}">
                <a16:creationId xmlns:a16="http://schemas.microsoft.com/office/drawing/2014/main" id="{E5715B03-F550-C2CF-7F11-2953624B393E}"/>
              </a:ext>
            </a:extLst>
          </p:cNvPr>
          <p:cNvSpPr>
            <a:spLocks noGrp="1"/>
          </p:cNvSpPr>
          <p:nvPr>
            <p:ph type="sldNum" sz="quarter" idx="11"/>
          </p:nvPr>
        </p:nvSpPr>
        <p:spPr>
          <a:xfrm>
            <a:off x="11506450" y="6541200"/>
            <a:ext cx="432600" cy="316800"/>
          </a:xfrm>
        </p:spPr>
        <p:txBody>
          <a:bodyPr anchor="ctr">
            <a:normAutofit/>
          </a:bodyPr>
          <a:lstStyle/>
          <a:p>
            <a:fld id="{103EA872-A674-449B-A120-B97244F8E91D}" type="slidenum">
              <a:rPr lang="da-DK" smtClean="0"/>
              <a:pPr/>
              <a:t>4</a:t>
            </a:fld>
            <a:endParaRPr lang="da-DK"/>
          </a:p>
        </p:txBody>
      </p:sp>
      <p:grpSp>
        <p:nvGrpSpPr>
          <p:cNvPr id="15" name="Gruppe 14">
            <a:extLst>
              <a:ext uri="{FF2B5EF4-FFF2-40B4-BE49-F238E27FC236}">
                <a16:creationId xmlns:a16="http://schemas.microsoft.com/office/drawing/2014/main" id="{D417EDF1-EC2A-D1BB-1048-C48E02357DBE}"/>
              </a:ext>
            </a:extLst>
          </p:cNvPr>
          <p:cNvGrpSpPr/>
          <p:nvPr/>
        </p:nvGrpSpPr>
        <p:grpSpPr>
          <a:xfrm>
            <a:off x="1705332" y="1637326"/>
            <a:ext cx="9312374" cy="1421550"/>
            <a:chOff x="0" y="62703"/>
            <a:chExt cx="9312374" cy="1421550"/>
          </a:xfrm>
        </p:grpSpPr>
        <p:sp>
          <p:nvSpPr>
            <p:cNvPr id="16" name="Afrundet rektangel 15">
              <a:extLst>
                <a:ext uri="{FF2B5EF4-FFF2-40B4-BE49-F238E27FC236}">
                  <a16:creationId xmlns:a16="http://schemas.microsoft.com/office/drawing/2014/main" id="{D62141BC-BF03-EC05-9383-B9666DA25C5E}"/>
                </a:ext>
              </a:extLst>
            </p:cNvPr>
            <p:cNvSpPr/>
            <p:nvPr/>
          </p:nvSpPr>
          <p:spPr>
            <a:xfrm>
              <a:off x="0" y="62703"/>
              <a:ext cx="9312374" cy="142155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Afrundet rektangel 4">
              <a:extLst>
                <a:ext uri="{FF2B5EF4-FFF2-40B4-BE49-F238E27FC236}">
                  <a16:creationId xmlns:a16="http://schemas.microsoft.com/office/drawing/2014/main" id="{AA75ECCF-C3C1-FDBF-B755-09AE7EC0194C}"/>
                </a:ext>
              </a:extLst>
            </p:cNvPr>
            <p:cNvSpPr txBox="1"/>
            <p:nvPr/>
          </p:nvSpPr>
          <p:spPr>
            <a:xfrm>
              <a:off x="69394" y="132097"/>
              <a:ext cx="9173586" cy="12827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da-DK" sz="2700" kern="1200"/>
                <a:t>”</a:t>
              </a:r>
              <a:r>
                <a:rPr lang="da-DK" sz="2700" i="1" kern="1200"/>
                <a:t>How </a:t>
              </a:r>
              <a:r>
                <a:rPr lang="da-DK" sz="2700" i="1" kern="1200" err="1"/>
                <a:t>can</a:t>
              </a:r>
              <a:r>
                <a:rPr lang="da-DK" sz="2700" i="1" kern="1200"/>
                <a:t> a </a:t>
              </a:r>
              <a:r>
                <a:rPr lang="da-DK" sz="2700" i="1" kern="1200" err="1"/>
                <a:t>possible</a:t>
              </a:r>
              <a:r>
                <a:rPr lang="da-DK" sz="2700" i="1" kern="1200"/>
                <a:t> </a:t>
              </a:r>
              <a:r>
                <a:rPr lang="da-DK" sz="2700" i="1" kern="1200" err="1"/>
                <a:t>Convolutional-Recurrent</a:t>
              </a:r>
              <a:r>
                <a:rPr lang="da-DK" sz="2700" i="1" kern="1200"/>
                <a:t> Neural Network (C-RNN) </a:t>
              </a:r>
              <a:r>
                <a:rPr lang="da-DK" sz="2700" i="1" kern="1200" err="1"/>
                <a:t>be</a:t>
              </a:r>
              <a:r>
                <a:rPr lang="da-DK" sz="2700" i="1" kern="1200"/>
                <a:t> </a:t>
              </a:r>
              <a:r>
                <a:rPr lang="da-DK" sz="2700" i="1" kern="1200" err="1"/>
                <a:t>built</a:t>
              </a:r>
              <a:r>
                <a:rPr lang="da-DK" sz="2700" i="1" kern="1200"/>
                <a:t> to </a:t>
              </a:r>
              <a:r>
                <a:rPr lang="da-DK" sz="2700" i="1" kern="1200" err="1"/>
                <a:t>predict</a:t>
              </a:r>
              <a:r>
                <a:rPr lang="da-DK" sz="2700" i="1" kern="1200"/>
                <a:t> </a:t>
              </a:r>
              <a:r>
                <a:rPr lang="da-DK" sz="2700" i="1" kern="1200" err="1"/>
                <a:t>people's</a:t>
              </a:r>
              <a:r>
                <a:rPr lang="da-DK" sz="2700" i="1" kern="1200"/>
                <a:t> </a:t>
              </a:r>
              <a:r>
                <a:rPr lang="da-DK" sz="2700" i="1" kern="1200" err="1"/>
                <a:t>heart</a:t>
              </a:r>
              <a:r>
                <a:rPr lang="da-DK" sz="2700" i="1" kern="1200"/>
                <a:t> rate </a:t>
              </a:r>
              <a:r>
                <a:rPr lang="da-DK" sz="2700" i="1" kern="1200" err="1"/>
                <a:t>based</a:t>
              </a:r>
              <a:r>
                <a:rPr lang="da-DK" sz="2700" i="1" kern="1200"/>
                <a:t> on features of </a:t>
              </a:r>
              <a:r>
                <a:rPr lang="da-DK" sz="2700" i="1" kern="1200" err="1"/>
                <a:t>facial</a:t>
              </a:r>
              <a:r>
                <a:rPr lang="da-DK" sz="2700" i="1" kern="1200"/>
                <a:t> videos?”</a:t>
              </a:r>
              <a:endParaRPr lang="en-US" sz="2700" kern="1200"/>
            </a:p>
          </p:txBody>
        </p:sp>
      </p:grpSp>
      <p:grpSp>
        <p:nvGrpSpPr>
          <p:cNvPr id="18" name="Gruppe 17">
            <a:extLst>
              <a:ext uri="{FF2B5EF4-FFF2-40B4-BE49-F238E27FC236}">
                <a16:creationId xmlns:a16="http://schemas.microsoft.com/office/drawing/2014/main" id="{69913A78-9DCF-FB58-A83A-6471308B49DB}"/>
              </a:ext>
            </a:extLst>
          </p:cNvPr>
          <p:cNvGrpSpPr/>
          <p:nvPr/>
        </p:nvGrpSpPr>
        <p:grpSpPr>
          <a:xfrm>
            <a:off x="1705332" y="3224523"/>
            <a:ext cx="9312374" cy="1421550"/>
            <a:chOff x="0" y="1562013"/>
            <a:chExt cx="9312374" cy="1421550"/>
          </a:xfrm>
        </p:grpSpPr>
        <p:sp>
          <p:nvSpPr>
            <p:cNvPr id="19" name="Afrundet rektangel 18">
              <a:extLst>
                <a:ext uri="{FF2B5EF4-FFF2-40B4-BE49-F238E27FC236}">
                  <a16:creationId xmlns:a16="http://schemas.microsoft.com/office/drawing/2014/main" id="{B35A6095-D1D2-7CF3-873A-6F90C55DDA59}"/>
                </a:ext>
              </a:extLst>
            </p:cNvPr>
            <p:cNvSpPr/>
            <p:nvPr/>
          </p:nvSpPr>
          <p:spPr>
            <a:xfrm>
              <a:off x="0" y="1562013"/>
              <a:ext cx="9312374" cy="142155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Afrundet rektangel 4">
              <a:extLst>
                <a:ext uri="{FF2B5EF4-FFF2-40B4-BE49-F238E27FC236}">
                  <a16:creationId xmlns:a16="http://schemas.microsoft.com/office/drawing/2014/main" id="{2E4FC29D-EFFC-ED85-F546-7EE84FC28B5B}"/>
                </a:ext>
              </a:extLst>
            </p:cNvPr>
            <p:cNvSpPr txBox="1"/>
            <p:nvPr/>
          </p:nvSpPr>
          <p:spPr>
            <a:xfrm>
              <a:off x="69394" y="1631407"/>
              <a:ext cx="9173586" cy="12827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da-DK" sz="2700" kern="1200"/>
                <a:t>"</a:t>
              </a:r>
              <a:r>
                <a:rPr lang="da-DK" sz="2700" i="1" kern="1200" err="1"/>
                <a:t>Investigate</a:t>
              </a:r>
              <a:r>
                <a:rPr lang="da-DK" sz="2700" i="1" kern="1200"/>
                <a:t> </a:t>
              </a:r>
              <a:r>
                <a:rPr lang="da-DK" sz="2700" i="1" kern="1200" err="1"/>
                <a:t>if</a:t>
              </a:r>
              <a:r>
                <a:rPr lang="da-DK" sz="2700" i="1" kern="1200"/>
                <a:t> </a:t>
              </a:r>
              <a:r>
                <a:rPr lang="da-DK" sz="2700" i="1" kern="1200" err="1"/>
                <a:t>there's</a:t>
              </a:r>
              <a:r>
                <a:rPr lang="da-DK" sz="2700" i="1" kern="1200"/>
                <a:t> a difference in the signals </a:t>
              </a:r>
              <a:r>
                <a:rPr lang="da-DK" sz="2700" i="1" kern="1200" err="1"/>
                <a:t>conveyed</a:t>
              </a:r>
              <a:r>
                <a:rPr lang="da-DK" sz="2700" i="1" kern="1200"/>
                <a:t> in the </a:t>
              </a:r>
              <a:r>
                <a:rPr lang="da-DK" sz="2700" i="1" kern="1200" err="1"/>
                <a:t>subsections</a:t>
              </a:r>
              <a:r>
                <a:rPr lang="da-DK" sz="2700" i="1" kern="1200"/>
                <a:t> of the </a:t>
              </a:r>
              <a:r>
                <a:rPr lang="da-DK" sz="2700" i="1" kern="1200" err="1"/>
                <a:t>facial</a:t>
              </a:r>
              <a:r>
                <a:rPr lang="da-DK" sz="2700" i="1" kern="1200"/>
                <a:t> videos?” </a:t>
              </a:r>
              <a:endParaRPr lang="en-US" sz="2700" kern="1200"/>
            </a:p>
          </p:txBody>
        </p:sp>
      </p:grpSp>
      <p:grpSp>
        <p:nvGrpSpPr>
          <p:cNvPr id="21" name="Gruppe 20">
            <a:extLst>
              <a:ext uri="{FF2B5EF4-FFF2-40B4-BE49-F238E27FC236}">
                <a16:creationId xmlns:a16="http://schemas.microsoft.com/office/drawing/2014/main" id="{4FAED546-EB71-559D-6773-1826EFE65303}"/>
              </a:ext>
            </a:extLst>
          </p:cNvPr>
          <p:cNvGrpSpPr/>
          <p:nvPr/>
        </p:nvGrpSpPr>
        <p:grpSpPr>
          <a:xfrm>
            <a:off x="1705332" y="4811720"/>
            <a:ext cx="9312374" cy="1421550"/>
            <a:chOff x="0" y="3061324"/>
            <a:chExt cx="9312374" cy="1421550"/>
          </a:xfrm>
        </p:grpSpPr>
        <p:sp>
          <p:nvSpPr>
            <p:cNvPr id="22" name="Afrundet rektangel 21">
              <a:extLst>
                <a:ext uri="{FF2B5EF4-FFF2-40B4-BE49-F238E27FC236}">
                  <a16:creationId xmlns:a16="http://schemas.microsoft.com/office/drawing/2014/main" id="{187B8A9B-69F5-CA1B-119C-6E5D0BAB7B49}"/>
                </a:ext>
              </a:extLst>
            </p:cNvPr>
            <p:cNvSpPr/>
            <p:nvPr/>
          </p:nvSpPr>
          <p:spPr>
            <a:xfrm>
              <a:off x="0" y="3061324"/>
              <a:ext cx="9312374" cy="142155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Afrundet rektangel 4">
              <a:extLst>
                <a:ext uri="{FF2B5EF4-FFF2-40B4-BE49-F238E27FC236}">
                  <a16:creationId xmlns:a16="http://schemas.microsoft.com/office/drawing/2014/main" id="{F2D73C45-3E92-4FA8-739B-45CD2AE9E4B0}"/>
                </a:ext>
              </a:extLst>
            </p:cNvPr>
            <p:cNvSpPr txBox="1"/>
            <p:nvPr/>
          </p:nvSpPr>
          <p:spPr>
            <a:xfrm>
              <a:off x="69394" y="3130718"/>
              <a:ext cx="9173586" cy="12827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da-DK" sz="2700" kern="1200"/>
                <a:t>”</a:t>
              </a:r>
              <a:r>
                <a:rPr lang="da-DK" sz="2700" i="1" kern="1200"/>
                <a:t>How </a:t>
              </a:r>
              <a:r>
                <a:rPr lang="da-DK" sz="2700" i="1" kern="1200" err="1"/>
                <a:t>can</a:t>
              </a:r>
              <a:r>
                <a:rPr lang="da-DK" sz="2700" i="1" kern="1200"/>
                <a:t> the </a:t>
              </a:r>
              <a:r>
                <a:rPr lang="da-DK" sz="2700" i="1" kern="1200" err="1"/>
                <a:t>cognitive</a:t>
              </a:r>
              <a:r>
                <a:rPr lang="da-DK" sz="2700" i="1" kern="1200"/>
                <a:t> </a:t>
              </a:r>
              <a:r>
                <a:rPr lang="da-DK" sz="2700" i="1" kern="1200" err="1"/>
                <a:t>experiment</a:t>
              </a:r>
              <a:r>
                <a:rPr lang="da-DK" sz="2700" i="1" kern="1200"/>
                <a:t> </a:t>
              </a:r>
              <a:r>
                <a:rPr lang="da-DK" sz="2700" i="1" kern="1200" err="1"/>
                <a:t>be</a:t>
              </a:r>
              <a:r>
                <a:rPr lang="da-DK" sz="2700" i="1" kern="1200"/>
                <a:t> </a:t>
              </a:r>
              <a:r>
                <a:rPr lang="da-DK" sz="2700" i="1" kern="1200" err="1"/>
                <a:t>reproduced</a:t>
              </a:r>
              <a:r>
                <a:rPr lang="da-DK" sz="2700" i="1" kern="1200"/>
                <a:t> </a:t>
              </a:r>
              <a:r>
                <a:rPr lang="da-DK" sz="2700" i="1" kern="1200" err="1"/>
                <a:t>using</a:t>
              </a:r>
              <a:r>
                <a:rPr lang="da-DK" sz="2700" i="1" kern="1200"/>
                <a:t> a </a:t>
              </a:r>
              <a:r>
                <a:rPr lang="da-DK" sz="2700" i="1" kern="1200" err="1"/>
                <a:t>machine</a:t>
              </a:r>
              <a:r>
                <a:rPr lang="da-DK" sz="2700" i="1" kern="1200"/>
                <a:t> learning agent?”</a:t>
              </a:r>
              <a:endParaRPr lang="en-US" sz="2700" kern="1200"/>
            </a:p>
          </p:txBody>
        </p:sp>
      </p:grpSp>
    </p:spTree>
    <p:extLst>
      <p:ext uri="{BB962C8B-B14F-4D97-AF65-F5344CB8AC3E}">
        <p14:creationId xmlns:p14="http://schemas.microsoft.com/office/powerpoint/2010/main" val="280094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85198F-9E65-C81F-0005-4967C93DA9C3}"/>
              </a:ext>
            </a:extLst>
          </p:cNvPr>
          <p:cNvSpPr>
            <a:spLocks noGrp="1"/>
          </p:cNvSpPr>
          <p:nvPr>
            <p:ph type="title"/>
          </p:nvPr>
        </p:nvSpPr>
        <p:spPr>
          <a:xfrm>
            <a:off x="1774726" y="426127"/>
            <a:ext cx="9312374" cy="972716"/>
          </a:xfrm>
        </p:spPr>
        <p:txBody>
          <a:bodyPr wrap="square" anchor="b">
            <a:normAutofit/>
          </a:bodyPr>
          <a:lstStyle/>
          <a:p>
            <a:r>
              <a:rPr lang="da-DK"/>
              <a:t>Data</a:t>
            </a:r>
          </a:p>
        </p:txBody>
      </p:sp>
      <p:sp>
        <p:nvSpPr>
          <p:cNvPr id="4" name="Pladsholder til slidenummer 3">
            <a:extLst>
              <a:ext uri="{FF2B5EF4-FFF2-40B4-BE49-F238E27FC236}">
                <a16:creationId xmlns:a16="http://schemas.microsoft.com/office/drawing/2014/main" id="{2AF354B5-7CF6-A817-5463-11E8E22D0DAB}"/>
              </a:ext>
            </a:extLst>
          </p:cNvPr>
          <p:cNvSpPr>
            <a:spLocks noGrp="1"/>
          </p:cNvSpPr>
          <p:nvPr>
            <p:ph type="sldNum" sz="quarter" idx="11"/>
          </p:nvPr>
        </p:nvSpPr>
        <p:spPr>
          <a:xfrm>
            <a:off x="11506450" y="6541200"/>
            <a:ext cx="432600" cy="316800"/>
          </a:xfrm>
        </p:spPr>
        <p:txBody>
          <a:bodyPr anchor="ctr">
            <a:normAutofit/>
          </a:bodyPr>
          <a:lstStyle/>
          <a:p>
            <a:fld id="{103EA872-A674-449B-A120-B97244F8E91D}" type="slidenum">
              <a:rPr lang="da-DK" smtClean="0"/>
              <a:pPr/>
              <a:t>5</a:t>
            </a:fld>
            <a:endParaRPr lang="da-DK"/>
          </a:p>
        </p:txBody>
      </p:sp>
      <p:graphicFrame>
        <p:nvGraphicFramePr>
          <p:cNvPr id="8" name="Pladsholder til indhold 2">
            <a:extLst>
              <a:ext uri="{FF2B5EF4-FFF2-40B4-BE49-F238E27FC236}">
                <a16:creationId xmlns:a16="http://schemas.microsoft.com/office/drawing/2014/main" id="{292F6876-D050-3FE8-0F9D-E7CA33D97C78}"/>
              </a:ext>
            </a:extLst>
          </p:cNvPr>
          <p:cNvGraphicFramePr>
            <a:graphicFrameLocks noGrp="1"/>
          </p:cNvGraphicFramePr>
          <p:nvPr>
            <p:ph idx="1"/>
            <p:extLst>
              <p:ext uri="{D42A27DB-BD31-4B8C-83A1-F6EECF244321}">
                <p14:modId xmlns:p14="http://schemas.microsoft.com/office/powerpoint/2010/main" val="2984714120"/>
              </p:ext>
            </p:extLst>
          </p:nvPr>
        </p:nvGraphicFramePr>
        <p:xfrm>
          <a:off x="1774800" y="1706400"/>
          <a:ext cx="9312374" cy="45455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0440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CC8070-938A-CF3E-260D-691102045EA8}"/>
              </a:ext>
            </a:extLst>
          </p:cNvPr>
          <p:cNvSpPr>
            <a:spLocks noGrp="1"/>
          </p:cNvSpPr>
          <p:nvPr>
            <p:ph type="title"/>
          </p:nvPr>
        </p:nvSpPr>
        <p:spPr/>
        <p:txBody>
          <a:bodyPr/>
          <a:lstStyle/>
          <a:p>
            <a:r>
              <a:rPr lang="da-DK"/>
              <a:t>ECG Signals</a:t>
            </a:r>
          </a:p>
        </p:txBody>
      </p:sp>
      <p:sp>
        <p:nvSpPr>
          <p:cNvPr id="3" name="Pladsholder til indhold 2">
            <a:extLst>
              <a:ext uri="{FF2B5EF4-FFF2-40B4-BE49-F238E27FC236}">
                <a16:creationId xmlns:a16="http://schemas.microsoft.com/office/drawing/2014/main" id="{FE3D47D2-460F-1F35-FE08-A9365EA5A57C}"/>
              </a:ext>
            </a:extLst>
          </p:cNvPr>
          <p:cNvSpPr>
            <a:spLocks noGrp="1"/>
          </p:cNvSpPr>
          <p:nvPr>
            <p:ph idx="1"/>
          </p:nvPr>
        </p:nvSpPr>
        <p:spPr/>
        <p:txBody>
          <a:bodyPr/>
          <a:lstStyle/>
          <a:p>
            <a:pPr marL="197485" indent="-197485"/>
            <a:r>
              <a:rPr lang="da-DK">
                <a:cs typeface="Arial"/>
              </a:rPr>
              <a:t>Peak </a:t>
            </a:r>
            <a:r>
              <a:rPr lang="da-DK" err="1">
                <a:cs typeface="Arial"/>
              </a:rPr>
              <a:t>detection</a:t>
            </a:r>
            <a:endParaRPr lang="da-DK">
              <a:cs typeface="Arial"/>
            </a:endParaRPr>
          </a:p>
          <a:p>
            <a:pPr marL="413385" lvl="1" indent="-197485"/>
            <a:r>
              <a:rPr lang="da-DK">
                <a:cs typeface="Arial"/>
              </a:rPr>
              <a:t>T and S </a:t>
            </a:r>
            <a:r>
              <a:rPr lang="da-DK" err="1">
                <a:cs typeface="Arial"/>
              </a:rPr>
              <a:t>wave</a:t>
            </a:r>
          </a:p>
          <a:p>
            <a:pPr marL="215900" lvl="1" indent="0">
              <a:buNone/>
            </a:pPr>
            <a:endParaRPr lang="da-DK">
              <a:cs typeface="Arial"/>
            </a:endParaRPr>
          </a:p>
          <a:p>
            <a:pPr marL="197485" indent="-197485"/>
            <a:r>
              <a:rPr lang="da-DK" err="1">
                <a:ea typeface="+mn-lt"/>
                <a:cs typeface="+mn-lt"/>
              </a:rPr>
              <a:t>Correction</a:t>
            </a:r>
          </a:p>
          <a:p>
            <a:pPr marL="413385" lvl="1" indent="-197485"/>
            <a:r>
              <a:rPr lang="da-DK">
                <a:ea typeface="+mn-lt"/>
                <a:cs typeface="+mn-lt"/>
              </a:rPr>
              <a:t>RR-intervals</a:t>
            </a:r>
          </a:p>
          <a:p>
            <a:pPr marL="197485" indent="-197485"/>
            <a:endParaRPr lang="da-DK">
              <a:ea typeface="+mn-lt"/>
              <a:cs typeface="+mn-lt"/>
            </a:endParaRPr>
          </a:p>
          <a:p>
            <a:pPr marL="197485" indent="-197485"/>
            <a:r>
              <a:rPr lang="da-DK">
                <a:ea typeface="+mn-lt"/>
                <a:cs typeface="+mn-lt"/>
              </a:rPr>
              <a:t>Heart rate </a:t>
            </a:r>
            <a:r>
              <a:rPr lang="da-DK" err="1">
                <a:ea typeface="+mn-lt"/>
                <a:cs typeface="+mn-lt"/>
              </a:rPr>
              <a:t>extraction</a:t>
            </a:r>
            <a:endParaRPr lang="da-DK">
              <a:ea typeface="+mn-lt"/>
              <a:cs typeface="+mn-lt"/>
            </a:endParaRPr>
          </a:p>
          <a:p>
            <a:pPr marL="413385" lvl="1" indent="-197485"/>
            <a:endParaRPr lang="da-DK">
              <a:ea typeface="+mn-lt"/>
              <a:cs typeface="+mn-lt"/>
            </a:endParaRPr>
          </a:p>
          <a:p>
            <a:pPr marL="215900" lvl="1" indent="0">
              <a:buNone/>
            </a:pPr>
            <a:endParaRPr lang="da-DK">
              <a:cs typeface="Arial"/>
            </a:endParaRPr>
          </a:p>
          <a:p>
            <a:pPr marL="501650" lvl="1" indent="-285750">
              <a:buFont typeface="Arial"/>
              <a:buChar char="•"/>
            </a:pPr>
            <a:endParaRPr lang="da-DK">
              <a:cs typeface="Arial"/>
            </a:endParaRPr>
          </a:p>
        </p:txBody>
      </p:sp>
      <p:sp>
        <p:nvSpPr>
          <p:cNvPr id="4" name="Pladsholder til slidenummer 3">
            <a:extLst>
              <a:ext uri="{FF2B5EF4-FFF2-40B4-BE49-F238E27FC236}">
                <a16:creationId xmlns:a16="http://schemas.microsoft.com/office/drawing/2014/main" id="{6422B893-9887-A6CC-DDF2-AC0C2EA6B520}"/>
              </a:ext>
            </a:extLst>
          </p:cNvPr>
          <p:cNvSpPr>
            <a:spLocks noGrp="1"/>
          </p:cNvSpPr>
          <p:nvPr>
            <p:ph type="sldNum" sz="quarter" idx="11"/>
          </p:nvPr>
        </p:nvSpPr>
        <p:spPr/>
        <p:txBody>
          <a:bodyPr/>
          <a:lstStyle/>
          <a:p>
            <a:fld id="{103EA872-A674-449B-A120-B97244F8E91D}" type="slidenum">
              <a:rPr lang="da-DK" smtClean="0"/>
              <a:pPr/>
              <a:t>6</a:t>
            </a:fld>
            <a:endParaRPr lang="da-DK"/>
          </a:p>
        </p:txBody>
      </p:sp>
      <p:pic>
        <p:nvPicPr>
          <p:cNvPr id="7" name="Billede 7">
            <a:extLst>
              <a:ext uri="{FF2B5EF4-FFF2-40B4-BE49-F238E27FC236}">
                <a16:creationId xmlns:a16="http://schemas.microsoft.com/office/drawing/2014/main" id="{70D491A0-84BB-1F0A-34F8-A1685C1EC032}"/>
              </a:ext>
            </a:extLst>
          </p:cNvPr>
          <p:cNvPicPr>
            <a:picLocks noChangeAspect="1"/>
          </p:cNvPicPr>
          <p:nvPr/>
        </p:nvPicPr>
        <p:blipFill>
          <a:blip r:embed="rId2"/>
          <a:stretch>
            <a:fillRect/>
          </a:stretch>
        </p:blipFill>
        <p:spPr>
          <a:xfrm>
            <a:off x="7905048" y="78807"/>
            <a:ext cx="3772126" cy="2830539"/>
          </a:xfrm>
          <a:prstGeom prst="rect">
            <a:avLst/>
          </a:prstGeom>
        </p:spPr>
      </p:pic>
      <p:pic>
        <p:nvPicPr>
          <p:cNvPr id="8" name="Billede 8">
            <a:extLst>
              <a:ext uri="{FF2B5EF4-FFF2-40B4-BE49-F238E27FC236}">
                <a16:creationId xmlns:a16="http://schemas.microsoft.com/office/drawing/2014/main" id="{0CF4C2CB-CDD1-1360-F200-69916DBBD64F}"/>
              </a:ext>
            </a:extLst>
          </p:cNvPr>
          <p:cNvPicPr>
            <a:picLocks noChangeAspect="1"/>
          </p:cNvPicPr>
          <p:nvPr/>
        </p:nvPicPr>
        <p:blipFill>
          <a:blip r:embed="rId3"/>
          <a:stretch>
            <a:fillRect/>
          </a:stretch>
        </p:blipFill>
        <p:spPr>
          <a:xfrm>
            <a:off x="7858427" y="2898052"/>
            <a:ext cx="3864130" cy="3545601"/>
          </a:xfrm>
          <a:prstGeom prst="rect">
            <a:avLst/>
          </a:prstGeom>
        </p:spPr>
      </p:pic>
      <p:pic>
        <p:nvPicPr>
          <p:cNvPr id="9" name="Billede 9">
            <a:extLst>
              <a:ext uri="{FF2B5EF4-FFF2-40B4-BE49-F238E27FC236}">
                <a16:creationId xmlns:a16="http://schemas.microsoft.com/office/drawing/2014/main" id="{87D01D99-27F1-C9B0-5B84-76653F0C450B}"/>
              </a:ext>
            </a:extLst>
          </p:cNvPr>
          <p:cNvPicPr>
            <a:picLocks noChangeAspect="1"/>
          </p:cNvPicPr>
          <p:nvPr/>
        </p:nvPicPr>
        <p:blipFill>
          <a:blip r:embed="rId4"/>
          <a:stretch>
            <a:fillRect/>
          </a:stretch>
        </p:blipFill>
        <p:spPr>
          <a:xfrm>
            <a:off x="1565125" y="4254542"/>
            <a:ext cx="5860597" cy="2248368"/>
          </a:xfrm>
          <a:prstGeom prst="rect">
            <a:avLst/>
          </a:prstGeom>
        </p:spPr>
      </p:pic>
      <p:pic>
        <p:nvPicPr>
          <p:cNvPr id="5" name="Billede 4">
            <a:extLst>
              <a:ext uri="{FF2B5EF4-FFF2-40B4-BE49-F238E27FC236}">
                <a16:creationId xmlns:a16="http://schemas.microsoft.com/office/drawing/2014/main" id="{4EB3EB75-B64A-64D7-968A-8558C4BDD3CD}"/>
              </a:ext>
            </a:extLst>
          </p:cNvPr>
          <p:cNvPicPr>
            <a:picLocks noChangeAspect="1"/>
          </p:cNvPicPr>
          <p:nvPr/>
        </p:nvPicPr>
        <p:blipFill>
          <a:blip r:embed="rId5"/>
          <a:stretch>
            <a:fillRect/>
          </a:stretch>
        </p:blipFill>
        <p:spPr>
          <a:xfrm>
            <a:off x="4152883" y="1399004"/>
            <a:ext cx="3705158" cy="2536760"/>
          </a:xfrm>
          <a:prstGeom prst="rect">
            <a:avLst/>
          </a:prstGeom>
        </p:spPr>
      </p:pic>
    </p:spTree>
    <p:extLst>
      <p:ext uri="{BB962C8B-B14F-4D97-AF65-F5344CB8AC3E}">
        <p14:creationId xmlns:p14="http://schemas.microsoft.com/office/powerpoint/2010/main" val="1743791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C0C68C-E3E3-824C-7377-613FD354E23C}"/>
              </a:ext>
            </a:extLst>
          </p:cNvPr>
          <p:cNvSpPr>
            <a:spLocks noGrp="1"/>
          </p:cNvSpPr>
          <p:nvPr>
            <p:ph type="title"/>
          </p:nvPr>
        </p:nvSpPr>
        <p:spPr/>
        <p:txBody>
          <a:bodyPr/>
          <a:lstStyle/>
          <a:p>
            <a:r>
              <a:rPr lang="da-DK">
                <a:ea typeface="+mj-lt"/>
                <a:cs typeface="+mj-lt"/>
              </a:rPr>
              <a:t>Video Signals: </a:t>
            </a:r>
            <a:r>
              <a:rPr lang="da-DK"/>
              <a:t>Region of </a:t>
            </a:r>
            <a:r>
              <a:rPr lang="da-DK" err="1"/>
              <a:t>Interest</a:t>
            </a:r>
            <a:r>
              <a:rPr lang="da-DK"/>
              <a:t> (ROI)</a:t>
            </a:r>
          </a:p>
        </p:txBody>
      </p:sp>
      <p:pic>
        <p:nvPicPr>
          <p:cNvPr id="5" name="Billede 5" descr="Et billede, der indeholder tekst, indendørs, skærmbillede&#10;&#10;Beskrivelsen er genereret automatisk">
            <a:extLst>
              <a:ext uri="{FF2B5EF4-FFF2-40B4-BE49-F238E27FC236}">
                <a16:creationId xmlns:a16="http://schemas.microsoft.com/office/drawing/2014/main" id="{DF641EBA-9677-12BD-2456-B38C146A8A65}"/>
              </a:ext>
            </a:extLst>
          </p:cNvPr>
          <p:cNvPicPr>
            <a:picLocks noGrp="1" noChangeAspect="1"/>
          </p:cNvPicPr>
          <p:nvPr>
            <p:ph idx="1"/>
          </p:nvPr>
        </p:nvPicPr>
        <p:blipFill>
          <a:blip r:embed="rId2"/>
          <a:stretch>
            <a:fillRect/>
          </a:stretch>
        </p:blipFill>
        <p:spPr>
          <a:xfrm>
            <a:off x="-1233" y="2313962"/>
            <a:ext cx="12196097" cy="3567443"/>
          </a:xfrm>
        </p:spPr>
      </p:pic>
      <p:sp>
        <p:nvSpPr>
          <p:cNvPr id="4" name="Pladsholder til slidenummer 3">
            <a:extLst>
              <a:ext uri="{FF2B5EF4-FFF2-40B4-BE49-F238E27FC236}">
                <a16:creationId xmlns:a16="http://schemas.microsoft.com/office/drawing/2014/main" id="{0A040568-1D52-3BD5-C109-DE2DD2893327}"/>
              </a:ext>
            </a:extLst>
          </p:cNvPr>
          <p:cNvSpPr>
            <a:spLocks noGrp="1"/>
          </p:cNvSpPr>
          <p:nvPr>
            <p:ph type="sldNum" sz="quarter" idx="11"/>
          </p:nvPr>
        </p:nvSpPr>
        <p:spPr/>
        <p:txBody>
          <a:bodyPr/>
          <a:lstStyle/>
          <a:p>
            <a:fld id="{103EA872-A674-449B-A120-B97244F8E91D}" type="slidenum">
              <a:rPr lang="da-DK" smtClean="0"/>
              <a:pPr/>
              <a:t>7</a:t>
            </a:fld>
            <a:endParaRPr lang="da-DK"/>
          </a:p>
        </p:txBody>
      </p:sp>
      <p:sp>
        <p:nvSpPr>
          <p:cNvPr id="6" name="Tekstfelt 5">
            <a:extLst>
              <a:ext uri="{FF2B5EF4-FFF2-40B4-BE49-F238E27FC236}">
                <a16:creationId xmlns:a16="http://schemas.microsoft.com/office/drawing/2014/main" id="{A4C741EF-E4F1-FA01-36AA-2DABB2E6387F}"/>
              </a:ext>
            </a:extLst>
          </p:cNvPr>
          <p:cNvSpPr txBox="1"/>
          <p:nvPr/>
        </p:nvSpPr>
        <p:spPr>
          <a:xfrm>
            <a:off x="1719420" y="1924287"/>
            <a:ext cx="9947567" cy="21544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432"/>
              </a:spcBef>
            </a:pPr>
            <a:r>
              <a:rPr lang="da-DK" sz="1400">
                <a:latin typeface="Arial"/>
                <a:ea typeface="Arial"/>
                <a:cs typeface="Arial"/>
              </a:rPr>
              <a:t> Original                                                                                   ROI                                                                 Sub frame</a:t>
            </a:r>
            <a:endParaRPr lang="da-DK" sz="1400">
              <a:latin typeface="+mn-lt"/>
              <a:cs typeface="Arial"/>
            </a:endParaRPr>
          </a:p>
        </p:txBody>
      </p:sp>
    </p:spTree>
    <p:extLst>
      <p:ext uri="{BB962C8B-B14F-4D97-AF65-F5344CB8AC3E}">
        <p14:creationId xmlns:p14="http://schemas.microsoft.com/office/powerpoint/2010/main" val="2050268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EF68D-FF76-987F-4208-0CB25633E056}"/>
              </a:ext>
            </a:extLst>
          </p:cNvPr>
          <p:cNvSpPr>
            <a:spLocks noGrp="1"/>
          </p:cNvSpPr>
          <p:nvPr>
            <p:ph type="title"/>
          </p:nvPr>
        </p:nvSpPr>
        <p:spPr/>
        <p:txBody>
          <a:bodyPr/>
          <a:lstStyle/>
          <a:p>
            <a:r>
              <a:rPr lang="da-DK"/>
              <a:t>Feature </a:t>
            </a:r>
            <a:r>
              <a:rPr lang="da-DK" err="1"/>
              <a:t>Extraction</a:t>
            </a:r>
            <a:endParaRPr lang="da-DK"/>
          </a:p>
        </p:txBody>
      </p:sp>
      <p:sp>
        <p:nvSpPr>
          <p:cNvPr id="4" name="Pladsholder til slidenummer 3">
            <a:extLst>
              <a:ext uri="{FF2B5EF4-FFF2-40B4-BE49-F238E27FC236}">
                <a16:creationId xmlns:a16="http://schemas.microsoft.com/office/drawing/2014/main" id="{2412FC4B-90E6-0840-CC8D-C09CD943CA5B}"/>
              </a:ext>
            </a:extLst>
          </p:cNvPr>
          <p:cNvSpPr>
            <a:spLocks noGrp="1"/>
          </p:cNvSpPr>
          <p:nvPr>
            <p:ph type="sldNum" sz="quarter" idx="11"/>
          </p:nvPr>
        </p:nvSpPr>
        <p:spPr/>
        <p:txBody>
          <a:bodyPr/>
          <a:lstStyle/>
          <a:p>
            <a:fld id="{103EA872-A674-449B-A120-B97244F8E91D}" type="slidenum">
              <a:rPr lang="da-DK" smtClean="0"/>
              <a:pPr/>
              <a:t>8</a:t>
            </a:fld>
            <a:endParaRPr lang="da-DK"/>
          </a:p>
        </p:txBody>
      </p:sp>
      <p:pic>
        <p:nvPicPr>
          <p:cNvPr id="5" name="Pladsholder til indhold 5">
            <a:extLst>
              <a:ext uri="{FF2B5EF4-FFF2-40B4-BE49-F238E27FC236}">
                <a16:creationId xmlns:a16="http://schemas.microsoft.com/office/drawing/2014/main" id="{31D8B3B7-A16B-96EB-E001-64E7970F3B9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46" y="1898123"/>
            <a:ext cx="6440559" cy="3804550"/>
          </a:xfrm>
        </p:spPr>
      </p:pic>
      <p:pic>
        <p:nvPicPr>
          <p:cNvPr id="6" name="Billede 5">
            <a:extLst>
              <a:ext uri="{FF2B5EF4-FFF2-40B4-BE49-F238E27FC236}">
                <a16:creationId xmlns:a16="http://schemas.microsoft.com/office/drawing/2014/main" id="{A0B7B04C-3C90-9253-7914-13A63E2FA8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8822" y="1210960"/>
            <a:ext cx="7479163" cy="5235415"/>
          </a:xfrm>
          <a:prstGeom prst="rect">
            <a:avLst/>
          </a:prstGeom>
        </p:spPr>
      </p:pic>
    </p:spTree>
    <p:extLst>
      <p:ext uri="{BB962C8B-B14F-4D97-AF65-F5344CB8AC3E}">
        <p14:creationId xmlns:p14="http://schemas.microsoft.com/office/powerpoint/2010/main" val="3039146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01E66C-C87D-D94D-999C-D9F5B8997146}"/>
              </a:ext>
            </a:extLst>
          </p:cNvPr>
          <p:cNvSpPr>
            <a:spLocks noGrp="1"/>
          </p:cNvSpPr>
          <p:nvPr>
            <p:ph type="title"/>
          </p:nvPr>
        </p:nvSpPr>
        <p:spPr/>
        <p:txBody>
          <a:bodyPr/>
          <a:lstStyle/>
          <a:p>
            <a:r>
              <a:rPr lang="da-DK"/>
              <a:t>Machine Learning Pipeline</a:t>
            </a:r>
          </a:p>
        </p:txBody>
      </p:sp>
      <p:sp>
        <p:nvSpPr>
          <p:cNvPr id="4" name="Pladsholder til slidenummer 3">
            <a:extLst>
              <a:ext uri="{FF2B5EF4-FFF2-40B4-BE49-F238E27FC236}">
                <a16:creationId xmlns:a16="http://schemas.microsoft.com/office/drawing/2014/main" id="{6DD39E48-1389-8562-E3AA-3AC1A92C7903}"/>
              </a:ext>
            </a:extLst>
          </p:cNvPr>
          <p:cNvSpPr>
            <a:spLocks noGrp="1"/>
          </p:cNvSpPr>
          <p:nvPr>
            <p:ph type="sldNum" sz="quarter" idx="11"/>
          </p:nvPr>
        </p:nvSpPr>
        <p:spPr/>
        <p:txBody>
          <a:bodyPr/>
          <a:lstStyle/>
          <a:p>
            <a:fld id="{103EA872-A674-449B-A120-B97244F8E91D}" type="slidenum">
              <a:rPr lang="da-DK" smtClean="0"/>
              <a:pPr/>
              <a:t>9</a:t>
            </a:fld>
            <a:endParaRPr lang="da-DK"/>
          </a:p>
        </p:txBody>
      </p:sp>
      <p:pic>
        <p:nvPicPr>
          <p:cNvPr id="5" name="Billede 5">
            <a:extLst>
              <a:ext uri="{FF2B5EF4-FFF2-40B4-BE49-F238E27FC236}">
                <a16:creationId xmlns:a16="http://schemas.microsoft.com/office/drawing/2014/main" id="{76CB5F0B-34CF-D373-7A83-DC184AC1C6D4}"/>
              </a:ext>
            </a:extLst>
          </p:cNvPr>
          <p:cNvPicPr>
            <a:picLocks noChangeAspect="1"/>
          </p:cNvPicPr>
          <p:nvPr/>
        </p:nvPicPr>
        <p:blipFill>
          <a:blip r:embed="rId3"/>
          <a:stretch>
            <a:fillRect/>
          </a:stretch>
        </p:blipFill>
        <p:spPr>
          <a:xfrm>
            <a:off x="674599" y="1627017"/>
            <a:ext cx="7253949" cy="2212155"/>
          </a:xfrm>
          <a:prstGeom prst="rect">
            <a:avLst/>
          </a:prstGeom>
        </p:spPr>
      </p:pic>
      <p:pic>
        <p:nvPicPr>
          <p:cNvPr id="6" name="Billede 6" descr="Et billede, der indeholder tekst&#10;&#10;Beskrivelsen er genereret automatisk">
            <a:extLst>
              <a:ext uri="{FF2B5EF4-FFF2-40B4-BE49-F238E27FC236}">
                <a16:creationId xmlns:a16="http://schemas.microsoft.com/office/drawing/2014/main" id="{3CF4F254-07D5-151E-2518-EFFD0A257CA9}"/>
              </a:ext>
            </a:extLst>
          </p:cNvPr>
          <p:cNvPicPr>
            <a:picLocks noChangeAspect="1"/>
          </p:cNvPicPr>
          <p:nvPr/>
        </p:nvPicPr>
        <p:blipFill>
          <a:blip r:embed="rId4"/>
          <a:stretch>
            <a:fillRect/>
          </a:stretch>
        </p:blipFill>
        <p:spPr>
          <a:xfrm>
            <a:off x="4937759" y="4026887"/>
            <a:ext cx="6572277" cy="1796601"/>
          </a:xfrm>
          <a:prstGeom prst="rect">
            <a:avLst/>
          </a:prstGeom>
        </p:spPr>
      </p:pic>
      <p:sp>
        <p:nvSpPr>
          <p:cNvPr id="3" name="Tekstfelt 2">
            <a:extLst>
              <a:ext uri="{FF2B5EF4-FFF2-40B4-BE49-F238E27FC236}">
                <a16:creationId xmlns:a16="http://schemas.microsoft.com/office/drawing/2014/main" id="{ACCBC5C4-2228-7FBA-6C30-63780279122C}"/>
              </a:ext>
            </a:extLst>
          </p:cNvPr>
          <p:cNvSpPr txBox="1"/>
          <p:nvPr/>
        </p:nvSpPr>
        <p:spPr>
          <a:xfrm flipH="1">
            <a:off x="7720214" y="3839172"/>
            <a:ext cx="2103055" cy="246221"/>
          </a:xfrm>
          <a:prstGeom prst="rect">
            <a:avLst/>
          </a:prstGeom>
          <a:noFill/>
        </p:spPr>
        <p:txBody>
          <a:bodyPr wrap="square" lIns="0" tIns="0" rIns="0" bIns="0" rtlCol="0">
            <a:spAutoFit/>
          </a:bodyPr>
          <a:lstStyle/>
          <a:p>
            <a:pPr algn="l">
              <a:spcBef>
                <a:spcPts val="432"/>
              </a:spcBef>
            </a:pPr>
            <a:r>
              <a:rPr lang="da-DK">
                <a:latin typeface="+mn-lt"/>
              </a:rPr>
              <a:t>Regression</a:t>
            </a:r>
          </a:p>
        </p:txBody>
      </p:sp>
    </p:spTree>
    <p:extLst>
      <p:ext uri="{BB962C8B-B14F-4D97-AF65-F5344CB8AC3E}">
        <p14:creationId xmlns:p14="http://schemas.microsoft.com/office/powerpoint/2010/main" val="39554565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DNEW" val="False"/>
</p:tagLst>
</file>

<file path=ppt/tags/tag2.xml><?xml version="1.0" encoding="utf-8"?>
<p:tagLst xmlns:a="http://schemas.openxmlformats.org/drawingml/2006/main" xmlns:r="http://schemas.openxmlformats.org/officeDocument/2006/relationships" xmlns:p="http://schemas.openxmlformats.org/presentationml/2006/main">
  <p:tag name="SHAPE_LOCKS" val="0"/>
</p:tagLst>
</file>

<file path=ppt/tags/tag3.xml><?xml version="1.0" encoding="utf-8"?>
<p:tagLst xmlns:a="http://schemas.openxmlformats.org/drawingml/2006/main" xmlns:r="http://schemas.openxmlformats.org/officeDocument/2006/relationships" xmlns:p="http://schemas.openxmlformats.org/presentationml/2006/main">
  <p:tag name="SHAPE_LOCKS" val="0"/>
</p:tagLst>
</file>

<file path=ppt/tags/tag4.xml><?xml version="1.0" encoding="utf-8"?>
<p:tagLst xmlns:a="http://schemas.openxmlformats.org/drawingml/2006/main" xmlns:r="http://schemas.openxmlformats.org/officeDocument/2006/relationships" xmlns:p="http://schemas.openxmlformats.org/presentationml/2006/main">
  <p:tag name="SHAPE_LOCKS" val="0"/>
</p:tagLst>
</file>

<file path=ppt/tags/tag5.xml><?xml version="1.0" encoding="utf-8"?>
<p:tagLst xmlns:a="http://schemas.openxmlformats.org/drawingml/2006/main" xmlns:r="http://schemas.openxmlformats.org/officeDocument/2006/relationships" xmlns:p="http://schemas.openxmlformats.org/presentationml/2006/main">
  <p:tag name="SHAPE_LOCKS" val="0"/>
</p:tagLst>
</file>

<file path=ppt/theme/theme1.xml><?xml version="1.0" encoding="utf-8"?>
<a:theme xmlns:a="http://schemas.openxmlformats.org/drawingml/2006/main" name="Blank">
  <a:themeElements>
    <a:clrScheme name="DTU">
      <a:dk1>
        <a:srgbClr val="000000"/>
      </a:dk1>
      <a:lt1>
        <a:srgbClr val="FFFFFF"/>
      </a:lt1>
      <a:dk2>
        <a:srgbClr val="990000"/>
      </a:dk2>
      <a:lt2>
        <a:srgbClr val="79238E"/>
      </a:lt2>
      <a:accent1>
        <a:srgbClr val="990000"/>
      </a:accent1>
      <a:accent2>
        <a:srgbClr val="2F3EEA"/>
      </a:accent2>
      <a:accent3>
        <a:srgbClr val="1FD082"/>
      </a:accent3>
      <a:accent4>
        <a:srgbClr val="171748"/>
      </a:accent4>
      <a:accent5>
        <a:srgbClr val="F6D04D"/>
      </a:accent5>
      <a:accent6>
        <a:srgbClr val="FC7634"/>
      </a:accent6>
      <a:hlink>
        <a:srgbClr val="2F3EEA"/>
      </a:hlink>
      <a:folHlink>
        <a:srgbClr val="990000"/>
      </a:folHlink>
    </a:clrScheme>
    <a:fontScheme name="DT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rtlCol="0" anchor="ctr" anchorCtr="0" compatLnSpc="1">
        <a:prstTxWarp prst="textNoShape">
          <a:avLst/>
        </a:prstTxWarp>
      </a:bodyPr>
      <a:lstStyle>
        <a:defPPr marL="0" marR="0" indent="0" algn="ctr" defTabSz="914400" rtl="0" eaLnBrk="1" fontAlgn="base" latinLnBrk="0" hangingPunct="1">
          <a:lnSpc>
            <a:spcPct val="100000"/>
          </a:lnSpc>
          <a:spcBef>
            <a:spcPts val="432"/>
          </a:spcBef>
          <a:spcAft>
            <a:spcPct val="0"/>
          </a:spcAft>
          <a:buClrTx/>
          <a:buSzTx/>
          <a:buFontTx/>
          <a:buNone/>
          <a:tabLst/>
          <a:defRPr kumimoji="0" sz="1600" b="0" i="0" u="none" strike="noStrike" cap="none" normalizeH="0" baseline="0" dirty="0" err="1" smtClean="0">
            <a:ln>
              <a:noFill/>
            </a:ln>
            <a:solidFill>
              <a:srgbClr val="FFFFFF"/>
            </a:solidFill>
            <a:effectLst/>
            <a:latin typeface="+mn-lt"/>
            <a:ea typeface="ＭＳ Ｐゴシック" pitchFamily="-80" charset="-128"/>
          </a:defRPr>
        </a:defPPr>
      </a:lstStyle>
    </a:spDef>
    <a:lnDef>
      <a:spPr bwMode="auto">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square" lIns="0" tIns="0" rIns="0" bIns="0" rtlCol="0">
        <a:spAutoFit/>
      </a:bodyPr>
      <a:lstStyle>
        <a:defPPr algn="l">
          <a:spcBef>
            <a:spcPts val="432"/>
          </a:spcBef>
          <a:defRPr dirty="0" err="1" smtClean="0">
            <a:latin typeface="+mn-lt"/>
          </a:defRPr>
        </a:defPPr>
      </a:lstStyle>
    </a:txDef>
  </a:objectDefaults>
  <a:extraClrSchemeLst/>
  <a:extLst>
    <a:ext uri="{05A4C25C-085E-4340-85A3-A5531E510DB2}">
      <thm15:themeFamily xmlns:thm15="http://schemas.microsoft.com/office/thememl/2012/main" name="1 DTU Template.potx" id="{DCBB0D47-5BC6-435C-9126-D3D343B0B928}" vid="{2DC669D5-2566-4482-AB47-A5699F5A435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TemplafyFormConfiguration><![CDATA[{"formFields":[{"required":false,"helpTexts":{"prefix":"","postfix":""},"spacing":{},"type":"datePicker","name":"Date","label":"Date","fullyQualifiedName":"Date"},{"required":false,"placeholder":"","lines":0,"helpTexts":{"prefix":"","postfix":""},"spacing":{},"type":"textBox","name":"PresentationTitle","label":"Presentation title","fullyQualifiedName":"PresentationTitle"}],"formDataEntries":[{"name":"Date","value":"fdWsqrSQhS/UniR8+M7D5A=="}]}]]></TemplafyFormConfiguration>
</file>

<file path=customXml/item2.xml><?xml version="1.0" encoding="utf-8"?>
<TemplafyTemplateConfiguration><![CDATA[{"elementsMetadata":[{"type":"shape","id":"43c1a8ad-07ef-442a-8a4b-9592f1d5b83b","elementConfiguration":{"binding":"UserProfile.Offices.Workarea_{{DocumentLanguage}}","disableUpdates":false,"type":"text"}},{"type":"shape","id":"e87a4fa3-6dce-4550-9c9d-0b5bffe6c569","elementConfiguration":{"format":"{{DateFormats.GeneralDate}}","binding":"Form.Date","disableUpdates":false,"type":"date"}},{"type":"shape","id":"3423fca5-f4cb-4217-b2a6-58482c782ec4","elementConfiguration":{"binding":"Form.PresentationTitle","disableUpdates":false,"type":"text"}}],"transformationConfigurations":[{"language":"{{DocumentLanguage}}","disableUpdates":false,"type":"proofingLanguage"}],"templateName":"","templateDescription":"","enableDocumentContentUpdater":true,"version":"1.2"}]]></TemplafyTemplateConfiguration>
</file>

<file path=customXml/item3.xml><?xml version="1.0" encoding="utf-8"?>
<TemplafySlideTemplateConfiguration><![CDATA[{"documentContentValidatorConfiguration":{"enableDocumentContentValidator":false,"documentContentValidatorVersion":0},"elementsMetadata":[],"slideId":"636957680393408391","enableDocumentContentUpdater":true,"version":"1.2"}]]></TemplafySlideTemplateConfiguration>
</file>

<file path=customXml/item4.xml><?xml version="1.0" encoding="utf-8"?>
<TemplafySlideFormConfiguration><![CDATA[{"formFields":[],"formDataEntries":[]}]]></TemplafySlideFormConfiguration>
</file>

<file path=customXml/item5.xml><?xml version="1.0" encoding="utf-8"?>
<TemplafySlideFormConfiguration><![CDATA[{"formFields":[],"formDataEntries":[]}]]></TemplafySlideFormConfiguration>
</file>

<file path=customXml/item6.xml><?xml version="1.0" encoding="utf-8"?>
<TemplafySlideTemplateConfiguration><![CDATA[{"documentContentValidatorConfiguration":{"enableDocumentContentValidator":false,"documentContentValidatorVersion":0},"elementsMetadata":[],"slideId":"636957680393408390","enableDocumentContentUpdater":true,"version":"1.2"}]]></TemplafySlideTemplateConfiguration>
</file>

<file path=customXml/itemProps1.xml><?xml version="1.0" encoding="utf-8"?>
<ds:datastoreItem xmlns:ds="http://schemas.openxmlformats.org/officeDocument/2006/customXml" ds:itemID="{43763224-B85A-4B53-A86A-261D26A71C30}">
  <ds:schemaRefs/>
</ds:datastoreItem>
</file>

<file path=customXml/itemProps2.xml><?xml version="1.0" encoding="utf-8"?>
<ds:datastoreItem xmlns:ds="http://schemas.openxmlformats.org/officeDocument/2006/customXml" ds:itemID="{1334258C-C3E7-4029-A615-C886A240FB15}">
  <ds:schemaRefs/>
</ds:datastoreItem>
</file>

<file path=customXml/itemProps3.xml><?xml version="1.0" encoding="utf-8"?>
<ds:datastoreItem xmlns:ds="http://schemas.openxmlformats.org/officeDocument/2006/customXml" ds:itemID="{CA9FC985-930B-40D4-827F-9FAC5D35EA8C}">
  <ds:schemaRefs/>
</ds:datastoreItem>
</file>

<file path=customXml/itemProps4.xml><?xml version="1.0" encoding="utf-8"?>
<ds:datastoreItem xmlns:ds="http://schemas.openxmlformats.org/officeDocument/2006/customXml" ds:itemID="{5DEE4BEE-00BA-4E32-BD26-AF535B50AC95}">
  <ds:schemaRefs/>
</ds:datastoreItem>
</file>

<file path=customXml/itemProps5.xml><?xml version="1.0" encoding="utf-8"?>
<ds:datastoreItem xmlns:ds="http://schemas.openxmlformats.org/officeDocument/2006/customXml" ds:itemID="{1680B9DC-2D51-4402-BB2C-B8DE0C5AC522}">
  <ds:schemaRefs/>
</ds:datastoreItem>
</file>

<file path=customXml/itemProps6.xml><?xml version="1.0" encoding="utf-8"?>
<ds:datastoreItem xmlns:ds="http://schemas.openxmlformats.org/officeDocument/2006/customXml" ds:itemID="{6B8AD017-B053-4E30-93B9-B28A44CEC3A4}">
  <ds:schemaRefs/>
</ds:datastoreItem>
</file>

<file path=docProps/app.xml><?xml version="1.0" encoding="utf-8"?>
<Properties xmlns="http://schemas.openxmlformats.org/officeDocument/2006/extended-properties" xmlns:vt="http://schemas.openxmlformats.org/officeDocument/2006/docPropsVTypes">
  <Template>1 DTU Template</Template>
  <TotalTime>1</TotalTime>
  <Words>588</Words>
  <Application>Microsoft Macintosh PowerPoint</Application>
  <PresentationFormat>Brugerdefineret</PresentationFormat>
  <Paragraphs>126</Paragraphs>
  <Slides>17</Slides>
  <Notes>7</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17</vt:i4>
      </vt:variant>
    </vt:vector>
  </HeadingPairs>
  <TitlesOfParts>
    <vt:vector size="21" baseType="lpstr">
      <vt:lpstr>Arial</vt:lpstr>
      <vt:lpstr>Cambria Math</vt:lpstr>
      <vt:lpstr>Verdana</vt:lpstr>
      <vt:lpstr>Blank</vt:lpstr>
      <vt:lpstr>Automatic Epilepsy </vt:lpstr>
      <vt:lpstr>PowerPoint-præsentation</vt:lpstr>
      <vt:lpstr>Introduction</vt:lpstr>
      <vt:lpstr>Problem Statement </vt:lpstr>
      <vt:lpstr>Data</vt:lpstr>
      <vt:lpstr>ECG Signals</vt:lpstr>
      <vt:lpstr>Video Signals: Region of Interest (ROI)</vt:lpstr>
      <vt:lpstr>Feature Extraction</vt:lpstr>
      <vt:lpstr>Machine Learning Pipeline</vt:lpstr>
      <vt:lpstr> Machine Learning Performance Evaluation</vt:lpstr>
      <vt:lpstr>Results and Discussion: Regression Model</vt:lpstr>
      <vt:lpstr>Learning Curve</vt:lpstr>
      <vt:lpstr>Regression Prediction Peformance</vt:lpstr>
      <vt:lpstr>Results and Discussion – Classification Model</vt:lpstr>
      <vt:lpstr>Results and Discussion: Feature Importance</vt:lpstr>
      <vt:lpstr>Results and Discussion: Feature Embeddings</vt:lpstr>
      <vt:lpstr>Conclusion</vt:lpstr>
    </vt:vector>
  </TitlesOfParts>
  <Company>DTU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DTU</dc:creator>
  <cp:lastModifiedBy>Martin Nguyen</cp:lastModifiedBy>
  <cp:revision>2</cp:revision>
  <dcterms:created xsi:type="dcterms:W3CDTF">2017-07-31T08:31:56Z</dcterms:created>
  <dcterms:modified xsi:type="dcterms:W3CDTF">2022-11-21T12:29:13Z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dIsCodeFreeTemplate">
    <vt:lpwstr>True</vt:lpwstr>
  </property>
  <property fmtid="{D5CDD505-2E9C-101B-9397-08002B2CF9AE}" pid="3" name="TemplafyTenantId">
    <vt:lpwstr>dtu</vt:lpwstr>
  </property>
  <property fmtid="{D5CDD505-2E9C-101B-9397-08002B2CF9AE}" pid="4" name="TemplafyTemplateId">
    <vt:lpwstr>636784030496976655</vt:lpwstr>
  </property>
  <property fmtid="{D5CDD505-2E9C-101B-9397-08002B2CF9AE}" pid="5" name="TemplafyUserProfileId">
    <vt:lpwstr>637913158357149332</vt:lpwstr>
  </property>
  <property fmtid="{D5CDD505-2E9C-101B-9397-08002B2CF9AE}" pid="6" name="TemplafyLanguageCode">
    <vt:lpwstr>da-DK</vt:lpwstr>
  </property>
</Properties>
</file>