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21C0F-2DB5-E987-7D90-15B72807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60AAF95-FC57-A8EA-4C59-769DE622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7F8BB2-7F60-04AD-FCB1-2CB9BF48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E226F2-1F10-5F7F-50B0-4E8CF99E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BD0685-8F56-EBB8-629E-38AA8A8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04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55183-A9D2-64A5-56F0-F75F8ED4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D481337-AFC9-B91D-7202-C103EF09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4CF44D-62C6-3E9F-87F2-502294F7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0F209-5CB3-C7EA-EC15-290C5E3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A0195F-72AC-EC13-321D-1AF93FBE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5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258146-7F05-A616-5268-B848A0CF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2A80009-0355-9779-3563-4076AA21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CF7E35-38D6-514A-F8C0-826DDC99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2C4A45-2DA5-7FA3-AF37-90386E1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4A0A6A-7FBC-BD5E-688C-69403C55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1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FFBF-67B2-5E32-ADC6-CE16BC7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99DC8E-D393-99BD-DB40-87AFA7AD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D16DC5-4AE5-52D3-8647-C209A94B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243760-E0E1-2BF7-C956-CE7D9D9E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39A0C2-0AFD-F4DD-3071-325488D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77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7D820-FF57-5017-A4C8-68256AE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0180F6-66C4-C5C3-D29D-A3D77A8B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46AFD3-B5EE-F942-3D17-56128AEA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BDA981-8ADA-6918-2159-7D6B458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54D6CB-6498-175B-422A-FD59C41A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28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478B1-84BE-51FF-D666-183F0A5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7411CF-04A9-3D63-0EAC-EE89E9A5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062943-6B28-70CB-75CB-55673931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BCAEC2-8F3C-E51D-55A5-33F12791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DAB0887-F71A-9A18-B3BA-751D1F85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D8E312-D265-8113-08B2-E3DB5040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79B0C-AA55-41FD-074D-6D8A8FA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EFBA8B0-BD50-8A29-FFA5-ED527D5FC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B6FAD4-A678-0322-6AA9-D468F2A9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33E3F15-D288-E5BF-AC7A-4271E38C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1EAC90D-07F2-840E-5E02-E6E282C4F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8BC5CBB-4D4C-7013-5E32-BF922D4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F922F7A-7C3A-2068-5D40-23A749E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16F0F62-3469-ADE8-EBE3-B87F1E1E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73C9F-F071-C197-21CD-E85D8888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CE10864-B36C-B732-70A2-7C2E606E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C4E6199-3584-CC37-A3F8-412D8B2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41B8A27-5E61-578E-93D8-46656E9A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29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A48D90A-775B-E379-6F77-C373AA21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F75A603-F25E-4E6C-DE7D-02ECB409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F7EFAA4-81DB-7811-1BAB-D02F207B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03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2B497-EE53-7A8E-CC2D-44D68E8E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D5788-3426-0B81-5CDA-E26E1694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2205C1-DB63-90C8-269D-821328EB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E823D3-5038-D7A5-A46E-617E2388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5260AE4-E3A7-82CB-C794-7AEBD04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979502-C8DB-4B8C-4EC2-A6509650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1EF69-3FBB-3F6A-32B1-8B036A35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E7E8DEA-B149-C448-FD63-1AA0184B7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93B5D72-7E7C-1965-4212-2E44B445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7A6287A-E6A8-0DB3-C1FB-BE32137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24C04F-1967-D645-86B6-2544CB60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6B5F51-423E-0C9B-E0A5-DFB6FAD0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16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D571CE2-E504-F4D5-18C4-17D2FFC6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829B2D-5FCA-3957-AA2D-37F91B6A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BD5EBA-E699-9755-F92A-61BA7F664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3CAC43-9F54-2DA3-07D3-00F5EA891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1E152F-806E-B55E-1088-33BE52C8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0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C6011-2C57-E7A6-5D8D-95A7CBEFC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CHB-MIT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1B664F-1213-E1FB-FB4C-76C6C3796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</a:t>
            </a:r>
          </a:p>
        </p:txBody>
      </p:sp>
    </p:spTree>
    <p:extLst>
      <p:ext uri="{BB962C8B-B14F-4D97-AF65-F5344CB8AC3E}">
        <p14:creationId xmlns:p14="http://schemas.microsoft.com/office/powerpoint/2010/main" val="1067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6E047-F1D2-4DDC-C959-55805C2E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E8565C-647F-8282-21E4-948E1AA1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cases from 23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pediatric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had a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[chb01, chb24])</a:t>
            </a:r>
          </a:p>
          <a:p>
            <a:pPr marL="0" indent="0">
              <a:buNone/>
            </a:pP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9-42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and EEG signals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Hz</a:t>
            </a:r>
          </a:p>
          <a:p>
            <a:pPr marL="0" indent="0">
              <a:buNone/>
            </a:pP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digitized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EEG signals (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921.600 samples)</a:t>
            </a:r>
          </a:p>
          <a:p>
            <a:pPr marL="0" indent="0">
              <a:buNone/>
            </a:pPr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recordings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signals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matrix of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 x 921.600 samples</a:t>
            </a: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EEG recordings is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dataset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10-20-system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annotations</a:t>
            </a:r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64EF0-E08F-257E-0D76-FE4F0C1D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  <a:r>
              <a:rPr lang="da-DK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DB84687E-CB80-1A2C-8792-6C031C26A8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and end time</a:t>
            </a: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5-120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a-DK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(chb11_99: 752 s)</a:t>
            </a: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786E2061-5A9F-851B-C6C3-ABD0FD3C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659" y="4239806"/>
            <a:ext cx="3296822" cy="1937157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0D4B6854-7C24-0643-D2B6-A103655C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60" y="90444"/>
            <a:ext cx="4396821" cy="24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CHB-MIT </vt:lpstr>
      <vt:lpstr>Data</vt:lpstr>
      <vt:lpstr>Seizures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CHB-MIT </dc:title>
  <dc:creator>Martin Nguyen</dc:creator>
  <cp:lastModifiedBy>Martin Nguyen</cp:lastModifiedBy>
  <cp:revision>6</cp:revision>
  <dcterms:created xsi:type="dcterms:W3CDTF">2022-10-04T09:41:35Z</dcterms:created>
  <dcterms:modified xsi:type="dcterms:W3CDTF">2022-10-04T13:09:23Z</dcterms:modified>
</cp:coreProperties>
</file>