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8"/>
  </p:notesMasterIdLst>
  <p:handoutMasterIdLst>
    <p:handoutMasterId r:id="rId19"/>
  </p:handoutMasterIdLst>
  <p:sldIdLst>
    <p:sldId id="260" r:id="rId8"/>
    <p:sldId id="257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</p:sldIdLst>
  <p:sldSz cx="12190413" cy="6858000"/>
  <p:notesSz cx="6858000" cy="9144000"/>
  <p:custDataLst>
    <p:tags r:id="rId20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48"/>
    <a:srgbClr val="1FD082"/>
    <a:srgbClr val="2F3EEA"/>
    <a:srgbClr val="FFFFFF"/>
    <a:srgbClr val="990000"/>
    <a:srgbClr val="000000"/>
    <a:srgbClr val="FFCC00"/>
    <a:srgbClr val="FF6600"/>
    <a:srgbClr val="FF0000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898" autoAdjust="0"/>
  </p:normalViewPr>
  <p:slideViewPr>
    <p:cSldViewPr showGuides="1">
      <p:cViewPr varScale="1">
        <p:scale>
          <a:sx n="121" d="100"/>
          <a:sy n="121" d="100"/>
        </p:scale>
        <p:origin x="704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‹nr.›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subtitle style</a:t>
            </a:r>
            <a:endParaRPr lang="da-DK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bcaa6d52-323f-47fa-8dfc-5967564fa939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Sundhedsteknologi</a:t>
            </a:r>
          </a:p>
        </p:txBody>
      </p:sp>
      <p:sp>
        <p:nvSpPr>
          <p:cNvPr id="5" name="date" descr="{&quot;templafy&quot;:{&quot;id&quot;:&quot;c74cff07-9f66-4e02-9d47-e039343c6b0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21. november 2022</a:t>
            </a:r>
          </a:p>
        </p:txBody>
      </p:sp>
      <p:sp>
        <p:nvSpPr>
          <p:cNvPr id="7" name="text" descr="{&quot;templafy&quot;:{&quot;id&quot;:&quot;6a5c6537-469a-48ca-9b6d-284c996c7a59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Epileptic Seizure Detection Based on EEG Signals and Machine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BSc </a:t>
            </a:r>
            <a:r>
              <a:rPr lang="en-US" dirty="0"/>
              <a:t>Thesis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27DC9-DABA-BC11-510E-DC15A7D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 and Reflection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B664C9-0EB8-2059-A7E8-ADACCA00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B2C01DF-3FD8-5B22-26DE-293BA4578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3C25835-A111-399B-B583-B82E97C93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989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19" y="641916"/>
            <a:ext cx="9312374" cy="4545578"/>
          </a:xfrm>
        </p:spPr>
        <p:txBody>
          <a:bodyPr/>
          <a:lstStyle/>
          <a:p>
            <a:pPr marL="0" indent="0">
              <a:buNone/>
            </a:pPr>
            <a:r>
              <a:rPr lang="da-DK" sz="3200" b="1" dirty="0"/>
              <a:t>Overview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197485" indent="-197485"/>
            <a:r>
              <a:rPr lang="da-DK" b="1" dirty="0">
                <a:ea typeface="+mn-lt"/>
                <a:cs typeface="+mn-lt"/>
              </a:rPr>
              <a:t>Introduction</a:t>
            </a:r>
          </a:p>
          <a:p>
            <a:pPr marL="197485" indent="-197485"/>
            <a:endParaRPr lang="da-DK" dirty="0">
              <a:ea typeface="+mn-lt"/>
              <a:cs typeface="+mn-lt"/>
            </a:endParaRPr>
          </a:p>
          <a:p>
            <a:pPr marL="197485" indent="-197485"/>
            <a:r>
              <a:rPr lang="da-DK" b="1" dirty="0">
                <a:ea typeface="+mn-lt"/>
                <a:cs typeface="+mn-lt"/>
              </a:rPr>
              <a:t>Data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197485" indent="-197485"/>
            <a:r>
              <a:rPr lang="da-DK" b="1" dirty="0">
                <a:cs typeface="Arial"/>
              </a:rPr>
              <a:t>Method</a:t>
            </a: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EEG Signals</a:t>
            </a:r>
            <a:endParaRPr lang="en-US" dirty="0">
              <a:ea typeface="+mn-lt"/>
              <a:cs typeface="+mn-lt"/>
            </a:endParaRP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Feature Extraction</a:t>
            </a: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Machine Learning Problem</a:t>
            </a: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Performance Evaluation</a:t>
            </a:r>
          </a:p>
          <a:p>
            <a:endParaRPr lang="da-DK" dirty="0"/>
          </a:p>
          <a:p>
            <a:r>
              <a:rPr lang="da-DK" b="1" kern="0" dirty="0">
                <a:ea typeface="+mn-lt"/>
                <a:cs typeface="+mn-lt"/>
              </a:rPr>
              <a:t>Results and Discussion</a:t>
            </a:r>
          </a:p>
          <a:p>
            <a:endParaRPr lang="da-DK" kern="0" dirty="0">
              <a:ea typeface="+mn-lt"/>
              <a:cs typeface="+mn-lt"/>
            </a:endParaRPr>
          </a:p>
          <a:p>
            <a:r>
              <a:rPr lang="da-DK" b="1" kern="0" dirty="0">
                <a:ea typeface="+mn-lt"/>
                <a:cs typeface="+mn-lt"/>
              </a:rPr>
              <a:t>Conclusion and Reflection</a:t>
            </a:r>
          </a:p>
          <a:p>
            <a:endParaRPr lang="da-DK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2B50889-099D-CF3A-0DF5-A088690E3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770" y1="55138" x2="45770" y2="55138"/>
                        <a14:foregroundMark x1="49245" y1="36561" x2="49245" y2="36561"/>
                        <a14:foregroundMark x1="62689" y1="70949" x2="62689" y2="70949"/>
                        <a14:foregroundMark x1="48187" y1="70356" x2="48187" y2="70356"/>
                        <a14:foregroundMark x1="73112" y1="50198" x2="73112" y2="501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55446" y="-99392"/>
            <a:ext cx="4203700" cy="32131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50DAE-55C0-CF8B-6126-EF4713FA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Introduction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DACA1D-33AB-1893-3467-28498267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50 million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dirty="0" err="1"/>
              <a:t>suffer</a:t>
            </a:r>
            <a:r>
              <a:rPr lang="da-DK" dirty="0"/>
              <a:t> from </a:t>
            </a:r>
            <a:r>
              <a:rPr lang="da-DK" dirty="0" err="1"/>
              <a:t>epileptic</a:t>
            </a:r>
            <a:r>
              <a:rPr lang="da-DK" dirty="0"/>
              <a:t> </a:t>
            </a:r>
            <a:r>
              <a:rPr lang="da-DK" dirty="0" err="1"/>
              <a:t>seizures</a:t>
            </a:r>
            <a:r>
              <a:rPr lang="da-DK" dirty="0"/>
              <a:t> </a:t>
            </a:r>
            <a:r>
              <a:rPr lang="da-DK" dirty="0" err="1"/>
              <a:t>today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Electroencephalography</a:t>
            </a:r>
            <a:r>
              <a:rPr lang="da-DK" dirty="0"/>
              <a:t> (EEG)</a:t>
            </a:r>
          </a:p>
          <a:p>
            <a:endParaRPr lang="da-DK" dirty="0"/>
          </a:p>
          <a:p>
            <a:r>
              <a:rPr lang="da-DK" dirty="0"/>
              <a:t>Statistical Features </a:t>
            </a:r>
            <a:r>
              <a:rPr lang="da-DK" dirty="0" err="1"/>
              <a:t>extracted</a:t>
            </a:r>
            <a:r>
              <a:rPr lang="da-DK" dirty="0"/>
              <a:t> from DWT </a:t>
            </a:r>
            <a:r>
              <a:rPr lang="da-DK" dirty="0" err="1"/>
              <a:t>coefficients</a:t>
            </a:r>
            <a:r>
              <a:rPr lang="da-DK" dirty="0"/>
              <a:t> by Chen et al., but of </a:t>
            </a:r>
            <a:r>
              <a:rPr lang="da-DK" dirty="0" err="1"/>
              <a:t>rather</a:t>
            </a:r>
            <a:r>
              <a:rPr lang="da-DK" dirty="0"/>
              <a:t> a high dimension</a:t>
            </a:r>
          </a:p>
          <a:p>
            <a:endParaRPr lang="da-DK" dirty="0"/>
          </a:p>
          <a:p>
            <a:r>
              <a:rPr lang="da-DK" dirty="0" err="1"/>
              <a:t>Recreate</a:t>
            </a:r>
            <a:r>
              <a:rPr lang="da-DK" dirty="0"/>
              <a:t> Features </a:t>
            </a:r>
            <a:r>
              <a:rPr lang="da-DK" dirty="0" err="1"/>
              <a:t>based</a:t>
            </a:r>
            <a:r>
              <a:rPr lang="da-DK" dirty="0"/>
              <a:t> on Chen et al.</a:t>
            </a:r>
          </a:p>
          <a:p>
            <a:r>
              <a:rPr lang="da-DK" dirty="0" err="1"/>
              <a:t>Investigate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reduced</a:t>
            </a:r>
            <a:r>
              <a:rPr lang="da-DK" dirty="0"/>
              <a:t> features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. </a:t>
            </a:r>
          </a:p>
          <a:p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A3D3789-5FC9-58B2-1E52-BC1EABAC3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438886F-927A-8D13-3205-E4F4741A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435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151F0-4BC4-E92D-7520-B3486522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4C6AB9-FB08-9CE3-6A8D-61B75B21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56605-CDB8-80AD-5073-4560E7F410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AA94771-431E-0520-82A6-7E897C378C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492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43BA7-67E8-8B9B-8AC7-DF37F9BC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EEG Signals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E5DD89-EDD9-8356-632C-B020910D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97E0022-7790-3666-2F3D-AC4B0564FB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AE6C175-E39A-74C8-7CEA-086275407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358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9D9DB-433B-7A86-641F-DFE9AA36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Feature Extraction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9AB7DF-B82A-4E83-C70E-95578267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F3A57A4-7081-DE00-5E80-8C73E94ACC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6B6C13-BE1D-CED2-97A1-9546BEE28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99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22513-146C-C6AE-9979-9BB00F7E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Machine Learning Problem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32658E-A59C-C98F-2B48-3D2293B8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64C3A07-DDD8-ED5D-4C63-87FFA563E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A0AEB67-4548-7089-E8D1-ECCC46EAE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975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23BB-DD68-7B76-2EFD-7FA940E3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Performance Evaluation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FDE506-CBE9-99C7-57BB-F78F8A4D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15CA04C-0587-9DDD-0540-088DF7FAC7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7811ECA-F2BE-84D3-7884-3C7AF71F8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105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D839A-E81B-50DD-DBF3-1E12407D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Results and Discussion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198C7E-8F55-2295-E390-33136CE1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8072ACA-B00D-E57C-D890-C0DE693CA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6AF9C55-2AE2-40A4-6C22-9AAB22D42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0628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TMwxv76EOJdk0YMhzCYJAA=="}]}]]></TemplafyFormConfiguration>
</file>

<file path=customXml/item6.xml><?xml version="1.0" encoding="utf-8"?>
<TemplafyTemplateConfiguration><![CDATA[{"elementsMetadata":[{"type":"shape","id":"bcaa6d52-323f-47fa-8dfc-5967564fa939","elementConfiguration":{"binding":"UserProfile.Offices.Workarea_{{DocumentLanguage}}","disableUpdates":false,"type":"text"}},{"type":"shape","id":"c74cff07-9f66-4e02-9d47-e039343c6b0f","elementConfiguration":{"format":"{{DateFormats.GeneralDate}}","binding":"Form.Date","disableUpdates":false,"type":"date"}},{"type":"shape","id":"6a5c6537-469a-48ca-9b6d-284c996c7a59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Props1.xml><?xml version="1.0" encoding="utf-8"?>
<ds:datastoreItem xmlns:ds="http://schemas.openxmlformats.org/officeDocument/2006/customXml" ds:itemID="{4D5E1A10-B5E6-482A-9521-846112537EBC}">
  <ds:schemaRefs/>
</ds:datastoreItem>
</file>

<file path=customXml/itemProps2.xml><?xml version="1.0" encoding="utf-8"?>
<ds:datastoreItem xmlns:ds="http://schemas.openxmlformats.org/officeDocument/2006/customXml" ds:itemID="{68A48CB6-BD0D-4923-9904-A1B6E74851B2}">
  <ds:schemaRefs/>
</ds:datastoreItem>
</file>

<file path=customXml/itemProps3.xml><?xml version="1.0" encoding="utf-8"?>
<ds:datastoreItem xmlns:ds="http://schemas.openxmlformats.org/officeDocument/2006/customXml" ds:itemID="{7FEA1E6D-AEEC-41D9-9E9A-45BA2EAE1656}">
  <ds:schemaRefs/>
</ds:datastoreItem>
</file>

<file path=customXml/itemProps4.xml><?xml version="1.0" encoding="utf-8"?>
<ds:datastoreItem xmlns:ds="http://schemas.openxmlformats.org/officeDocument/2006/customXml" ds:itemID="{C6406FEB-B081-4DE3-B790-BA4B3B8258E1}">
  <ds:schemaRefs/>
</ds:datastoreItem>
</file>

<file path=customXml/itemProps5.xml><?xml version="1.0" encoding="utf-8"?>
<ds:datastoreItem xmlns:ds="http://schemas.openxmlformats.org/officeDocument/2006/customXml" ds:itemID="{5B29B696-7354-412C-9B8E-ED20D22F6B23}">
  <ds:schemaRefs/>
</ds:datastoreItem>
</file>

<file path=customXml/itemProps6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1996</TotalTime>
  <Words>103</Words>
  <Application>Microsoft Macintosh PowerPoint</Application>
  <PresentationFormat>Brugerdefineret</PresentationFormat>
  <Paragraphs>43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3" baseType="lpstr">
      <vt:lpstr>Arial</vt:lpstr>
      <vt:lpstr>Verdana</vt:lpstr>
      <vt:lpstr>Blank</vt:lpstr>
      <vt:lpstr>Epileptic Seizure Detection Based on EEG Signals and Machine Learning</vt:lpstr>
      <vt:lpstr>PowerPoint-præsentation</vt:lpstr>
      <vt:lpstr>Introduction</vt:lpstr>
      <vt:lpstr>Data</vt:lpstr>
      <vt:lpstr>EEG Signals</vt:lpstr>
      <vt:lpstr>Feature Extraction</vt:lpstr>
      <vt:lpstr>Machine Learning Problem</vt:lpstr>
      <vt:lpstr>Performance Evaluation</vt:lpstr>
      <vt:lpstr>Results and Discussion</vt:lpstr>
      <vt:lpstr>Conclusion and Reflection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Martin Nguyen</cp:lastModifiedBy>
  <cp:revision>77</cp:revision>
  <cp:lastPrinted>2022-11-21T13:09:16Z</cp:lastPrinted>
  <dcterms:created xsi:type="dcterms:W3CDTF">2017-07-31T08:31:56Z</dcterms:created>
  <dcterms:modified xsi:type="dcterms:W3CDTF">2022-11-22T13:11:37Z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637913158357149332</vt:lpwstr>
  </property>
  <property fmtid="{D5CDD505-2E9C-101B-9397-08002B2CF9AE}" pid="6" name="TemplafyLanguageCode">
    <vt:lpwstr>da-DK</vt:lpwstr>
  </property>
</Properties>
</file>