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1" r:id="rId1"/>
  </p:sldMasterIdLst>
  <p:notesMasterIdLst>
    <p:notesMasterId r:id="rId27"/>
  </p:notesMasterIdLst>
  <p:sldIdLst>
    <p:sldId id="256" r:id="rId2"/>
    <p:sldId id="257" r:id="rId3"/>
    <p:sldId id="260" r:id="rId4"/>
    <p:sldId id="259" r:id="rId5"/>
    <p:sldId id="262" r:id="rId6"/>
    <p:sldId id="281" r:id="rId7"/>
    <p:sldId id="282" r:id="rId8"/>
    <p:sldId id="263" r:id="rId9"/>
    <p:sldId id="268" r:id="rId10"/>
    <p:sldId id="264" r:id="rId11"/>
    <p:sldId id="266" r:id="rId12"/>
    <p:sldId id="269" r:id="rId13"/>
    <p:sldId id="279" r:id="rId14"/>
    <p:sldId id="280" r:id="rId15"/>
    <p:sldId id="270" r:id="rId16"/>
    <p:sldId id="277" r:id="rId17"/>
    <p:sldId id="271" r:id="rId18"/>
    <p:sldId id="283" r:id="rId19"/>
    <p:sldId id="284" r:id="rId20"/>
    <p:sldId id="274" r:id="rId21"/>
    <p:sldId id="275" r:id="rId22"/>
    <p:sldId id="278" r:id="rId23"/>
    <p:sldId id="276" r:id="rId24"/>
    <p:sldId id="272" r:id="rId25"/>
    <p:sldId id="267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83" d="100"/>
          <a:sy n="83" d="100"/>
        </p:scale>
        <p:origin x="686" y="125"/>
      </p:cViewPr>
      <p:guideLst>
        <p:guide orient="horz" pos="2183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BAC5E-A3FE-457D-81C3-2449058B3444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CF064-6CA3-4EFF-A119-4F0A84A6E0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126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CF064-6CA3-4EFF-A119-4F0A84A6E0B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2533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CF064-6CA3-4EFF-A119-4F0A84A6E0B8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9576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2B86-D90B-4158-8FAA-076CE7A07202}" type="datetime1">
              <a:rPr lang="ru-RU" smtClean="0"/>
              <a:t>22.12.2018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64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242C0-3330-40B5-94D4-2560A39076B2}" type="datetime1">
              <a:rPr lang="ru-RU" smtClean="0"/>
              <a:t>22.12.2018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22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E5D9-F8F2-4A5E-84D8-3BE50DA75C0A}" type="datetime1">
              <a:rPr lang="ru-RU" smtClean="0"/>
              <a:t>22.12.2018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254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97EC-6472-4BF0-92C9-FCE8A263750E}" type="datetime1">
              <a:rPr lang="ru-RU" smtClean="0"/>
              <a:t>22.12.2018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052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E42E0-034F-419F-8B1B-57C43C18CBB5}" type="datetime1">
              <a:rPr lang="ru-RU" smtClean="0"/>
              <a:t>22.12.2018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74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849F-8939-4DCB-BA96-1CC4C89E819C}" type="datetime1">
              <a:rPr lang="ru-RU" smtClean="0"/>
              <a:t>22.12.2018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4500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F809-4C66-4E6B-BFE4-798EEFEE851A}" type="datetime1">
              <a:rPr lang="ru-RU" smtClean="0"/>
              <a:t>22.12.2018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42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2A4E-F40E-4E8A-93A2-0FAD831A5813}" type="datetime1">
              <a:rPr lang="ru-RU" smtClean="0"/>
              <a:t>22.12.2018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156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AB477-88E4-4B69-BCF2-1C69CE306F29}" type="datetime1">
              <a:rPr lang="ru-RU" smtClean="0"/>
              <a:t>22.12.2018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727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04BA-45B2-46E1-AECF-130CDF6D9682}" type="datetime1">
              <a:rPr lang="ru-RU" smtClean="0"/>
              <a:t>22.12.2018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526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8A74-FD6C-4058-BD70-1B8923C8BD77}" type="datetime1">
              <a:rPr lang="ru-RU" smtClean="0"/>
              <a:t>22.12.2018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754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06B32-18EC-4081-AB08-677492FE0352}" type="datetime1">
              <a:rPr lang="ru-RU" smtClean="0"/>
              <a:t>22.12.2018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5BA95-AA8F-43F2-9578-673C4CD95B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506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67425" y="193183"/>
            <a:ext cx="1182280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и науки Российской Федерации</a:t>
            </a:r>
          </a:p>
          <a:p>
            <a:pPr algn="ctr">
              <a:spcBef>
                <a:spcPts val="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</a:t>
            </a:r>
          </a:p>
          <a:p>
            <a:pPr algn="ctr">
              <a:spcBef>
                <a:spcPts val="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</a:t>
            </a:r>
          </a:p>
          <a:p>
            <a:pPr algn="ctr">
              <a:spcBef>
                <a:spcPts val="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«Владимирский государственный университет</a:t>
            </a:r>
          </a:p>
          <a:p>
            <a:pPr algn="ctr">
              <a:spcBef>
                <a:spcPts val="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имени Александра Григорьевича и Николая Григорьевича Столетовых»</a:t>
            </a:r>
          </a:p>
          <a:p>
            <a:pPr algn="ctr">
              <a:spcBef>
                <a:spcPts val="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ВлГУ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819972" y="2420297"/>
            <a:ext cx="451771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662718" y="3443655"/>
            <a:ext cx="69395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marR="180340" algn="ctr">
              <a:spcAft>
                <a:spcPts val="0"/>
              </a:spcAft>
            </a:pPr>
            <a:endParaRPr lang="ru-RU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982691" y="5134154"/>
            <a:ext cx="500754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marR="180340">
              <a:spcAft>
                <a:spcPts val="0"/>
              </a:spcAft>
            </a:pPr>
            <a:r>
              <a:rPr lang="ru-RU" sz="2000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Выполнили: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студенты 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гр. </a:t>
            </a:r>
            <a:r>
              <a:rPr lang="ru-RU" sz="2000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ПРИ-115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340" marR="180340">
              <a:spcAft>
                <a:spcPts val="0"/>
              </a:spcAft>
            </a:pPr>
            <a:r>
              <a:rPr lang="ru-RU" sz="2000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Максим Олегович и Василиса Денисовна </a:t>
            </a:r>
            <a:r>
              <a:rPr lang="ru-RU" sz="2000" i="1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Обрубовы</a:t>
            </a:r>
            <a:endParaRPr lang="ru-RU" sz="2000" i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180340" indent="-276860">
              <a:spcAft>
                <a:spcPts val="0"/>
              </a:spcAft>
            </a:pPr>
            <a:r>
              <a:rPr lang="ru-RU" sz="2000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Принял: 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доц. </a:t>
            </a:r>
            <a:r>
              <a:rPr lang="ru-RU" sz="2000" i="1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Салех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3734873" y="3218263"/>
            <a:ext cx="482957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1766046" y="3274377"/>
            <a:ext cx="894223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Мобильное приложение для оценки профессиональных интересов по методике Соломина</a:t>
            </a:r>
          </a:p>
        </p:txBody>
      </p:sp>
    </p:spTree>
    <p:extLst>
      <p:ext uri="{BB962C8B-B14F-4D97-AF65-F5344CB8AC3E}">
        <p14:creationId xmlns:p14="http://schemas.microsoft.com/office/powerpoint/2010/main" val="376817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 txBox="1">
            <a:spLocks/>
          </p:cNvSpPr>
          <p:nvPr/>
        </p:nvSpPr>
        <p:spPr>
          <a:xfrm>
            <a:off x="1066800" y="1285874"/>
            <a:ext cx="10058400" cy="5269471"/>
          </a:xfrm>
          <a:prstGeom prst="rect">
            <a:avLst/>
          </a:prstGeom>
        </p:spPr>
        <p:txBody>
          <a:bodyPr vert="horz" lIns="0" tIns="45720" rIns="0" bIns="45720" numCol="2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z="2400" smtClean="0">
                <a:solidFill>
                  <a:schemeClr val="tx1"/>
                </a:solidFill>
              </a:rPr>
              <a:t>10</a:t>
            </a:fld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375655" y="97287"/>
            <a:ext cx="11244845" cy="5027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классов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Часть 2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52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304735" y="124477"/>
            <a:ext cx="11397803" cy="6161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развертывания</a:t>
            </a:r>
            <a:endParaRPr lang="ru-RU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1066800" y="1285874"/>
            <a:ext cx="10058400" cy="5269471"/>
          </a:xfrm>
          <a:prstGeom prst="rect">
            <a:avLst/>
          </a:prstGeom>
        </p:spPr>
        <p:txBody>
          <a:bodyPr vert="horz" lIns="0" tIns="45720" rIns="0" bIns="45720" numCol="2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z="2400" smtClean="0">
                <a:solidFill>
                  <a:schemeClr val="tx1"/>
                </a:solidFill>
              </a:rPr>
              <a:t>11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72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 txBox="1">
            <a:spLocks/>
          </p:cNvSpPr>
          <p:nvPr/>
        </p:nvSpPr>
        <p:spPr>
          <a:xfrm>
            <a:off x="1066800" y="1285874"/>
            <a:ext cx="10058400" cy="5269471"/>
          </a:xfrm>
          <a:prstGeom prst="rect">
            <a:avLst/>
          </a:prstGeom>
        </p:spPr>
        <p:txBody>
          <a:bodyPr vert="horz" lIns="0" tIns="45720" rIns="0" bIns="45720" numCol="2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z="2400" smtClean="0">
                <a:solidFill>
                  <a:schemeClr val="tx1"/>
                </a:solidFill>
              </a:rPr>
              <a:t>12</a:t>
            </a:fld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072177" y="123133"/>
            <a:ext cx="59192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 СЛАЙДА </a:t>
            </a:r>
            <a:endParaRPr lang="ru-RU" sz="4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86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z="2000" b="1" smtClean="0"/>
              <a:t>13</a:t>
            </a:fld>
            <a:endParaRPr lang="ru-RU" sz="20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072177" y="123133"/>
            <a:ext cx="59192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 СЛАЙДА </a:t>
            </a:r>
            <a:endParaRPr lang="ru-RU" sz="4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63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mtClean="0"/>
              <a:t>14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072177" y="123133"/>
            <a:ext cx="59192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 СЛАЙДА </a:t>
            </a:r>
            <a:endParaRPr lang="ru-RU" sz="4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3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z="2400" smtClean="0">
                <a:solidFill>
                  <a:schemeClr val="tx1"/>
                </a:solidFill>
              </a:rPr>
              <a:t>15</a:t>
            </a:fld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072177" y="123133"/>
            <a:ext cx="59192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 СЛАЙДА </a:t>
            </a:r>
            <a:endParaRPr lang="ru-RU" sz="4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92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mtClean="0"/>
              <a:t>16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072177" y="123133"/>
            <a:ext cx="59192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 СЛАЙДА </a:t>
            </a:r>
            <a:endParaRPr lang="ru-RU" sz="4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70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356338" y="243938"/>
            <a:ext cx="11552349" cy="9763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</a:t>
            </a:r>
            <a:endParaRPr lang="ru-RU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1971675" y="1452004"/>
            <a:ext cx="10058400" cy="5269471"/>
          </a:xfrm>
          <a:prstGeom prst="rect">
            <a:avLst/>
          </a:prstGeom>
        </p:spPr>
        <p:txBody>
          <a:bodyPr vert="horz" lIns="0" tIns="45720" rIns="0" bIns="45720" numCol="2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z="2400" smtClean="0">
                <a:solidFill>
                  <a:schemeClr val="tx1"/>
                </a:solidFill>
              </a:rPr>
              <a:t>17</a:t>
            </a:fld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66800" y="1594828"/>
            <a:ext cx="11499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84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029700" y="6356350"/>
            <a:ext cx="2743200" cy="365125"/>
          </a:xfrm>
        </p:spPr>
        <p:txBody>
          <a:bodyPr/>
          <a:lstStyle/>
          <a:p>
            <a:fld id="{5915BA95-AA8F-43F2-9578-673C4CD95B62}" type="slidenum">
              <a:rPr lang="ru-RU" sz="2400" smtClean="0"/>
              <a:t>18</a:t>
            </a:fld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072177" y="123133"/>
            <a:ext cx="59192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 СЛАЙДА </a:t>
            </a:r>
            <a:endParaRPr lang="ru-RU" sz="4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98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mtClean="0"/>
              <a:t>19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072177" y="123133"/>
            <a:ext cx="59192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 СЛАЙДА </a:t>
            </a:r>
            <a:endParaRPr lang="ru-RU" sz="4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44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066256" y="129259"/>
            <a:ext cx="6132513" cy="976312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986771" y="1208467"/>
            <a:ext cx="10058400" cy="4739425"/>
          </a:xfrm>
        </p:spPr>
        <p:txBody>
          <a:bodyPr>
            <a:noAutofit/>
          </a:bodyPr>
          <a:lstStyle/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z="2400" smtClean="0">
                <a:solidFill>
                  <a:schemeClr val="tx1"/>
                </a:solidFill>
              </a:rPr>
              <a:t>2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38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z="2400" smtClean="0">
                <a:solidFill>
                  <a:schemeClr val="tx1"/>
                </a:solidFill>
              </a:rPr>
              <a:t>20</a:t>
            </a:fld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072177" y="123133"/>
            <a:ext cx="59192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 СЛАЙДА </a:t>
            </a:r>
            <a:endParaRPr lang="ru-RU" sz="4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92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z="2400" smtClean="0">
                <a:solidFill>
                  <a:schemeClr val="tx1"/>
                </a:solidFill>
              </a:rPr>
              <a:t>21</a:t>
            </a:fld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072177" y="123133"/>
            <a:ext cx="59192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 СЛАЙДА </a:t>
            </a:r>
            <a:endParaRPr lang="ru-RU" sz="4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69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mtClean="0"/>
              <a:t>22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072177" y="123133"/>
            <a:ext cx="59192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 СЛАЙДА </a:t>
            </a:r>
            <a:endParaRPr lang="ru-RU" sz="4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90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z="2400">
                <a:solidFill>
                  <a:schemeClr val="tx1"/>
                </a:solidFill>
              </a:rPr>
              <a:pPr/>
              <a:t>23</a:t>
            </a:fld>
            <a:endParaRPr lang="ru-RU" sz="2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072177" y="123133"/>
            <a:ext cx="59192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 СЛАЙДА </a:t>
            </a:r>
            <a:endParaRPr lang="ru-RU" sz="4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62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4013915" y="283333"/>
            <a:ext cx="4215685" cy="6676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1066800" y="1285874"/>
            <a:ext cx="10058400" cy="5269471"/>
          </a:xfrm>
          <a:prstGeom prst="rect">
            <a:avLst/>
          </a:prstGeom>
        </p:spPr>
        <p:txBody>
          <a:bodyPr vert="horz" lIns="0" tIns="45720" rIns="0" bIns="45720" numCol="2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60301" y="1015367"/>
            <a:ext cx="8871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z="2400" smtClean="0">
                <a:solidFill>
                  <a:schemeClr val="tx1"/>
                </a:solidFill>
              </a:rPr>
              <a:t>24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61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092558" y="2787296"/>
            <a:ext cx="10058400" cy="976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1066800" y="1285874"/>
            <a:ext cx="10058400" cy="5269471"/>
          </a:xfrm>
          <a:prstGeom prst="rect">
            <a:avLst/>
          </a:prstGeom>
        </p:spPr>
        <p:txBody>
          <a:bodyPr vert="horz" lIns="0" tIns="45720" rIns="0" bIns="45720" numCol="2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85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554321" y="67586"/>
            <a:ext cx="7083358" cy="7444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Аналоги</a:t>
            </a:r>
            <a:endParaRPr lang="ru-RU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1066800" y="1324510"/>
            <a:ext cx="10058400" cy="5269471"/>
          </a:xfrm>
          <a:prstGeom prst="rect">
            <a:avLst/>
          </a:prstGeom>
        </p:spPr>
        <p:txBody>
          <a:bodyPr vert="horz" lIns="0" tIns="45720" rIns="0" bIns="45720" numCol="2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z="2400" smtClean="0">
                <a:solidFill>
                  <a:schemeClr val="tx1"/>
                </a:solidFill>
              </a:rPr>
              <a:t>3</a:t>
            </a:fld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45115" y="2021983"/>
            <a:ext cx="4473871" cy="1803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pic>
        <p:nvPicPr>
          <p:cNvPr id="14" name="Рисунок 13" descr="https://pp.userapi.com/c848620/v848620073/84d29/Na9XyjbWYoY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35"/>
          <a:stretch>
            <a:fillRect/>
          </a:stretch>
        </p:blipFill>
        <p:spPr bwMode="auto">
          <a:xfrm>
            <a:off x="309071" y="387205"/>
            <a:ext cx="3034491" cy="4822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4" descr="https://pp.userapi.com/c844416/v844416073/10222e/mttXGVFRlEU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18"/>
          <a:stretch>
            <a:fillRect/>
          </a:stretch>
        </p:blipFill>
        <p:spPr bwMode="auto">
          <a:xfrm>
            <a:off x="3560766" y="1197016"/>
            <a:ext cx="3458219" cy="5259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Рисунок 15" descr="https://pp.userapi.com/c846522/v846522073/100627/PnN6ByAmTBU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87"/>
          <a:stretch>
            <a:fillRect/>
          </a:stretch>
        </p:blipFill>
        <p:spPr bwMode="auto">
          <a:xfrm>
            <a:off x="7341870" y="439831"/>
            <a:ext cx="3335365" cy="51666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283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776245" y="546720"/>
            <a:ext cx="8712536" cy="7320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Функциональные/нефункциональные требования</a:t>
            </a:r>
            <a:endParaRPr lang="ru-RU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z="2400" smtClean="0">
                <a:solidFill>
                  <a:schemeClr val="tx1"/>
                </a:solidFill>
              </a:rPr>
              <a:t>4</a:t>
            </a:fld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1368" y="1595021"/>
            <a:ext cx="6157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Функциональные: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18479" y="1595021"/>
            <a:ext cx="54735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 функциональные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06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3189262" y="0"/>
            <a:ext cx="6541607" cy="7449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прецедентов</a:t>
            </a:r>
            <a:endParaRPr lang="ru-RU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1066800" y="1285874"/>
            <a:ext cx="10058400" cy="5269471"/>
          </a:xfrm>
          <a:prstGeom prst="rect">
            <a:avLst/>
          </a:prstGeom>
        </p:spPr>
        <p:txBody>
          <a:bodyPr vert="horz" lIns="0" tIns="45720" rIns="0" bIns="45720" numCol="2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z="2400" smtClean="0">
                <a:solidFill>
                  <a:schemeClr val="tx1"/>
                </a:solidFill>
              </a:rPr>
              <a:t>5</a:t>
            </a:fld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5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mtClean="0"/>
              <a:t>6</a:t>
            </a:fld>
            <a:endParaRPr lang="ru-RU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281626" y="0"/>
            <a:ext cx="6541607" cy="7449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прецедентов (</a:t>
            </a:r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</a:t>
            </a:r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асть 1)</a:t>
            </a:r>
            <a:endParaRPr lang="ru-RU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41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mtClean="0"/>
              <a:t>7</a:t>
            </a:fld>
            <a:endParaRPr lang="ru-RU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440593" y="0"/>
            <a:ext cx="6541607" cy="7449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прецедентов (Часть 2)</a:t>
            </a:r>
            <a:endParaRPr lang="ru-RU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94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710507" y="152063"/>
            <a:ext cx="10844011" cy="6161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классов</a:t>
            </a:r>
            <a:endParaRPr lang="ru-RU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066800" y="1285874"/>
            <a:ext cx="10058400" cy="5269471"/>
          </a:xfrm>
          <a:prstGeom prst="rect">
            <a:avLst/>
          </a:prstGeom>
        </p:spPr>
        <p:txBody>
          <a:bodyPr vert="horz" lIns="0" tIns="45720" rIns="0" bIns="45720" numCol="2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z="2400" smtClean="0">
                <a:solidFill>
                  <a:schemeClr val="tx1"/>
                </a:solidFill>
              </a:rPr>
              <a:t>8</a:t>
            </a:fld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846728" y="1285874"/>
            <a:ext cx="1750752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878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375655" y="97287"/>
            <a:ext cx="11244845" cy="5027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классов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Часть 1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z="2400" smtClean="0">
                <a:solidFill>
                  <a:schemeClr val="tx1"/>
                </a:solidFill>
              </a:rPr>
              <a:t>9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47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1886</TotalTime>
  <Words>137</Words>
  <Application>Microsoft Office PowerPoint</Application>
  <PresentationFormat>Широкоэкранный</PresentationFormat>
  <Paragraphs>66</Paragraphs>
  <Slides>25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Office Theme</vt:lpstr>
      <vt:lpstr>Презентация PowerPoint</vt:lpstr>
      <vt:lpstr>Предметная область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 Прототип программной системы  «Авторемонтные мастерские»</dc:title>
  <dc:creator>Nastya Winehouse</dc:creator>
  <cp:lastModifiedBy>Vasilisa Lapygina</cp:lastModifiedBy>
  <cp:revision>96</cp:revision>
  <dcterms:created xsi:type="dcterms:W3CDTF">2017-05-19T05:28:20Z</dcterms:created>
  <dcterms:modified xsi:type="dcterms:W3CDTF">2018-12-23T11:07:23Z</dcterms:modified>
</cp:coreProperties>
</file>