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328" r:id="rId3"/>
    <p:sldId id="329" r:id="rId4"/>
    <p:sldId id="279" r:id="rId5"/>
    <p:sldId id="330" r:id="rId6"/>
    <p:sldId id="332" r:id="rId7"/>
    <p:sldId id="331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1328"/>
  </p:normalViewPr>
  <p:slideViewPr>
    <p:cSldViewPr snapToGrid="0">
      <p:cViewPr>
        <p:scale>
          <a:sx n="110" d="100"/>
          <a:sy n="110" d="100"/>
        </p:scale>
        <p:origin x="16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F46-E298-9848-A43C-C3FD139B37E7}" type="datetimeFigureOut">
              <a:rPr kumimoji="1" lang="ja-JP" altLang="en-US" smtClean="0"/>
              <a:t>2016/5/7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46D12-DC2A-D247-9513-32F7DC6F8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4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61A5-237B-3348-A34B-68339537B8A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6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91014" y="1738184"/>
            <a:ext cx="7173613" cy="504439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AA2-96C3-4963-8748-D1437E6AA4B1}" type="datetimeFigureOut">
              <a:rPr kumimoji="1" lang="ja-JP" altLang="en-US" smtClean="0"/>
              <a:t>2016/5/7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71AB-7588-4295-8AC4-715836846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6627" y="264372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Yusuke Fukasawa</a:t>
            </a:r>
          </a:p>
          <a:p>
            <a:r>
              <a:rPr lang="en-US" dirty="0"/>
              <a:t>Nishino Lab M1</a:t>
            </a:r>
          </a:p>
          <a:p>
            <a:r>
              <a:rPr lang="en-US" dirty="0"/>
              <a:t>2016/xx/xx</a:t>
            </a:r>
          </a:p>
        </p:txBody>
      </p:sp>
    </p:spTree>
    <p:extLst>
      <p:ext uri="{BB962C8B-B14F-4D97-AF65-F5344CB8AC3E}">
        <p14:creationId xmlns:p14="http://schemas.microsoft.com/office/powerpoint/2010/main" val="17759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6220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タイトル プレースホルダー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+mj-ea"/>
                <a:ea typeface="+mj-ea"/>
              </a:rPr>
              <a:t>Agenda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9" name="日付プレースホルダー 3"/>
          <p:cNvSpPr txBox="1">
            <a:spLocks/>
          </p:cNvSpPr>
          <p:nvPr userDrawn="1"/>
        </p:nvSpPr>
        <p:spPr>
          <a:xfrm>
            <a:off x="628650" y="6170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14C6F2-7246-409D-9917-681DDC4FE9EA}" type="datetimeFigureOut">
              <a:rPr kumimoji="1" lang="ja-JP" altLang="en-US" smtClean="0"/>
              <a:pPr/>
              <a:t>2016/5/7</a:t>
            </a:fld>
            <a:endParaRPr kumimoji="1" lang="ja-JP" altLang="en-US" dirty="0"/>
          </a:p>
        </p:txBody>
      </p:sp>
      <p:sp>
        <p:nvSpPr>
          <p:cNvPr id="10" name="スライド番号プレースホルダー 5"/>
          <p:cNvSpPr txBox="1">
            <a:spLocks/>
          </p:cNvSpPr>
          <p:nvPr userDrawn="1"/>
        </p:nvSpPr>
        <p:spPr>
          <a:xfrm>
            <a:off x="6565042" y="62511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29F9AB-5902-4F0C-BD0D-C4DE0DD3726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Agenda 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5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289656"/>
            <a:ext cx="9144000" cy="6906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Main Message</a:t>
            </a:r>
            <a:endParaRPr kumimoji="1" lang="ja-JP" altLang="en-US" dirty="0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1638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4C85-5454-4A43-804A-5C1BA91A9C79}" type="datetimeFigureOut">
              <a:rPr kumimoji="1" lang="ja-JP" altLang="en-US" smtClean="0"/>
              <a:t>2016/5/7</a:t>
            </a:fld>
            <a:endParaRPr kumimoji="1"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1753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 flipV="1">
            <a:off x="0" y="980304"/>
            <a:ext cx="6809362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28650" y="1490663"/>
            <a:ext cx="7683500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marL="0" indent="0" algn="ctr">
              <a:buFontTx/>
              <a:buNone/>
              <a:defRPr sz="18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136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6A10-7931-4D40-B0BB-5651D921EDD9}" type="datetimeFigureOut">
              <a:rPr kumimoji="1" lang="ja-JP" altLang="en-US" smtClean="0"/>
              <a:t>2016/5/7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8D8A-AD68-2A41-A98A-E32A30751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1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EAA2-96C3-4963-8748-D1437E6AA4B1}" type="datetimeFigureOut">
              <a:rPr kumimoji="1" lang="ja-JP" altLang="en-US" smtClean="0"/>
              <a:t>2016/5/7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71AB-7588-4295-8AC4-715836846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66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81" r:id="rId3"/>
    <p:sldLayoutId id="21474836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デザイン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タイトル 12"/>
          <p:cNvSpPr>
            <a:spLocks noGrp="1"/>
          </p:cNvSpPr>
          <p:nvPr>
            <p:ph type="ctrTitle"/>
          </p:nvPr>
        </p:nvSpPr>
        <p:spPr>
          <a:xfrm>
            <a:off x="650424" y="518832"/>
            <a:ext cx="7214928" cy="1010817"/>
          </a:xfrm>
        </p:spPr>
        <p:txBody>
          <a:bodyPr rtlCol="0">
            <a:noAutofit/>
          </a:bodyPr>
          <a:lstStyle/>
          <a:p>
            <a:r>
              <a:rPr lang="en-US" altLang="ja-JP" sz="4000" dirty="0"/>
              <a:t>What is the absolute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best </a:t>
            </a:r>
            <a:r>
              <a:rPr lang="en-US" altLang="ja-JP" sz="4000" dirty="0"/>
              <a:t>or worst role combination of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team </a:t>
            </a:r>
            <a:r>
              <a:rPr lang="en-US" altLang="ja-JP" sz="4000" dirty="0"/>
              <a:t>members ?</a:t>
            </a:r>
            <a:endParaRPr sz="2400" b="1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71674" y="2695206"/>
            <a:ext cx="5200651" cy="165703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r"/>
            <a:r>
              <a:rPr lang="en-US" altLang="ja-JP" sz="2400" dirty="0" smtClean="0"/>
              <a:t>M. Ochi / Y. </a:t>
            </a:r>
            <a:r>
              <a:rPr lang="en-US" altLang="ja-JP" sz="2400" dirty="0" err="1"/>
              <a:t>Fukasawa</a:t>
            </a:r>
            <a:endParaRPr lang="en-US" altLang="ja-JP" sz="2400" dirty="0"/>
          </a:p>
          <a:p>
            <a:pPr algn="r"/>
            <a:r>
              <a:rPr lang="en-US" altLang="ja-JP" sz="2400" dirty="0" smtClean="0"/>
              <a:t>2016/05/08  </a:t>
            </a:r>
            <a:endParaRPr lang="en-US" altLang="ja-JP" sz="1051" dirty="0"/>
          </a:p>
          <a:p>
            <a:pPr algn="r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841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What is the best team in </a:t>
            </a:r>
            <a:r>
              <a:rPr kumimoji="1" lang="en-US" altLang="ja-JP" dirty="0" err="1" smtClean="0">
                <a:latin typeface="Times New Roman" charset="0"/>
                <a:ea typeface="Times New Roman" charset="0"/>
                <a:cs typeface="Times New Roman" charset="0"/>
              </a:rPr>
              <a:t>LoL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b="1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1284" y="1333559"/>
            <a:ext cx="764310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n"/>
            </a:pPr>
            <a:r>
              <a:rPr kumimoji="1"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In League of Legends, there are so many combinations in team construction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n"/>
            </a:pPr>
            <a:r>
              <a:rPr kumimoji="1"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In this study, we pay attention to three factors to understand the best team combinations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53142" y="3450772"/>
            <a:ext cx="2394857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Champion’s</a:t>
            </a:r>
          </a:p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Role</a:t>
            </a:r>
            <a:endParaRPr kumimoji="1" lang="ja-JP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27294" y="3450772"/>
            <a:ext cx="2394857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Timeline</a:t>
            </a:r>
          </a:p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Lane</a:t>
            </a:r>
            <a:endParaRPr kumimoji="1" lang="ja-JP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01446" y="3450771"/>
            <a:ext cx="2394857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Timeline</a:t>
            </a:r>
          </a:p>
          <a:p>
            <a:pPr algn="ctr"/>
            <a:r>
              <a:rPr kumimoji="1" lang="en-US" altLang="ja-JP" sz="3200" dirty="0" smtClean="0">
                <a:latin typeface="Times New Roman" charset="0"/>
                <a:ea typeface="Times New Roman" charset="0"/>
                <a:cs typeface="Times New Roman" charset="0"/>
              </a:rPr>
              <a:t>Role</a:t>
            </a:r>
            <a:endParaRPr kumimoji="1" lang="ja-JP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3142" y="4519452"/>
            <a:ext cx="239485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Assassin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Fighter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Mage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Marksman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Tank</a:t>
            </a:r>
            <a:endParaRPr kumimoji="1" lang="ja-JP" alt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27293" y="4519452"/>
            <a:ext cx="2394857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TOP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MIDDLE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BOTTOM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JUNGLE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1444" y="4519452"/>
            <a:ext cx="23948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SOLO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DUO_SUPPORT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DUO_CARRY</a:t>
            </a:r>
            <a:endParaRPr kumimoji="1" lang="en-US" altLang="ja-JP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DUO</a:t>
            </a:r>
          </a:p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kumimoji="1" lang="en-US" altLang="ja-JP" sz="1600" dirty="0" smtClean="0">
                <a:latin typeface="Times New Roman" charset="0"/>
                <a:ea typeface="Times New Roman" charset="0"/>
                <a:cs typeface="Times New Roman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4266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Our Method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997527" y="1371600"/>
            <a:ext cx="4735285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Times New Roman" charset="0"/>
                <a:ea typeface="Times New Roman" charset="0"/>
                <a:cs typeface="Times New Roman" charset="0"/>
              </a:rPr>
              <a:t>Get Match </a:t>
            </a:r>
            <a:r>
              <a:rPr kumimoji="1" lang="en-US" altLang="ja-JP" sz="2000" smtClean="0">
                <a:latin typeface="Times New Roman" charset="0"/>
                <a:ea typeface="Times New Roman" charset="0"/>
                <a:cs typeface="Times New Roman" charset="0"/>
              </a:rPr>
              <a:t>Stats through some APIs</a:t>
            </a:r>
            <a:endParaRPr kumimoji="1" lang="ja-JP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-2726873" y="1025488"/>
            <a:ext cx="289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FeaturedGames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で最近のゲームを取得</a:t>
            </a:r>
            <a:endParaRPr lang="ja-JP" altLang="en-US" dirty="0">
              <a:solidFill>
                <a:srgbClr val="262626"/>
              </a:solidFill>
              <a:latin typeface="Consolas" charset="0"/>
            </a:endParaRPr>
          </a:p>
          <a:p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２．</a:t>
            </a:r>
            <a:r>
              <a:rPr lang="en-US" altLang="ja-JP" dirty="0">
                <a:solidFill>
                  <a:srgbClr val="AC7535"/>
                </a:solidFill>
                <a:latin typeface="Consolas" charset="0"/>
              </a:rPr>
              <a:t>Participants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の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SummonerNames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を取得</a:t>
            </a:r>
            <a:endParaRPr lang="en-US" altLang="ja-JP" dirty="0">
              <a:solidFill>
                <a:srgbClr val="262626"/>
              </a:solidFill>
              <a:latin typeface="Consolas" charset="0"/>
            </a:endParaRPr>
          </a:p>
          <a:p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３．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SummonerNames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を使って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SummonerId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を取得</a:t>
            </a:r>
            <a:endParaRPr lang="en-US" altLang="ja-JP" dirty="0">
              <a:solidFill>
                <a:srgbClr val="262626"/>
              </a:solidFill>
              <a:latin typeface="Consolas" charset="0"/>
            </a:endParaRPr>
          </a:p>
          <a:p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４．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SummonerId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を使って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SummonerGames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を取得</a:t>
            </a:r>
            <a:endParaRPr lang="en-US" altLang="ja-JP" dirty="0">
              <a:solidFill>
                <a:srgbClr val="262626"/>
              </a:solidFill>
              <a:latin typeface="Consolas" charset="0"/>
            </a:endParaRPr>
          </a:p>
          <a:p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５．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SummonerGames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から</a:t>
            </a:r>
            <a:r>
              <a:rPr lang="en-US" altLang="ja-JP" dirty="0" err="1">
                <a:solidFill>
                  <a:srgbClr val="AC7535"/>
                </a:solidFill>
                <a:latin typeface="Consolas" charset="0"/>
              </a:rPr>
              <a:t>MatchStats</a:t>
            </a:r>
            <a:r>
              <a:rPr lang="ja-JP" altLang="en-US" dirty="0">
                <a:solidFill>
                  <a:srgbClr val="AC7535"/>
                </a:solidFill>
                <a:latin typeface="Consolas" charset="0"/>
              </a:rPr>
              <a:t>を取得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3413" y="1360715"/>
            <a:ext cx="189411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featured-games-v1.0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stats-v1.3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match-v2.2</a:t>
            </a:r>
            <a:endParaRPr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97527" y="2692613"/>
            <a:ext cx="4735285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From data, extract</a:t>
            </a:r>
          </a:p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champion’ role</a:t>
            </a:r>
            <a:r>
              <a:rPr kumimoji="1" lang="en-US" altLang="ja-JP" dirty="0">
                <a:latin typeface="Times New Roman" charset="0"/>
                <a:ea typeface="Times New Roman" charset="0"/>
                <a:cs typeface="Times New Roman" charset="0"/>
              </a:rPr>
              <a:t>, timeline lane, timeline 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role</a:t>
            </a:r>
          </a:p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on each teams of matches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97526" y="4013626"/>
            <a:ext cx="4735285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sing these three factors, </a:t>
            </a:r>
          </a:p>
          <a:p>
            <a:pPr algn="ctr"/>
            <a:r>
              <a:rPr kumimoji="1" lang="en-US" altLang="ja-JP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lassify each teams into 30 clusters</a:t>
            </a:r>
            <a:endParaRPr kumimoji="1" lang="en-US" altLang="ja-JP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through K-means method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997526" y="5334639"/>
            <a:ext cx="4735285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Through each match result, </a:t>
            </a:r>
          </a:p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estimate potential of each clusters</a:t>
            </a:r>
          </a:p>
          <a:p>
            <a:pPr algn="ctr"/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using ”</a:t>
            </a:r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ja-JP" dirty="0" err="1">
                <a:latin typeface="Times New Roman" charset="0"/>
                <a:ea typeface="Times New Roman" charset="0"/>
                <a:cs typeface="Times New Roman" charset="0"/>
              </a:rPr>
              <a:t>TrueSkill</a:t>
            </a:r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™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Model”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732811" y="2687481"/>
            <a:ext cx="189411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Use 9778 matches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Season2015</a:t>
            </a:r>
          </a:p>
        </p:txBody>
      </p:sp>
    </p:spTree>
    <p:extLst>
      <p:ext uri="{BB962C8B-B14F-4D97-AF65-F5344CB8AC3E}">
        <p14:creationId xmlns:p14="http://schemas.microsoft.com/office/powerpoint/2010/main" val="189640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Times New Roman" charset="0"/>
                <a:ea typeface="Times New Roman" charset="0"/>
                <a:cs typeface="Times New Roman" charset="0"/>
              </a:rPr>
              <a:t>TrueSkill</a:t>
            </a:r>
            <a:r>
              <a:rPr lang="en-US" altLang="ja-JP" dirty="0">
                <a:latin typeface="Times New Roman" charset="0"/>
                <a:ea typeface="Times New Roman" charset="0"/>
                <a:cs typeface="Times New Roman" charset="0"/>
              </a:rPr>
              <a:t>™ Ranking System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1284" y="1333559"/>
            <a:ext cx="824240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n"/>
            </a:pPr>
            <a:r>
              <a:rPr kumimoji="1"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Developed by Microsoft Research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n"/>
            </a:pPr>
            <a:r>
              <a:rPr kumimoji="1"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ja-JP" sz="2400" dirty="0">
                <a:solidFill>
                  <a:srgbClr val="141414"/>
                </a:solidFill>
                <a:latin typeface="Times New Roman" charset="0"/>
                <a:ea typeface="Times New Roman" charset="0"/>
                <a:cs typeface="Times New Roman" charset="0"/>
              </a:rPr>
              <a:t>The purpose of a ranking system is to both identify and track the skills of gamers in a game (mode) in order to be able to match them into competitive matches</a:t>
            </a:r>
            <a:r>
              <a:rPr lang="en-US" altLang="ja-JP" sz="2400" dirty="0" smtClean="0">
                <a:solidFill>
                  <a:srgbClr val="141414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1" lang="en-US" altLang="ja-JP" sz="2400" dirty="0" smtClean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1283" y="5964782"/>
            <a:ext cx="6437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>
                <a:latin typeface="Times New Roman" charset="0"/>
                <a:ea typeface="Times New Roman" charset="0"/>
                <a:cs typeface="Times New Roman" charset="0"/>
              </a:rPr>
              <a:t>Source: </a:t>
            </a:r>
            <a:r>
              <a:rPr lang="ja-JP" altLang="en-US" dirty="0" smtClean="0">
                <a:latin typeface="Times New Roman" charset="0"/>
                <a:ea typeface="Times New Roman" charset="0"/>
                <a:cs typeface="Times New Roman" charset="0"/>
              </a:rPr>
              <a:t>http</a:t>
            </a:r>
            <a:r>
              <a:rPr lang="ja-JP" altLang="en-US" dirty="0">
                <a:latin typeface="Times New Roman" charset="0"/>
                <a:ea typeface="Times New Roman" charset="0"/>
                <a:cs typeface="Times New Roman" charset="0"/>
              </a:rPr>
              <a:t>://research.microsoft.com/en-us/projects/trueskill/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09448"/>
            <a:ext cx="2895600" cy="254000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700269" y="3940730"/>
            <a:ext cx="55481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ü"/>
            </a:pPr>
            <a:r>
              <a:rPr kumimoji="1" lang="en-US" altLang="ja-JP" sz="2000" dirty="0">
                <a:latin typeface="Times New Roman" charset="0"/>
                <a:ea typeface="Times New Roman" charset="0"/>
                <a:cs typeface="Times New Roman" charset="0"/>
              </a:rPr>
              <a:t>Sigma decreases with the increase in the number of games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ü"/>
            </a:pPr>
            <a:r>
              <a:rPr kumimoji="1" lang="en-US" altLang="ja-JP" sz="2000" dirty="0">
                <a:latin typeface="Times New Roman" charset="0"/>
                <a:ea typeface="Times New Roman" charset="0"/>
                <a:cs typeface="Times New Roman" charset="0"/>
              </a:rPr>
              <a:t>When a cluster wins, mu of the cluster increases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ü"/>
            </a:pPr>
            <a:r>
              <a:rPr kumimoji="1" lang="en-US" altLang="ja-JP" sz="2000" dirty="0">
                <a:latin typeface="Times New Roman" charset="0"/>
                <a:ea typeface="Times New Roman" charset="0"/>
                <a:cs typeface="Times New Roman" charset="0"/>
              </a:rPr>
              <a:t>When a cluster loses, mu of the cluster decreases</a:t>
            </a:r>
          </a:p>
        </p:txBody>
      </p:sp>
    </p:spTree>
    <p:extLst>
      <p:ext uri="{BB962C8B-B14F-4D97-AF65-F5344CB8AC3E}">
        <p14:creationId xmlns:p14="http://schemas.microsoft.com/office/powerpoint/2010/main" val="4063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Best Teams Combinations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28440"/>
              </p:ext>
            </p:extLst>
          </p:nvPr>
        </p:nvGraphicFramePr>
        <p:xfrm>
          <a:off x="335664" y="1805650"/>
          <a:ext cx="4236336" cy="17130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2112"/>
                <a:gridCol w="1412112"/>
                <a:gridCol w="1412112"/>
              </a:tblGrid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Cluster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Sigma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22.589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0.782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</a:t>
                      </a:r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22.428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0.781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22.398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0.779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67" y="1603718"/>
            <a:ext cx="4097438" cy="211691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3964497"/>
            <a:ext cx="4421528" cy="228435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60146"/>
            <a:ext cx="4572000" cy="23620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111750" y="3549794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Assassin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38633" y="3549794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Fighter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29363" y="3549794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Mage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0092" y="3549794"/>
            <a:ext cx="74182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smtClean="0">
                <a:latin typeface="Times New Roman" charset="0"/>
                <a:ea typeface="Times New Roman" charset="0"/>
                <a:cs typeface="Times New Roman" charset="0"/>
              </a:rPr>
              <a:t>Marksman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574781" y="3545541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77262" y="3545541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Tank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5267" y="251335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0.10%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55391" y="1489668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0.26%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46121" y="1860856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88698" y="1860856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0.21%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85541" y="219325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0.14%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94020" y="2843483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0.09%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4953" y="6083879"/>
            <a:ext cx="72254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smtClean="0">
                <a:latin typeface="Times New Roman" charset="0"/>
                <a:ea typeface="Times New Roman" charset="0"/>
                <a:cs typeface="Times New Roman" charset="0"/>
              </a:rPr>
              <a:t>BOTTOM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652022" y="6079626"/>
            <a:ext cx="106802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JUNGLE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23268" y="6097139"/>
            <a:ext cx="76751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MIDDLE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07392" y="6079626"/>
            <a:ext cx="76328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TOP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5892" y="4023393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0.39%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79855" y="4538749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0.23%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793582" y="510667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0.19%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775591" y="510667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0.19%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12533" y="6031996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DUO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7851" y="6031961"/>
            <a:ext cx="716581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smtClean="0">
                <a:latin typeface="Times New Roman" charset="0"/>
                <a:ea typeface="Times New Roman" charset="0"/>
                <a:cs typeface="Times New Roman" charset="0"/>
              </a:rPr>
              <a:t>DUO_</a:t>
            </a:r>
          </a:p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CARRY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12001" y="6031659"/>
            <a:ext cx="74182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DUO_</a:t>
            </a:r>
          </a:p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461001" y="6031659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NONE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46319" y="6037181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SOLO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32682" y="5218384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0.05%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68980" y="477806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0.18%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671175" y="477806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0.18%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477759" y="431286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0.23%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63077" y="385110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0.37%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8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Best Example -Cluster 11-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1447"/>
              </p:ext>
            </p:extLst>
          </p:nvPr>
        </p:nvGraphicFramePr>
        <p:xfrm>
          <a:off x="0" y="995424"/>
          <a:ext cx="9144000" cy="51920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719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0_role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Middle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Bottom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Assasin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DUO_CARRY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DUO_SUPPORT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Bottom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SOLO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Worst Teams Combinations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0796"/>
              </p:ext>
            </p:extLst>
          </p:nvPr>
        </p:nvGraphicFramePr>
        <p:xfrm>
          <a:off x="474559" y="1713052"/>
          <a:ext cx="4236336" cy="17130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2112"/>
                <a:gridCol w="1412112"/>
                <a:gridCol w="1412112"/>
              </a:tblGrid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Cluster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Sigma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6.665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0.782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8.131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0.782</a:t>
                      </a:r>
                      <a:endParaRPr lang="nb-N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/>
                </a:tc>
              </a:tr>
              <a:tr h="428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8.148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u="none" strike="noStrik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0.784</a:t>
                      </a:r>
                      <a:endParaRPr lang="fi-FI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4" y="1592175"/>
            <a:ext cx="4004841" cy="206907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9" y="3951299"/>
            <a:ext cx="4479405" cy="23142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3" y="3951299"/>
            <a:ext cx="4317357" cy="2230539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5234562" y="3426108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Assassin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1445" y="3426108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Fighter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52175" y="3426108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Mage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042904" y="3426108"/>
            <a:ext cx="74182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smtClean="0">
                <a:latin typeface="Times New Roman" charset="0"/>
                <a:ea typeface="Times New Roman" charset="0"/>
                <a:cs typeface="Times New Roman" charset="0"/>
              </a:rPr>
              <a:t>Marksman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697593" y="3421855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300074" y="3421855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Tank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71205" y="2847027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0.10%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78203" y="2163511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0.20%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52175" y="1479995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0.28%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79058" y="181697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0.21%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41343" y="2819692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0.10%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00074" y="2525813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0.11%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95424" y="6075230"/>
            <a:ext cx="72254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smtClean="0">
                <a:latin typeface="Times New Roman" charset="0"/>
                <a:ea typeface="Times New Roman" charset="0"/>
                <a:cs typeface="Times New Roman" charset="0"/>
              </a:rPr>
              <a:t>BOTTOM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02493" y="6070977"/>
            <a:ext cx="1068026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JUNGLE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873739" y="6088490"/>
            <a:ext cx="76751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MIDDLE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15738" y="6070977"/>
            <a:ext cx="763282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TOP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47831" y="513879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30326" y="453010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0.02%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17885" y="3997599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0.96%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94262" y="5167290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271205" y="4399448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0.02%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78034" y="5208543"/>
            <a:ext cx="67564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0.001%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69963" y="5208543"/>
            <a:ext cx="6843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0.001%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541472" y="3916421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dirty="0" smtClean="0">
                <a:latin typeface="Times New Roman" charset="0"/>
                <a:ea typeface="Times New Roman" charset="0"/>
                <a:cs typeface="Times New Roman" charset="0"/>
              </a:rPr>
              <a:t>0.97%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328050" y="4783241"/>
            <a:ext cx="62688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200" smtClean="0">
                <a:latin typeface="Times New Roman" charset="0"/>
                <a:ea typeface="Times New Roman" charset="0"/>
                <a:cs typeface="Times New Roman" charset="0"/>
              </a:rPr>
              <a:t>0.01%</a:t>
            </a:r>
            <a:endParaRPr kumimoji="1" lang="ja-JP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227662" y="6014160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DUO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978034" y="6003542"/>
            <a:ext cx="716581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DUO_</a:t>
            </a:r>
          </a:p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CARRY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69962" y="5988462"/>
            <a:ext cx="74182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DUO_</a:t>
            </a:r>
          </a:p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26271" y="5990313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NONE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00074" y="6000919"/>
            <a:ext cx="6604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891" marR="0" lvl="0" indent="-342891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ja-JP" sz="1000" dirty="0" smtClean="0">
                <a:latin typeface="Times New Roman" charset="0"/>
                <a:ea typeface="Times New Roman" charset="0"/>
                <a:cs typeface="Times New Roman" charset="0"/>
              </a:rPr>
              <a:t>SOLO</a:t>
            </a:r>
            <a:endParaRPr kumimoji="1" lang="ja-JP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025"/>
            <a:ext cx="9144000" cy="69064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Worst</a:t>
            </a:r>
            <a:r>
              <a:rPr kumimoji="1"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 Example -Cluster 21-</a:t>
            </a:r>
            <a:endParaRPr kumimoji="1" lang="ja-JP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94962" y="731"/>
            <a:ext cx="3249038" cy="288925"/>
          </a:xfrm>
        </p:spPr>
        <p:txBody>
          <a:bodyPr/>
          <a:lstStyle/>
          <a:p>
            <a:r>
              <a:rPr kumimoji="1"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13621"/>
              </p:ext>
            </p:extLst>
          </p:nvPr>
        </p:nvGraphicFramePr>
        <p:xfrm>
          <a:off x="0" y="983844"/>
          <a:ext cx="9144000" cy="519094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091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1_champion_attr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4_champion_attr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4_lane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4_role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Assasin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Marksman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Jungle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908" marR="5908" marT="5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9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891" indent="-342891">
          <a:lnSpc>
            <a:spcPct val="130000"/>
          </a:lnSpc>
          <a:buFont typeface="Wingdings" charset="2"/>
          <a:buChar char="u"/>
          <a:defRPr sz="2400" dirty="0" smtClean="0">
            <a:latin typeface="+mn-ea"/>
            <a:ea typeface="+mn-ea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2273D7FA-94E8-F64D-B2B2-4A1B94555BB5}" vid="{74BA88BC-85AB-664A-ADBB-616454364871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634</Words>
  <Application>Microsoft Macintosh PowerPoint</Application>
  <PresentationFormat>画面に合わせる (4:3)</PresentationFormat>
  <Paragraphs>380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Consolas</vt:lpstr>
      <vt:lpstr>Times New Roman</vt:lpstr>
      <vt:lpstr>Wingdings</vt:lpstr>
      <vt:lpstr>Yu Gothic</vt:lpstr>
      <vt:lpstr>游ゴシック</vt:lpstr>
      <vt:lpstr>游ゴシック Light</vt:lpstr>
      <vt:lpstr>Arial</vt:lpstr>
      <vt:lpstr>Office テーマ</vt:lpstr>
      <vt:lpstr>What is the absolute  best or worst role combination of  team members ?</vt:lpstr>
      <vt:lpstr>What is the best team in LoL?</vt:lpstr>
      <vt:lpstr>Our Method</vt:lpstr>
      <vt:lpstr>TrueSkill™ Ranking System</vt:lpstr>
      <vt:lpstr>Best Teams Combinations</vt:lpstr>
      <vt:lpstr>Best Example -Cluster 11-</vt:lpstr>
      <vt:lpstr>Worst Teams Combinations</vt:lpstr>
      <vt:lpstr>Worst Example -Cluster 21-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Fukasawa</dc:creator>
  <cp:lastModifiedBy>Yusuke Fukasawa</cp:lastModifiedBy>
  <cp:revision>206</cp:revision>
  <dcterms:created xsi:type="dcterms:W3CDTF">2016-02-07T12:29:07Z</dcterms:created>
  <dcterms:modified xsi:type="dcterms:W3CDTF">2016-05-07T13:38:12Z</dcterms:modified>
</cp:coreProperties>
</file>