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5" r:id="rId3"/>
    <p:sldId id="314" r:id="rId4"/>
    <p:sldId id="309" r:id="rId5"/>
    <p:sldId id="316" r:id="rId6"/>
    <p:sldId id="317" r:id="rId7"/>
    <p:sldId id="318" r:id="rId8"/>
    <p:sldId id="319" r:id="rId9"/>
    <p:sldId id="320" r:id="rId10"/>
    <p:sldId id="310" r:id="rId11"/>
    <p:sldId id="321" r:id="rId12"/>
    <p:sldId id="32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1" d="100"/>
          <a:sy n="81" d="100"/>
        </p:scale>
        <p:origin x="2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O'Donovan" userId="26a553ea-989b-48e8-9f70-669fff0c5216" providerId="ADAL" clId="{A505A058-F685-4122-858D-86BDBE500BA6}"/>
    <pc:docChg chg="undo custSel modSld">
      <pc:chgData name="Michael O'Donovan" userId="26a553ea-989b-48e8-9f70-669fff0c5216" providerId="ADAL" clId="{A505A058-F685-4122-858D-86BDBE500BA6}" dt="2023-05-02T09:16:37.817" v="257" actId="1076"/>
      <pc:docMkLst>
        <pc:docMk/>
      </pc:docMkLst>
      <pc:sldChg chg="modSp mod">
        <pc:chgData name="Michael O'Donovan" userId="26a553ea-989b-48e8-9f70-669fff0c5216" providerId="ADAL" clId="{A505A058-F685-4122-858D-86BDBE500BA6}" dt="2023-05-02T08:56:06.115" v="92" actId="20577"/>
        <pc:sldMkLst>
          <pc:docMk/>
          <pc:sldMk cId="2822010126" sldId="309"/>
        </pc:sldMkLst>
        <pc:spChg chg="mod">
          <ac:chgData name="Michael O'Donovan" userId="26a553ea-989b-48e8-9f70-669fff0c5216" providerId="ADAL" clId="{A505A058-F685-4122-858D-86BDBE500BA6}" dt="2023-05-02T08:56:06.115" v="92" actId="20577"/>
          <ac:spMkLst>
            <pc:docMk/>
            <pc:sldMk cId="2822010126" sldId="309"/>
            <ac:spMk id="3" creationId="{F14A4242-05E3-CB65-A17B-B6C49464B05A}"/>
          </ac:spMkLst>
        </pc:spChg>
      </pc:sldChg>
      <pc:sldChg chg="modSp mod">
        <pc:chgData name="Michael O'Donovan" userId="26a553ea-989b-48e8-9f70-669fff0c5216" providerId="ADAL" clId="{A505A058-F685-4122-858D-86BDBE500BA6}" dt="2023-05-02T09:11:01.143" v="252" actId="20577"/>
        <pc:sldMkLst>
          <pc:docMk/>
          <pc:sldMk cId="2967858075" sldId="316"/>
        </pc:sldMkLst>
        <pc:spChg chg="mod">
          <ac:chgData name="Michael O'Donovan" userId="26a553ea-989b-48e8-9f70-669fff0c5216" providerId="ADAL" clId="{A505A058-F685-4122-858D-86BDBE500BA6}" dt="2023-05-02T09:11:01.143" v="252" actId="20577"/>
          <ac:spMkLst>
            <pc:docMk/>
            <pc:sldMk cId="2967858075" sldId="316"/>
            <ac:spMk id="3" creationId="{F14A4242-05E3-CB65-A17B-B6C49464B05A}"/>
          </ac:spMkLst>
        </pc:spChg>
      </pc:sldChg>
      <pc:sldChg chg="addSp delSp modSp mod">
        <pc:chgData name="Michael O'Donovan" userId="26a553ea-989b-48e8-9f70-669fff0c5216" providerId="ADAL" clId="{A505A058-F685-4122-858D-86BDBE500BA6}" dt="2023-05-02T09:16:37.817" v="257" actId="1076"/>
        <pc:sldMkLst>
          <pc:docMk/>
          <pc:sldMk cId="2752586607" sldId="317"/>
        </pc:sldMkLst>
        <pc:spChg chg="del">
          <ac:chgData name="Michael O'Donovan" userId="26a553ea-989b-48e8-9f70-669fff0c5216" providerId="ADAL" clId="{A505A058-F685-4122-858D-86BDBE500BA6}" dt="2023-05-02T09:16:34.998" v="256" actId="22"/>
          <ac:spMkLst>
            <pc:docMk/>
            <pc:sldMk cId="2752586607" sldId="317"/>
            <ac:spMk id="3" creationId="{73FC4D5A-5A48-9024-BA9B-7ECBA4698B92}"/>
          </ac:spMkLst>
        </pc:spChg>
        <pc:picChg chg="del">
          <ac:chgData name="Michael O'Donovan" userId="26a553ea-989b-48e8-9f70-669fff0c5216" providerId="ADAL" clId="{A505A058-F685-4122-858D-86BDBE500BA6}" dt="2023-05-02T09:15:51.002" v="253" actId="478"/>
          <ac:picMkLst>
            <pc:docMk/>
            <pc:sldMk cId="2752586607" sldId="317"/>
            <ac:picMk id="5" creationId="{2E640EE2-1018-1DD2-18C0-28CC23CC5324}"/>
          </ac:picMkLst>
        </pc:picChg>
        <pc:picChg chg="add del">
          <ac:chgData name="Michael O'Donovan" userId="26a553ea-989b-48e8-9f70-669fff0c5216" providerId="ADAL" clId="{A505A058-F685-4122-858D-86BDBE500BA6}" dt="2023-05-02T09:15:58.448" v="255" actId="22"/>
          <ac:picMkLst>
            <pc:docMk/>
            <pc:sldMk cId="2752586607" sldId="317"/>
            <ac:picMk id="7" creationId="{6EA05C6B-6D04-F746-BD38-9AD94168DAF8}"/>
          </ac:picMkLst>
        </pc:picChg>
        <pc:picChg chg="add mod ord">
          <ac:chgData name="Michael O'Donovan" userId="26a553ea-989b-48e8-9f70-669fff0c5216" providerId="ADAL" clId="{A505A058-F685-4122-858D-86BDBE500BA6}" dt="2023-05-02T09:16:37.817" v="257" actId="1076"/>
          <ac:picMkLst>
            <pc:docMk/>
            <pc:sldMk cId="2752586607" sldId="317"/>
            <ac:picMk id="9" creationId="{4F2F3403-8AF5-BF81-87EE-10DE83F0DE5A}"/>
          </ac:picMkLst>
        </pc:picChg>
      </pc:sldChg>
    </pc:docChg>
  </pc:docChgLst>
  <pc:docChgLst>
    <pc:chgData name="Michael O'Donovan" userId="26a553ea-989b-48e8-9f70-669fff0c5216" providerId="ADAL" clId="{FD647F71-1C11-4424-BB34-3C68EF4F47F5}"/>
    <pc:docChg chg="undo custSel addSld modSld">
      <pc:chgData name="Michael O'Donovan" userId="26a553ea-989b-48e8-9f70-669fff0c5216" providerId="ADAL" clId="{FD647F71-1C11-4424-BB34-3C68EF4F47F5}" dt="2022-09-19T13:20:03.522" v="5017" actId="27636"/>
      <pc:docMkLst>
        <pc:docMk/>
      </pc:docMkLst>
      <pc:sldChg chg="modSp mod">
        <pc:chgData name="Michael O'Donovan" userId="26a553ea-989b-48e8-9f70-669fff0c5216" providerId="ADAL" clId="{FD647F71-1C11-4424-BB34-3C68EF4F47F5}" dt="2022-09-19T13:19:23.091" v="4835" actId="313"/>
        <pc:sldMkLst>
          <pc:docMk/>
          <pc:sldMk cId="4271177308" sldId="256"/>
        </pc:sldMkLst>
        <pc:spChg chg="mod">
          <ac:chgData name="Michael O'Donovan" userId="26a553ea-989b-48e8-9f70-669fff0c5216" providerId="ADAL" clId="{FD647F71-1C11-4424-BB34-3C68EF4F47F5}" dt="2022-09-19T13:19:23.091" v="4835" actId="313"/>
          <ac:spMkLst>
            <pc:docMk/>
            <pc:sldMk cId="4271177308" sldId="256"/>
            <ac:spMk id="5" creationId="{4DDD02AA-5D60-3E77-7AC6-0E98D260A839}"/>
          </ac:spMkLst>
        </pc:spChg>
      </pc:sldChg>
      <pc:sldChg chg="addSp modSp mod">
        <pc:chgData name="Michael O'Donovan" userId="26a553ea-989b-48e8-9f70-669fff0c5216" providerId="ADAL" clId="{FD647F71-1C11-4424-BB34-3C68EF4F47F5}" dt="2022-09-19T13:15:08.078" v="4304" actId="33524"/>
        <pc:sldMkLst>
          <pc:docMk/>
          <pc:sldMk cId="2682332783" sldId="310"/>
        </pc:sldMkLst>
        <pc:spChg chg="mod">
          <ac:chgData name="Michael O'Donovan" userId="26a553ea-989b-48e8-9f70-669fff0c5216" providerId="ADAL" clId="{FD647F71-1C11-4424-BB34-3C68EF4F47F5}" dt="2022-09-19T13:11:13.839" v="3613" actId="20577"/>
          <ac:spMkLst>
            <pc:docMk/>
            <pc:sldMk cId="2682332783" sldId="310"/>
            <ac:spMk id="2" creationId="{EFB79DC3-935D-8D47-5C00-86C614FE2F88}"/>
          </ac:spMkLst>
        </pc:spChg>
        <pc:spChg chg="mod">
          <ac:chgData name="Michael O'Donovan" userId="26a553ea-989b-48e8-9f70-669fff0c5216" providerId="ADAL" clId="{FD647F71-1C11-4424-BB34-3C68EF4F47F5}" dt="2022-09-19T13:15:08.078" v="4304" actId="33524"/>
          <ac:spMkLst>
            <pc:docMk/>
            <pc:sldMk cId="2682332783" sldId="310"/>
            <ac:spMk id="3" creationId="{F14A4242-05E3-CB65-A17B-B6C49464B05A}"/>
          </ac:spMkLst>
        </pc:spChg>
        <pc:spChg chg="add mod">
          <ac:chgData name="Michael O'Donovan" userId="26a553ea-989b-48e8-9f70-669fff0c5216" providerId="ADAL" clId="{FD647F71-1C11-4424-BB34-3C68EF4F47F5}" dt="2022-09-19T13:14:59.291" v="4303" actId="1076"/>
          <ac:spMkLst>
            <pc:docMk/>
            <pc:sldMk cId="2682332783" sldId="310"/>
            <ac:spMk id="8" creationId="{48275353-B169-564D-20A8-0EF539D1A885}"/>
          </ac:spMkLst>
        </pc:spChg>
        <pc:picChg chg="add mod">
          <ac:chgData name="Michael O'Donovan" userId="26a553ea-989b-48e8-9f70-669fff0c5216" providerId="ADAL" clId="{FD647F71-1C11-4424-BB34-3C68EF4F47F5}" dt="2022-09-19T13:14:33.632" v="4284" actId="1076"/>
          <ac:picMkLst>
            <pc:docMk/>
            <pc:sldMk cId="2682332783" sldId="310"/>
            <ac:picMk id="5" creationId="{ED7636FE-6245-1C8D-7D30-2A3C9911092D}"/>
          </ac:picMkLst>
        </pc:picChg>
        <pc:picChg chg="add mod">
          <ac:chgData name="Michael O'Donovan" userId="26a553ea-989b-48e8-9f70-669fff0c5216" providerId="ADAL" clId="{FD647F71-1C11-4424-BB34-3C68EF4F47F5}" dt="2022-09-19T13:14:56.450" v="4302" actId="1076"/>
          <ac:picMkLst>
            <pc:docMk/>
            <pc:sldMk cId="2682332783" sldId="310"/>
            <ac:picMk id="7" creationId="{41437395-1621-1533-3B3A-2BEABC00260A}"/>
          </ac:picMkLst>
        </pc:picChg>
      </pc:sldChg>
      <pc:sldChg chg="modSp mod">
        <pc:chgData name="Michael O'Donovan" userId="26a553ea-989b-48e8-9f70-669fff0c5216" providerId="ADAL" clId="{FD647F71-1C11-4424-BB34-3C68EF4F47F5}" dt="2022-09-19T13:20:03.522" v="5017" actId="27636"/>
        <pc:sldMkLst>
          <pc:docMk/>
          <pc:sldMk cId="4102251431" sldId="314"/>
        </pc:sldMkLst>
        <pc:spChg chg="mod">
          <ac:chgData name="Michael O'Donovan" userId="26a553ea-989b-48e8-9f70-669fff0c5216" providerId="ADAL" clId="{FD647F71-1C11-4424-BB34-3C68EF4F47F5}" dt="2022-09-19T13:20:03.522" v="5017" actId="27636"/>
          <ac:spMkLst>
            <pc:docMk/>
            <pc:sldMk cId="4102251431" sldId="314"/>
            <ac:spMk id="3" creationId="{F14A4242-05E3-CB65-A17B-B6C49464B05A}"/>
          </ac:spMkLst>
        </pc:spChg>
      </pc:sldChg>
      <pc:sldChg chg="modSp mod">
        <pc:chgData name="Michael O'Donovan" userId="26a553ea-989b-48e8-9f70-669fff0c5216" providerId="ADAL" clId="{FD647F71-1C11-4424-BB34-3C68EF4F47F5}" dt="2022-09-19T13:16:46.059" v="4593" actId="20577"/>
        <pc:sldMkLst>
          <pc:docMk/>
          <pc:sldMk cId="2554795172" sldId="315"/>
        </pc:sldMkLst>
        <pc:spChg chg="mod">
          <ac:chgData name="Michael O'Donovan" userId="26a553ea-989b-48e8-9f70-669fff0c5216" providerId="ADAL" clId="{FD647F71-1C11-4424-BB34-3C68EF4F47F5}" dt="2022-09-19T13:16:46.059" v="4593" actId="20577"/>
          <ac:spMkLst>
            <pc:docMk/>
            <pc:sldMk cId="2554795172" sldId="315"/>
            <ac:spMk id="3" creationId="{A1ACB938-18D4-A500-DE9F-213105633E5D}"/>
          </ac:spMkLst>
        </pc:spChg>
      </pc:sldChg>
      <pc:sldChg chg="addSp modSp mod">
        <pc:chgData name="Michael O'Donovan" userId="26a553ea-989b-48e8-9f70-669fff0c5216" providerId="ADAL" clId="{FD647F71-1C11-4424-BB34-3C68EF4F47F5}" dt="2022-09-19T13:05:00.115" v="2629" actId="20577"/>
        <pc:sldMkLst>
          <pc:docMk/>
          <pc:sldMk cId="827518462" sldId="318"/>
        </pc:sldMkLst>
        <pc:spChg chg="mod">
          <ac:chgData name="Michael O'Donovan" userId="26a553ea-989b-48e8-9f70-669fff0c5216" providerId="ADAL" clId="{FD647F71-1C11-4424-BB34-3C68EF4F47F5}" dt="2022-09-19T13:05:00.115" v="2629" actId="20577"/>
          <ac:spMkLst>
            <pc:docMk/>
            <pc:sldMk cId="827518462" sldId="318"/>
            <ac:spMk id="3" creationId="{F14A4242-05E3-CB65-A17B-B6C49464B05A}"/>
          </ac:spMkLst>
        </pc:spChg>
        <pc:picChg chg="add mod">
          <ac:chgData name="Michael O'Donovan" userId="26a553ea-989b-48e8-9f70-669fff0c5216" providerId="ADAL" clId="{FD647F71-1C11-4424-BB34-3C68EF4F47F5}" dt="2022-09-19T12:39:32.134" v="4" actId="1440"/>
          <ac:picMkLst>
            <pc:docMk/>
            <pc:sldMk cId="827518462" sldId="318"/>
            <ac:picMk id="7" creationId="{BCA687D3-85A6-22A1-7A15-9C9F09C1809A}"/>
          </ac:picMkLst>
        </pc:picChg>
      </pc:sldChg>
      <pc:sldChg chg="addSp delSp modSp add mod">
        <pc:chgData name="Michael O'Donovan" userId="26a553ea-989b-48e8-9f70-669fff0c5216" providerId="ADAL" clId="{FD647F71-1C11-4424-BB34-3C68EF4F47F5}" dt="2022-09-19T13:09:11.911" v="3338" actId="20577"/>
        <pc:sldMkLst>
          <pc:docMk/>
          <pc:sldMk cId="2312802036" sldId="319"/>
        </pc:sldMkLst>
        <pc:spChg chg="mod">
          <ac:chgData name="Michael O'Donovan" userId="26a553ea-989b-48e8-9f70-669fff0c5216" providerId="ADAL" clId="{FD647F71-1C11-4424-BB34-3C68EF4F47F5}" dt="2022-09-19T12:51:49.010" v="1493" actId="20577"/>
          <ac:spMkLst>
            <pc:docMk/>
            <pc:sldMk cId="2312802036" sldId="319"/>
            <ac:spMk id="2" creationId="{EFB79DC3-935D-8D47-5C00-86C614FE2F88}"/>
          </ac:spMkLst>
        </pc:spChg>
        <pc:spChg chg="mod">
          <ac:chgData name="Michael O'Donovan" userId="26a553ea-989b-48e8-9f70-669fff0c5216" providerId="ADAL" clId="{FD647F71-1C11-4424-BB34-3C68EF4F47F5}" dt="2022-09-19T13:09:11.911" v="3338" actId="20577"/>
          <ac:spMkLst>
            <pc:docMk/>
            <pc:sldMk cId="2312802036" sldId="319"/>
            <ac:spMk id="3" creationId="{F14A4242-05E3-CB65-A17B-B6C49464B05A}"/>
          </ac:spMkLst>
        </pc:spChg>
        <pc:picChg chg="add mod">
          <ac:chgData name="Michael O'Donovan" userId="26a553ea-989b-48e8-9f70-669fff0c5216" providerId="ADAL" clId="{FD647F71-1C11-4424-BB34-3C68EF4F47F5}" dt="2022-09-19T13:04:39.137" v="2573" actId="1440"/>
          <ac:picMkLst>
            <pc:docMk/>
            <pc:sldMk cId="2312802036" sldId="319"/>
            <ac:picMk id="5" creationId="{9C5EA614-8FD7-C664-86D3-5D26EAC43E2B}"/>
          </ac:picMkLst>
        </pc:picChg>
        <pc:picChg chg="del">
          <ac:chgData name="Michael O'Donovan" userId="26a553ea-989b-48e8-9f70-669fff0c5216" providerId="ADAL" clId="{FD647F71-1C11-4424-BB34-3C68EF4F47F5}" dt="2022-09-19T12:59:46.822" v="2464" actId="478"/>
          <ac:picMkLst>
            <pc:docMk/>
            <pc:sldMk cId="2312802036" sldId="319"/>
            <ac:picMk id="7" creationId="{BCA687D3-85A6-22A1-7A15-9C9F09C1809A}"/>
          </ac:picMkLst>
        </pc:picChg>
        <pc:picChg chg="add mod">
          <ac:chgData name="Michael O'Donovan" userId="26a553ea-989b-48e8-9f70-669fff0c5216" providerId="ADAL" clId="{FD647F71-1C11-4424-BB34-3C68EF4F47F5}" dt="2022-09-19T13:04:39.137" v="2573" actId="1440"/>
          <ac:picMkLst>
            <pc:docMk/>
            <pc:sldMk cId="2312802036" sldId="319"/>
            <ac:picMk id="8" creationId="{28F8921C-1A14-4F1A-04A9-5F5F6CC21E1E}"/>
          </ac:picMkLst>
        </pc:picChg>
        <pc:picChg chg="add mod">
          <ac:chgData name="Michael O'Donovan" userId="26a553ea-989b-48e8-9f70-669fff0c5216" providerId="ADAL" clId="{FD647F71-1C11-4424-BB34-3C68EF4F47F5}" dt="2022-09-19T13:04:39.137" v="2573" actId="1440"/>
          <ac:picMkLst>
            <pc:docMk/>
            <pc:sldMk cId="2312802036" sldId="319"/>
            <ac:picMk id="10" creationId="{533AB7C2-5977-EA20-5245-C83D4F41E79B}"/>
          </ac:picMkLst>
        </pc:picChg>
        <pc:picChg chg="add mod">
          <ac:chgData name="Michael O'Donovan" userId="26a553ea-989b-48e8-9f70-669fff0c5216" providerId="ADAL" clId="{FD647F71-1C11-4424-BB34-3C68EF4F47F5}" dt="2022-09-19T13:04:39.137" v="2573" actId="1440"/>
          <ac:picMkLst>
            <pc:docMk/>
            <pc:sldMk cId="2312802036" sldId="319"/>
            <ac:picMk id="12" creationId="{0D7B2CA5-DA68-4CFB-086D-C5932B5F1CF3}"/>
          </ac:picMkLst>
        </pc:picChg>
      </pc:sldChg>
      <pc:sldChg chg="addSp delSp modSp add mod">
        <pc:chgData name="Michael O'Donovan" userId="26a553ea-989b-48e8-9f70-669fff0c5216" providerId="ADAL" clId="{FD647F71-1C11-4424-BB34-3C68EF4F47F5}" dt="2022-09-19T13:10:30.298" v="3545" actId="20577"/>
        <pc:sldMkLst>
          <pc:docMk/>
          <pc:sldMk cId="3667920932" sldId="320"/>
        </pc:sldMkLst>
        <pc:spChg chg="mod">
          <ac:chgData name="Michael O'Donovan" userId="26a553ea-989b-48e8-9f70-669fff0c5216" providerId="ADAL" clId="{FD647F71-1C11-4424-BB34-3C68EF4F47F5}" dt="2022-09-19T13:10:30.298" v="3545" actId="20577"/>
          <ac:spMkLst>
            <pc:docMk/>
            <pc:sldMk cId="3667920932" sldId="320"/>
            <ac:spMk id="3" creationId="{F14A4242-05E3-CB65-A17B-B6C49464B05A}"/>
          </ac:spMkLst>
        </pc:spChg>
        <pc:picChg chg="del">
          <ac:chgData name="Michael O'Donovan" userId="26a553ea-989b-48e8-9f70-669fff0c5216" providerId="ADAL" clId="{FD647F71-1C11-4424-BB34-3C68EF4F47F5}" dt="2022-09-19T13:04:12.108" v="2567" actId="478"/>
          <ac:picMkLst>
            <pc:docMk/>
            <pc:sldMk cId="3667920932" sldId="320"/>
            <ac:picMk id="5" creationId="{9C5EA614-8FD7-C664-86D3-5D26EAC43E2B}"/>
          </ac:picMkLst>
        </pc:picChg>
        <pc:picChg chg="add mod">
          <ac:chgData name="Michael O'Donovan" userId="26a553ea-989b-48e8-9f70-669fff0c5216" providerId="ADAL" clId="{FD647F71-1C11-4424-BB34-3C68EF4F47F5}" dt="2022-09-19T13:04:33.683" v="2572" actId="1440"/>
          <ac:picMkLst>
            <pc:docMk/>
            <pc:sldMk cId="3667920932" sldId="320"/>
            <ac:picMk id="6" creationId="{6212C96B-5FB5-9786-B524-7AC76EFA0088}"/>
          </ac:picMkLst>
        </pc:picChg>
        <pc:picChg chg="del">
          <ac:chgData name="Michael O'Donovan" userId="26a553ea-989b-48e8-9f70-669fff0c5216" providerId="ADAL" clId="{FD647F71-1C11-4424-BB34-3C68EF4F47F5}" dt="2022-09-19T13:04:10.586" v="2566" actId="478"/>
          <ac:picMkLst>
            <pc:docMk/>
            <pc:sldMk cId="3667920932" sldId="320"/>
            <ac:picMk id="8" creationId="{28F8921C-1A14-4F1A-04A9-5F5F6CC21E1E}"/>
          </ac:picMkLst>
        </pc:picChg>
        <pc:picChg chg="del">
          <ac:chgData name="Michael O'Donovan" userId="26a553ea-989b-48e8-9f70-669fff0c5216" providerId="ADAL" clId="{FD647F71-1C11-4424-BB34-3C68EF4F47F5}" dt="2022-09-19T13:04:10.586" v="2566" actId="478"/>
          <ac:picMkLst>
            <pc:docMk/>
            <pc:sldMk cId="3667920932" sldId="320"/>
            <ac:picMk id="10" creationId="{533AB7C2-5977-EA20-5245-C83D4F41E79B}"/>
          </ac:picMkLst>
        </pc:picChg>
        <pc:picChg chg="del">
          <ac:chgData name="Michael O'Donovan" userId="26a553ea-989b-48e8-9f70-669fff0c5216" providerId="ADAL" clId="{FD647F71-1C11-4424-BB34-3C68EF4F47F5}" dt="2022-09-19T13:04:10.586" v="2566" actId="478"/>
          <ac:picMkLst>
            <pc:docMk/>
            <pc:sldMk cId="3667920932" sldId="320"/>
            <ac:picMk id="12" creationId="{0D7B2CA5-DA68-4CFB-086D-C5932B5F1CF3}"/>
          </ac:picMkLst>
        </pc:picChg>
      </pc:sldChg>
      <pc:sldChg chg="addSp modSp new mod">
        <pc:chgData name="Michael O'Donovan" userId="26a553ea-989b-48e8-9f70-669fff0c5216" providerId="ADAL" clId="{FD647F71-1C11-4424-BB34-3C68EF4F47F5}" dt="2022-09-19T13:18:10.213" v="4639" actId="1440"/>
        <pc:sldMkLst>
          <pc:docMk/>
          <pc:sldMk cId="334005402" sldId="321"/>
        </pc:sldMkLst>
        <pc:spChg chg="mod">
          <ac:chgData name="Michael O'Donovan" userId="26a553ea-989b-48e8-9f70-669fff0c5216" providerId="ADAL" clId="{FD647F71-1C11-4424-BB34-3C68EF4F47F5}" dt="2022-09-19T13:15:22.346" v="4306"/>
          <ac:spMkLst>
            <pc:docMk/>
            <pc:sldMk cId="334005402" sldId="321"/>
            <ac:spMk id="2" creationId="{88C67660-48C9-D74F-6AA0-B5864B4080A6}"/>
          </ac:spMkLst>
        </pc:spChg>
        <pc:spChg chg="mod">
          <ac:chgData name="Michael O'Donovan" userId="26a553ea-989b-48e8-9f70-669fff0c5216" providerId="ADAL" clId="{FD647F71-1C11-4424-BB34-3C68EF4F47F5}" dt="2022-09-19T13:17:20.051" v="4634" actId="313"/>
          <ac:spMkLst>
            <pc:docMk/>
            <pc:sldMk cId="334005402" sldId="321"/>
            <ac:spMk id="3" creationId="{9C77A8B7-0353-A5BB-1217-68F2D84E83A3}"/>
          </ac:spMkLst>
        </pc:spChg>
        <pc:picChg chg="add mod">
          <ac:chgData name="Michael O'Donovan" userId="26a553ea-989b-48e8-9f70-669fff0c5216" providerId="ADAL" clId="{FD647F71-1C11-4424-BB34-3C68EF4F47F5}" dt="2022-09-19T13:18:10.213" v="4639" actId="1440"/>
          <ac:picMkLst>
            <pc:docMk/>
            <pc:sldMk cId="334005402" sldId="321"/>
            <ac:picMk id="5" creationId="{82994509-318A-104D-DC71-52B77D807BF0}"/>
          </ac:picMkLst>
        </pc:picChg>
      </pc:sldChg>
      <pc:sldChg chg="modSp new mod">
        <pc:chgData name="Michael O'Donovan" userId="26a553ea-989b-48e8-9f70-669fff0c5216" providerId="ADAL" clId="{FD647F71-1C11-4424-BB34-3C68EF4F47F5}" dt="2022-09-19T13:16:36.853" v="4572" actId="20577"/>
        <pc:sldMkLst>
          <pc:docMk/>
          <pc:sldMk cId="634352775" sldId="322"/>
        </pc:sldMkLst>
        <pc:spChg chg="mod">
          <ac:chgData name="Michael O'Donovan" userId="26a553ea-989b-48e8-9f70-669fff0c5216" providerId="ADAL" clId="{FD647F71-1C11-4424-BB34-3C68EF4F47F5}" dt="2022-09-19T13:16:27.118" v="4512" actId="20577"/>
          <ac:spMkLst>
            <pc:docMk/>
            <pc:sldMk cId="634352775" sldId="322"/>
            <ac:spMk id="2" creationId="{A1978984-B03C-2DBA-756E-A6E1E47D9A0B}"/>
          </ac:spMkLst>
        </pc:spChg>
        <pc:spChg chg="mod">
          <ac:chgData name="Michael O'Donovan" userId="26a553ea-989b-48e8-9f70-669fff0c5216" providerId="ADAL" clId="{FD647F71-1C11-4424-BB34-3C68EF4F47F5}" dt="2022-09-19T13:16:36.853" v="4572" actId="20577"/>
          <ac:spMkLst>
            <pc:docMk/>
            <pc:sldMk cId="634352775" sldId="322"/>
            <ac:spMk id="3" creationId="{B992FF78-6B83-D9AB-1AB6-D60E2FCCC3AF}"/>
          </ac:spMkLst>
        </pc:spChg>
      </pc:sldChg>
    </pc:docChg>
  </pc:docChgLst>
  <pc:docChgLst>
    <pc:chgData name="Michael O'Donovan" userId="26a553ea-989b-48e8-9f70-669fff0c5216" providerId="ADAL" clId="{0C65DCD6-8C36-4E96-9B5C-CF7722F6E734}"/>
    <pc:docChg chg="custSel modSld">
      <pc:chgData name="Michael O'Donovan" userId="26a553ea-989b-48e8-9f70-669fff0c5216" providerId="ADAL" clId="{0C65DCD6-8C36-4E96-9B5C-CF7722F6E734}" dt="2023-05-22T13:33:38.532" v="121" actId="20577"/>
      <pc:docMkLst>
        <pc:docMk/>
      </pc:docMkLst>
      <pc:sldChg chg="modSp mod">
        <pc:chgData name="Michael O'Donovan" userId="26a553ea-989b-48e8-9f70-669fff0c5216" providerId="ADAL" clId="{0C65DCD6-8C36-4E96-9B5C-CF7722F6E734}" dt="2023-05-22T13:31:58.160" v="0" actId="20577"/>
        <pc:sldMkLst>
          <pc:docMk/>
          <pc:sldMk cId="2822010126" sldId="309"/>
        </pc:sldMkLst>
        <pc:spChg chg="mod">
          <ac:chgData name="Michael O'Donovan" userId="26a553ea-989b-48e8-9f70-669fff0c5216" providerId="ADAL" clId="{0C65DCD6-8C36-4E96-9B5C-CF7722F6E734}" dt="2023-05-22T13:31:58.160" v="0" actId="20577"/>
          <ac:spMkLst>
            <pc:docMk/>
            <pc:sldMk cId="2822010126" sldId="309"/>
            <ac:spMk id="3" creationId="{F14A4242-05E3-CB65-A17B-B6C49464B05A}"/>
          </ac:spMkLst>
        </pc:spChg>
      </pc:sldChg>
      <pc:sldChg chg="modSp mod">
        <pc:chgData name="Michael O'Donovan" userId="26a553ea-989b-48e8-9f70-669fff0c5216" providerId="ADAL" clId="{0C65DCD6-8C36-4E96-9B5C-CF7722F6E734}" dt="2023-05-22T13:33:38.532" v="121" actId="20577"/>
        <pc:sldMkLst>
          <pc:docMk/>
          <pc:sldMk cId="2967858075" sldId="316"/>
        </pc:sldMkLst>
        <pc:spChg chg="mod">
          <ac:chgData name="Michael O'Donovan" userId="26a553ea-989b-48e8-9f70-669fff0c5216" providerId="ADAL" clId="{0C65DCD6-8C36-4E96-9B5C-CF7722F6E734}" dt="2023-05-22T13:33:38.532" v="121" actId="20577"/>
          <ac:spMkLst>
            <pc:docMk/>
            <pc:sldMk cId="2967858075" sldId="316"/>
            <ac:spMk id="3" creationId="{F14A4242-05E3-CB65-A17B-B6C49464B05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5/22/2023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045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5/22/2023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53884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5/22/2023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58840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8252586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1"/>
            <a:ext cx="11167447" cy="1268784"/>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1268785"/>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502920" y="284985"/>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941933" y="230582"/>
            <a:ext cx="10168128" cy="889264"/>
          </a:xfrm>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941933" y="1623578"/>
            <a:ext cx="10520880" cy="4548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5/22/2023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610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5/22/2023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16969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941933" y="1653270"/>
            <a:ext cx="4937760" cy="45048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1667328"/>
            <a:ext cx="4937760" cy="45048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5/22/2023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 useBgFill="1">
        <p:nvSpPr>
          <p:cNvPr id="8" name="Rectangle 7">
            <a:extLst>
              <a:ext uri="{FF2B5EF4-FFF2-40B4-BE49-F238E27FC236}">
                <a16:creationId xmlns:a16="http://schemas.microsoft.com/office/drawing/2014/main" id="{03B22369-6C85-0B62-ADB6-6ACC0BF98AFF}"/>
              </a:ext>
            </a:extLst>
          </p:cNvPr>
          <p:cNvSpPr/>
          <p:nvPr userDrawn="1"/>
        </p:nvSpPr>
        <p:spPr>
          <a:xfrm>
            <a:off x="558209" y="1"/>
            <a:ext cx="11167447" cy="143674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EB46A248-0E73-0B7F-83BD-1A9F9E3D4D42}"/>
              </a:ext>
            </a:extLst>
          </p:cNvPr>
          <p:cNvSpPr/>
          <p:nvPr userDrawn="1"/>
        </p:nvSpPr>
        <p:spPr>
          <a:xfrm>
            <a:off x="566928" y="0"/>
            <a:ext cx="11155680" cy="1268785"/>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6D879F14-7AEC-0910-D985-7C7F0E65CF4C}"/>
              </a:ext>
            </a:extLst>
          </p:cNvPr>
          <p:cNvSpPr/>
          <p:nvPr userDrawn="1"/>
        </p:nvSpPr>
        <p:spPr>
          <a:xfrm>
            <a:off x="502920" y="284985"/>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7A810876-257B-B778-36C5-3BC7776F41EB}"/>
              </a:ext>
            </a:extLst>
          </p:cNvPr>
          <p:cNvSpPr>
            <a:spLocks noGrp="1"/>
          </p:cNvSpPr>
          <p:nvPr>
            <p:ph type="title"/>
          </p:nvPr>
        </p:nvSpPr>
        <p:spPr>
          <a:xfrm>
            <a:off x="941933" y="230582"/>
            <a:ext cx="10168128" cy="889264"/>
          </a:xfrm>
        </p:spPr>
        <p:txBody>
          <a:bodyPr>
            <a:normAutofit/>
          </a:bodyPr>
          <a:lstStyle>
            <a:lvl1pPr>
              <a:defRPr sz="3200"/>
            </a:lvl1pPr>
          </a:lstStyle>
          <a:p>
            <a:r>
              <a:rPr lang="en-US" dirty="0"/>
              <a:t>Click to edit Master title style</a:t>
            </a:r>
          </a:p>
        </p:txBody>
      </p:sp>
    </p:spTree>
    <p:extLst>
      <p:ext uri="{BB962C8B-B14F-4D97-AF65-F5344CB8AC3E}">
        <p14:creationId xmlns:p14="http://schemas.microsoft.com/office/powerpoint/2010/main" val="3951452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5/22/2023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125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5/22/2023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5310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5/22/2023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996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5/22/2023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4776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5/22/2023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23592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5/22/2023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65901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learn.microsoft.com/en-us/power-apps/developer/data-platform/download-tools-nuget"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ka.ms/PowerAppsCLI" TargetMode="External"/><Relationship Id="rId2" Type="http://schemas.openxmlformats.org/officeDocument/2006/relationships/hyperlink" Target="https://make.powerpages.microsoft.com/"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docs.microsoft.com/en-us/power-apps/maker/portals/admin/migrate-portal-configuration?tabs=CL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DB7C3-9B37-6A1E-39D1-CA234E0E2308}"/>
              </a:ext>
            </a:extLst>
          </p:cNvPr>
          <p:cNvSpPr>
            <a:spLocks noGrp="1"/>
          </p:cNvSpPr>
          <p:nvPr>
            <p:ph type="ctrTitle"/>
          </p:nvPr>
        </p:nvSpPr>
        <p:spPr/>
        <p:txBody>
          <a:bodyPr/>
          <a:lstStyle/>
          <a:p>
            <a:r>
              <a:rPr lang="en-ZA" dirty="0"/>
              <a:t>How to install Z83 sample solution</a:t>
            </a:r>
          </a:p>
        </p:txBody>
      </p:sp>
      <p:sp>
        <p:nvSpPr>
          <p:cNvPr id="5" name="Subtitle 4">
            <a:extLst>
              <a:ext uri="{FF2B5EF4-FFF2-40B4-BE49-F238E27FC236}">
                <a16:creationId xmlns:a16="http://schemas.microsoft.com/office/drawing/2014/main" id="{4DDD02AA-5D60-3E77-7AC6-0E98D260A839}"/>
              </a:ext>
            </a:extLst>
          </p:cNvPr>
          <p:cNvSpPr>
            <a:spLocks noGrp="1"/>
          </p:cNvSpPr>
          <p:nvPr>
            <p:ph type="subTitle" idx="1"/>
          </p:nvPr>
        </p:nvSpPr>
        <p:spPr/>
        <p:txBody>
          <a:bodyPr/>
          <a:lstStyle/>
          <a:p>
            <a:r>
              <a:rPr lang="en-ZA" dirty="0"/>
              <a:t>Prerequisite know of Model Driven Power Apps, Microsoft Dataverse and Power App Portals / Power Pages is needed in order to install, configure and customise this sample solution</a:t>
            </a:r>
          </a:p>
        </p:txBody>
      </p:sp>
    </p:spTree>
    <p:extLst>
      <p:ext uri="{BB962C8B-B14F-4D97-AF65-F5344CB8AC3E}">
        <p14:creationId xmlns:p14="http://schemas.microsoft.com/office/powerpoint/2010/main" val="4271177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9DC3-935D-8D47-5C00-86C614FE2F88}"/>
              </a:ext>
            </a:extLst>
          </p:cNvPr>
          <p:cNvSpPr>
            <a:spLocks noGrp="1"/>
          </p:cNvSpPr>
          <p:nvPr>
            <p:ph type="title"/>
          </p:nvPr>
        </p:nvSpPr>
        <p:spPr/>
        <p:txBody>
          <a:bodyPr/>
          <a:lstStyle/>
          <a:p>
            <a:r>
              <a:rPr lang="en-ZA" dirty="0"/>
              <a:t>#5 – Configure other parameters / master data</a:t>
            </a:r>
          </a:p>
        </p:txBody>
      </p:sp>
      <p:sp>
        <p:nvSpPr>
          <p:cNvPr id="3" name="Content Placeholder 2">
            <a:extLst>
              <a:ext uri="{FF2B5EF4-FFF2-40B4-BE49-F238E27FC236}">
                <a16:creationId xmlns:a16="http://schemas.microsoft.com/office/drawing/2014/main" id="{F14A4242-05E3-CB65-A17B-B6C49464B05A}"/>
              </a:ext>
            </a:extLst>
          </p:cNvPr>
          <p:cNvSpPr>
            <a:spLocks noGrp="1"/>
          </p:cNvSpPr>
          <p:nvPr>
            <p:ph idx="1"/>
          </p:nvPr>
        </p:nvSpPr>
        <p:spPr>
          <a:xfrm>
            <a:off x="941933" y="1623578"/>
            <a:ext cx="4640720" cy="4548622"/>
          </a:xfrm>
        </p:spPr>
        <p:txBody>
          <a:bodyPr>
            <a:normAutofit fontScale="85000" lnSpcReduction="20000"/>
          </a:bodyPr>
          <a:lstStyle/>
          <a:p>
            <a:r>
              <a:rPr lang="en-ZA" dirty="0"/>
              <a:t>Using settings section</a:t>
            </a:r>
          </a:p>
          <a:p>
            <a:pPr lvl="1"/>
            <a:r>
              <a:rPr lang="en-ZA" dirty="0"/>
              <a:t>Add department names which could be used as the owning department of a job vacancy</a:t>
            </a:r>
          </a:p>
          <a:p>
            <a:pPr lvl="1"/>
            <a:r>
              <a:rPr lang="en-ZA" dirty="0"/>
              <a:t>Add locations where a job vacancy could indicate is a location of employment e.g. Head Office, Pretoria</a:t>
            </a:r>
          </a:p>
          <a:p>
            <a:r>
              <a:rPr lang="en-ZA" dirty="0"/>
              <a:t>Settings heading in setting section</a:t>
            </a:r>
          </a:p>
          <a:p>
            <a:pPr lvl="1"/>
            <a:r>
              <a:rPr lang="en-ZA" dirty="0"/>
              <a:t>This is currently not used, the SharePoint paths are not used from here. However, it is a good idea to add the paths you used in the Z83 create document flow so that people know what was used.</a:t>
            </a:r>
          </a:p>
          <a:p>
            <a:pPr lvl="1"/>
            <a:r>
              <a:rPr lang="en-ZA" dirty="0"/>
              <a:t>In the future these settings might be used, and more settings added.</a:t>
            </a:r>
          </a:p>
        </p:txBody>
      </p:sp>
      <p:pic>
        <p:nvPicPr>
          <p:cNvPr id="5" name="Picture 4">
            <a:extLst>
              <a:ext uri="{FF2B5EF4-FFF2-40B4-BE49-F238E27FC236}">
                <a16:creationId xmlns:a16="http://schemas.microsoft.com/office/drawing/2014/main" id="{ED7636FE-6245-1C8D-7D30-2A3C9911092D}"/>
              </a:ext>
            </a:extLst>
          </p:cNvPr>
          <p:cNvPicPr>
            <a:picLocks noChangeAspect="1"/>
          </p:cNvPicPr>
          <p:nvPr/>
        </p:nvPicPr>
        <p:blipFill>
          <a:blip r:embed="rId2"/>
          <a:stretch>
            <a:fillRect/>
          </a:stretch>
        </p:blipFill>
        <p:spPr>
          <a:xfrm>
            <a:off x="7694379" y="1529132"/>
            <a:ext cx="1773380" cy="302838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41437395-1621-1533-3B3A-2BEABC00260A}"/>
              </a:ext>
            </a:extLst>
          </p:cNvPr>
          <p:cNvPicPr>
            <a:picLocks noChangeAspect="1"/>
          </p:cNvPicPr>
          <p:nvPr/>
        </p:nvPicPr>
        <p:blipFill>
          <a:blip r:embed="rId3"/>
          <a:stretch>
            <a:fillRect/>
          </a:stretch>
        </p:blipFill>
        <p:spPr>
          <a:xfrm>
            <a:off x="6569219" y="5082481"/>
            <a:ext cx="4727340" cy="146611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48275353-B169-564D-20A8-0EF539D1A885}"/>
              </a:ext>
            </a:extLst>
          </p:cNvPr>
          <p:cNvSpPr txBox="1"/>
          <p:nvPr/>
        </p:nvSpPr>
        <p:spPr>
          <a:xfrm rot="19690941">
            <a:off x="8180369" y="5425148"/>
            <a:ext cx="2108808" cy="369332"/>
          </a:xfrm>
          <a:prstGeom prst="rect">
            <a:avLst/>
          </a:prstGeom>
          <a:noFill/>
        </p:spPr>
        <p:txBody>
          <a:bodyPr wrap="square" rtlCol="0">
            <a:spAutoFit/>
          </a:bodyPr>
          <a:lstStyle/>
          <a:p>
            <a:r>
              <a:rPr lang="en-ZA" dirty="0"/>
              <a:t>Not used</a:t>
            </a:r>
          </a:p>
        </p:txBody>
      </p:sp>
    </p:spTree>
    <p:extLst>
      <p:ext uri="{BB962C8B-B14F-4D97-AF65-F5344CB8AC3E}">
        <p14:creationId xmlns:p14="http://schemas.microsoft.com/office/powerpoint/2010/main" val="2682332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7660-48C9-D74F-6AA0-B5864B4080A6}"/>
              </a:ext>
            </a:extLst>
          </p:cNvPr>
          <p:cNvSpPr>
            <a:spLocks noGrp="1"/>
          </p:cNvSpPr>
          <p:nvPr>
            <p:ph type="title"/>
          </p:nvPr>
        </p:nvSpPr>
        <p:spPr/>
        <p:txBody>
          <a:bodyPr/>
          <a:lstStyle/>
          <a:p>
            <a:r>
              <a:rPr lang="en-ZA" dirty="0"/>
              <a:t>#5 – Configure other parameters / master data</a:t>
            </a:r>
          </a:p>
        </p:txBody>
      </p:sp>
      <p:sp>
        <p:nvSpPr>
          <p:cNvPr id="3" name="Content Placeholder 2">
            <a:extLst>
              <a:ext uri="{FF2B5EF4-FFF2-40B4-BE49-F238E27FC236}">
                <a16:creationId xmlns:a16="http://schemas.microsoft.com/office/drawing/2014/main" id="{9C77A8B7-0353-A5BB-1217-68F2D84E83A3}"/>
              </a:ext>
            </a:extLst>
          </p:cNvPr>
          <p:cNvSpPr>
            <a:spLocks noGrp="1"/>
          </p:cNvSpPr>
          <p:nvPr>
            <p:ph idx="1"/>
          </p:nvPr>
        </p:nvSpPr>
        <p:spPr>
          <a:xfrm>
            <a:off x="941933" y="1623578"/>
            <a:ext cx="4028203" cy="4548622"/>
          </a:xfrm>
        </p:spPr>
        <p:txBody>
          <a:bodyPr/>
          <a:lstStyle/>
          <a:p>
            <a:r>
              <a:rPr lang="en-ZA" dirty="0"/>
              <a:t>For each user of the system, ensure in the Z83 manager they hit the gear (settings) icon in top right corner of scree, select “personalisation settings” and set their time zone to UTC +2 Harare.</a:t>
            </a:r>
          </a:p>
        </p:txBody>
      </p:sp>
      <p:pic>
        <p:nvPicPr>
          <p:cNvPr id="5" name="Picture 4">
            <a:extLst>
              <a:ext uri="{FF2B5EF4-FFF2-40B4-BE49-F238E27FC236}">
                <a16:creationId xmlns:a16="http://schemas.microsoft.com/office/drawing/2014/main" id="{82994509-318A-104D-DC71-52B77D807BF0}"/>
              </a:ext>
            </a:extLst>
          </p:cNvPr>
          <p:cNvPicPr>
            <a:picLocks noChangeAspect="1"/>
          </p:cNvPicPr>
          <p:nvPr/>
        </p:nvPicPr>
        <p:blipFill>
          <a:blip r:embed="rId2"/>
          <a:stretch>
            <a:fillRect/>
          </a:stretch>
        </p:blipFill>
        <p:spPr>
          <a:xfrm>
            <a:off x="5745094" y="1808859"/>
            <a:ext cx="5568965" cy="39461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005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8984-B03C-2DBA-756E-A6E1E47D9A0B}"/>
              </a:ext>
            </a:extLst>
          </p:cNvPr>
          <p:cNvSpPr>
            <a:spLocks noGrp="1"/>
          </p:cNvSpPr>
          <p:nvPr>
            <p:ph type="title"/>
          </p:nvPr>
        </p:nvSpPr>
        <p:spPr/>
        <p:txBody>
          <a:bodyPr/>
          <a:lstStyle/>
          <a:p>
            <a:r>
              <a:rPr lang="en-ZA" dirty="0"/>
              <a:t>#6 – Permission Setup</a:t>
            </a:r>
          </a:p>
        </p:txBody>
      </p:sp>
      <p:sp>
        <p:nvSpPr>
          <p:cNvPr id="3" name="Content Placeholder 2">
            <a:extLst>
              <a:ext uri="{FF2B5EF4-FFF2-40B4-BE49-F238E27FC236}">
                <a16:creationId xmlns:a16="http://schemas.microsoft.com/office/drawing/2014/main" id="{B992FF78-6B83-D9AB-1AB6-D60E2FCCC3AF}"/>
              </a:ext>
            </a:extLst>
          </p:cNvPr>
          <p:cNvSpPr>
            <a:spLocks noGrp="1"/>
          </p:cNvSpPr>
          <p:nvPr>
            <p:ph idx="1"/>
          </p:nvPr>
        </p:nvSpPr>
        <p:spPr/>
        <p:txBody>
          <a:bodyPr/>
          <a:lstStyle/>
          <a:p>
            <a:r>
              <a:rPr lang="en-ZA" dirty="0"/>
              <a:t>This needs work to define who needs what role / permission</a:t>
            </a:r>
          </a:p>
        </p:txBody>
      </p:sp>
    </p:spTree>
    <p:extLst>
      <p:ext uri="{BB962C8B-B14F-4D97-AF65-F5344CB8AC3E}">
        <p14:creationId xmlns:p14="http://schemas.microsoft.com/office/powerpoint/2010/main" val="63435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B0795-E5BE-3978-AFA0-499D6A3FC264}"/>
              </a:ext>
            </a:extLst>
          </p:cNvPr>
          <p:cNvSpPr>
            <a:spLocks noGrp="1"/>
          </p:cNvSpPr>
          <p:nvPr>
            <p:ph type="title"/>
          </p:nvPr>
        </p:nvSpPr>
        <p:spPr/>
        <p:txBody>
          <a:bodyPr/>
          <a:lstStyle/>
          <a:p>
            <a:r>
              <a:rPr lang="en-ZA" dirty="0"/>
              <a:t>Overview</a:t>
            </a:r>
          </a:p>
        </p:txBody>
      </p:sp>
      <p:sp>
        <p:nvSpPr>
          <p:cNvPr id="3" name="Content Placeholder 2">
            <a:extLst>
              <a:ext uri="{FF2B5EF4-FFF2-40B4-BE49-F238E27FC236}">
                <a16:creationId xmlns:a16="http://schemas.microsoft.com/office/drawing/2014/main" id="{A1ACB938-18D4-A500-DE9F-213105633E5D}"/>
              </a:ext>
            </a:extLst>
          </p:cNvPr>
          <p:cNvSpPr>
            <a:spLocks noGrp="1"/>
          </p:cNvSpPr>
          <p:nvPr>
            <p:ph idx="1"/>
          </p:nvPr>
        </p:nvSpPr>
        <p:spPr/>
        <p:txBody>
          <a:bodyPr/>
          <a:lstStyle/>
          <a:p>
            <a:r>
              <a:rPr lang="en-ZA" dirty="0"/>
              <a:t>Install solution file</a:t>
            </a:r>
          </a:p>
          <a:p>
            <a:r>
              <a:rPr lang="en-ZA" dirty="0"/>
              <a:t>Import configuration data</a:t>
            </a:r>
          </a:p>
          <a:p>
            <a:r>
              <a:rPr lang="en-ZA" dirty="0"/>
              <a:t>Create blank portal, Import portal records</a:t>
            </a:r>
          </a:p>
          <a:p>
            <a:r>
              <a:rPr lang="en-ZA" dirty="0"/>
              <a:t>Configure cloud flows</a:t>
            </a:r>
          </a:p>
          <a:p>
            <a:r>
              <a:rPr lang="en-ZA" dirty="0"/>
              <a:t>Configure / add master data</a:t>
            </a:r>
          </a:p>
          <a:p>
            <a:r>
              <a:rPr lang="en-ZA" dirty="0"/>
              <a:t>Permission Setup</a:t>
            </a:r>
          </a:p>
        </p:txBody>
      </p:sp>
    </p:spTree>
    <p:extLst>
      <p:ext uri="{BB962C8B-B14F-4D97-AF65-F5344CB8AC3E}">
        <p14:creationId xmlns:p14="http://schemas.microsoft.com/office/powerpoint/2010/main" val="2554795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9DC3-935D-8D47-5C00-86C614FE2F88}"/>
              </a:ext>
            </a:extLst>
          </p:cNvPr>
          <p:cNvSpPr>
            <a:spLocks noGrp="1"/>
          </p:cNvSpPr>
          <p:nvPr>
            <p:ph type="title"/>
          </p:nvPr>
        </p:nvSpPr>
        <p:spPr/>
        <p:txBody>
          <a:bodyPr/>
          <a:lstStyle/>
          <a:p>
            <a:r>
              <a:rPr lang="en-ZA" dirty="0"/>
              <a:t>#1 – Install Solution File</a:t>
            </a:r>
          </a:p>
        </p:txBody>
      </p:sp>
      <p:sp>
        <p:nvSpPr>
          <p:cNvPr id="3" name="Content Placeholder 2">
            <a:extLst>
              <a:ext uri="{FF2B5EF4-FFF2-40B4-BE49-F238E27FC236}">
                <a16:creationId xmlns:a16="http://schemas.microsoft.com/office/drawing/2014/main" id="{F14A4242-05E3-CB65-A17B-B6C49464B05A}"/>
              </a:ext>
            </a:extLst>
          </p:cNvPr>
          <p:cNvSpPr>
            <a:spLocks noGrp="1"/>
          </p:cNvSpPr>
          <p:nvPr>
            <p:ph idx="1"/>
          </p:nvPr>
        </p:nvSpPr>
        <p:spPr>
          <a:xfrm>
            <a:off x="941933" y="1623577"/>
            <a:ext cx="4973229" cy="4842897"/>
          </a:xfrm>
        </p:spPr>
        <p:txBody>
          <a:bodyPr>
            <a:normAutofit fontScale="62500" lnSpcReduction="20000"/>
          </a:bodyPr>
          <a:lstStyle/>
          <a:p>
            <a:r>
              <a:rPr lang="en-ZA" dirty="0"/>
              <a:t>Both managed and unmanaged version of solution file provided</a:t>
            </a:r>
          </a:p>
          <a:p>
            <a:pPr lvl="1"/>
            <a:r>
              <a:rPr lang="en-ZA" dirty="0"/>
              <a:t>Choose your flavour</a:t>
            </a:r>
          </a:p>
          <a:p>
            <a:pPr lvl="1"/>
            <a:r>
              <a:rPr lang="en-ZA" dirty="0"/>
              <a:t>You need to know the difference and impact of which one you choose. If you are not familiar with these concepts, please do research and understand before choosing one</a:t>
            </a:r>
          </a:p>
          <a:p>
            <a:r>
              <a:rPr lang="en-ZA" dirty="0"/>
              <a:t>Import the solution file</a:t>
            </a:r>
          </a:p>
          <a:p>
            <a:r>
              <a:rPr lang="en-ZA" dirty="0"/>
              <a:t>During import it will ask for 4 connections.</a:t>
            </a:r>
          </a:p>
          <a:p>
            <a:pPr lvl="1"/>
            <a:r>
              <a:rPr lang="en-ZA" dirty="0"/>
              <a:t>Office 365 Outlook (so that the cloud flows can send emails to applicants)</a:t>
            </a:r>
          </a:p>
          <a:p>
            <a:pPr lvl="1"/>
            <a:r>
              <a:rPr lang="en-ZA" dirty="0"/>
              <a:t>Microsoft Dataverse (cloud flows connect to Dataverse)</a:t>
            </a:r>
          </a:p>
          <a:p>
            <a:pPr lvl="1"/>
            <a:r>
              <a:rPr lang="en-ZA" dirty="0"/>
              <a:t>Word Online (cloud flow which converts Word template to Word document to generate Z83 document, save as PDF)</a:t>
            </a:r>
          </a:p>
          <a:p>
            <a:pPr lvl="1"/>
            <a:r>
              <a:rPr lang="en-ZA" dirty="0"/>
              <a:t>SharePoint Online (cloud flow references Word template and saves Word document to SharePoint library)</a:t>
            </a:r>
          </a:p>
          <a:p>
            <a:r>
              <a:rPr lang="en-ZA" dirty="0"/>
              <a:t>Validate this has worked by opening the Z83 Manager Model Driven application</a:t>
            </a:r>
          </a:p>
        </p:txBody>
      </p:sp>
      <p:pic>
        <p:nvPicPr>
          <p:cNvPr id="4" name="Picture 3">
            <a:extLst>
              <a:ext uri="{FF2B5EF4-FFF2-40B4-BE49-F238E27FC236}">
                <a16:creationId xmlns:a16="http://schemas.microsoft.com/office/drawing/2014/main" id="{AE6D0A5A-2AF2-B1B5-DF70-E6E415CD2C0A}"/>
              </a:ext>
            </a:extLst>
          </p:cNvPr>
          <p:cNvPicPr>
            <a:picLocks noChangeAspect="1"/>
          </p:cNvPicPr>
          <p:nvPr/>
        </p:nvPicPr>
        <p:blipFill>
          <a:blip r:embed="rId2"/>
          <a:stretch>
            <a:fillRect/>
          </a:stretch>
        </p:blipFill>
        <p:spPr>
          <a:xfrm>
            <a:off x="7111211" y="1497895"/>
            <a:ext cx="4189723" cy="197848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1FEB454F-7F90-EA4E-4ECE-65FCB8E8C6CB}"/>
              </a:ext>
            </a:extLst>
          </p:cNvPr>
          <p:cNvPicPr>
            <a:picLocks noChangeAspect="1"/>
          </p:cNvPicPr>
          <p:nvPr/>
        </p:nvPicPr>
        <p:blipFill>
          <a:blip r:embed="rId3"/>
          <a:stretch>
            <a:fillRect/>
          </a:stretch>
        </p:blipFill>
        <p:spPr>
          <a:xfrm>
            <a:off x="7108260" y="3854424"/>
            <a:ext cx="4192674" cy="21602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25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9DC3-935D-8D47-5C00-86C614FE2F88}"/>
              </a:ext>
            </a:extLst>
          </p:cNvPr>
          <p:cNvSpPr>
            <a:spLocks noGrp="1"/>
          </p:cNvSpPr>
          <p:nvPr>
            <p:ph type="title"/>
          </p:nvPr>
        </p:nvSpPr>
        <p:spPr/>
        <p:txBody>
          <a:bodyPr/>
          <a:lstStyle/>
          <a:p>
            <a:r>
              <a:rPr lang="en-ZA" dirty="0"/>
              <a:t>#2 – Import Configuration Data</a:t>
            </a:r>
          </a:p>
        </p:txBody>
      </p:sp>
      <p:sp>
        <p:nvSpPr>
          <p:cNvPr id="3" name="Content Placeholder 2">
            <a:extLst>
              <a:ext uri="{FF2B5EF4-FFF2-40B4-BE49-F238E27FC236}">
                <a16:creationId xmlns:a16="http://schemas.microsoft.com/office/drawing/2014/main" id="{F14A4242-05E3-CB65-A17B-B6C49464B05A}"/>
              </a:ext>
            </a:extLst>
          </p:cNvPr>
          <p:cNvSpPr>
            <a:spLocks noGrp="1"/>
          </p:cNvSpPr>
          <p:nvPr>
            <p:ph idx="1"/>
          </p:nvPr>
        </p:nvSpPr>
        <p:spPr>
          <a:xfrm>
            <a:off x="941933" y="1623578"/>
            <a:ext cx="4872601" cy="4729096"/>
          </a:xfrm>
        </p:spPr>
        <p:txBody>
          <a:bodyPr>
            <a:normAutofit fontScale="70000" lnSpcReduction="20000"/>
          </a:bodyPr>
          <a:lstStyle/>
          <a:p>
            <a:r>
              <a:rPr lang="en-ZA" dirty="0"/>
              <a:t>This will deploy settings and sample master data such as vacancy stages, qualification levels and more. You can always change this master data later. </a:t>
            </a:r>
          </a:p>
          <a:p>
            <a:r>
              <a:rPr lang="en-ZA" dirty="0"/>
              <a:t>This data is deployed by using the Configuration Migration tool</a:t>
            </a:r>
          </a:p>
          <a:p>
            <a:r>
              <a:rPr lang="en-ZA" dirty="0">
                <a:hlinkClick r:id="rId2"/>
              </a:rPr>
              <a:t>Download the Configuration Migration tool</a:t>
            </a:r>
            <a:endParaRPr lang="en-ZA" dirty="0"/>
          </a:p>
          <a:p>
            <a:r>
              <a:rPr lang="en-ZA" dirty="0"/>
              <a:t>Run Configuration Migration (datamigrationutility.exe) and connect to your destination environment</a:t>
            </a:r>
          </a:p>
          <a:p>
            <a:r>
              <a:rPr lang="en-ZA" dirty="0"/>
              <a:t>Select the configuration data ZIP file</a:t>
            </a:r>
          </a:p>
          <a:p>
            <a:r>
              <a:rPr lang="en-US" dirty="0"/>
              <a:t>Validate this has worked by checking that master data is now in the settings section of the Z83 Manager application. You should now have vacancy and application stage records and a single settings record</a:t>
            </a:r>
          </a:p>
        </p:txBody>
      </p:sp>
      <p:pic>
        <p:nvPicPr>
          <p:cNvPr id="4" name="Picture 3">
            <a:extLst>
              <a:ext uri="{FF2B5EF4-FFF2-40B4-BE49-F238E27FC236}">
                <a16:creationId xmlns:a16="http://schemas.microsoft.com/office/drawing/2014/main" id="{3ED11569-F266-BCBD-61B4-29CB6A8EED3B}"/>
              </a:ext>
            </a:extLst>
          </p:cNvPr>
          <p:cNvPicPr>
            <a:picLocks noChangeAspect="1"/>
          </p:cNvPicPr>
          <p:nvPr/>
        </p:nvPicPr>
        <p:blipFill>
          <a:blip r:embed="rId3"/>
          <a:stretch>
            <a:fillRect/>
          </a:stretch>
        </p:blipFill>
        <p:spPr>
          <a:xfrm>
            <a:off x="6459774" y="1321286"/>
            <a:ext cx="3025485" cy="2188819"/>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2179E16F-A02B-4627-4AFC-05E0700E6A47}"/>
              </a:ext>
            </a:extLst>
          </p:cNvPr>
          <p:cNvPicPr>
            <a:picLocks noChangeAspect="1"/>
          </p:cNvPicPr>
          <p:nvPr/>
        </p:nvPicPr>
        <p:blipFill>
          <a:blip r:embed="rId4"/>
          <a:stretch>
            <a:fillRect/>
          </a:stretch>
        </p:blipFill>
        <p:spPr>
          <a:xfrm>
            <a:off x="8602009" y="3641837"/>
            <a:ext cx="2965807" cy="24230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201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9DC3-935D-8D47-5C00-86C614FE2F88}"/>
              </a:ext>
            </a:extLst>
          </p:cNvPr>
          <p:cNvSpPr>
            <a:spLocks noGrp="1"/>
          </p:cNvSpPr>
          <p:nvPr>
            <p:ph type="title"/>
          </p:nvPr>
        </p:nvSpPr>
        <p:spPr/>
        <p:txBody>
          <a:bodyPr/>
          <a:lstStyle/>
          <a:p>
            <a:r>
              <a:rPr lang="en-ZA" dirty="0"/>
              <a:t>#3 – Create and Update Portal</a:t>
            </a:r>
          </a:p>
        </p:txBody>
      </p:sp>
      <p:sp>
        <p:nvSpPr>
          <p:cNvPr id="3" name="Content Placeholder 2">
            <a:extLst>
              <a:ext uri="{FF2B5EF4-FFF2-40B4-BE49-F238E27FC236}">
                <a16:creationId xmlns:a16="http://schemas.microsoft.com/office/drawing/2014/main" id="{F14A4242-05E3-CB65-A17B-B6C49464B05A}"/>
              </a:ext>
            </a:extLst>
          </p:cNvPr>
          <p:cNvSpPr>
            <a:spLocks noGrp="1"/>
          </p:cNvSpPr>
          <p:nvPr>
            <p:ph idx="1"/>
          </p:nvPr>
        </p:nvSpPr>
        <p:spPr>
          <a:xfrm>
            <a:off x="941933" y="1623578"/>
            <a:ext cx="5638247" cy="4729096"/>
          </a:xfrm>
        </p:spPr>
        <p:txBody>
          <a:bodyPr>
            <a:normAutofit fontScale="40000" lnSpcReduction="20000"/>
          </a:bodyPr>
          <a:lstStyle/>
          <a:p>
            <a:r>
              <a:rPr lang="en-ZA" dirty="0"/>
              <a:t>Create a blank Portal in your destination environment</a:t>
            </a:r>
          </a:p>
          <a:p>
            <a:pPr lvl="1"/>
            <a:r>
              <a:rPr lang="en-ZA" dirty="0"/>
              <a:t>Preferred through </a:t>
            </a:r>
            <a:r>
              <a:rPr lang="en-ZA" dirty="0">
                <a:hlinkClick r:id="rId2"/>
              </a:rPr>
              <a:t>https://make.powerpages.microsoft.com</a:t>
            </a:r>
            <a:endParaRPr lang="en-ZA" dirty="0"/>
          </a:p>
          <a:p>
            <a:pPr lvl="1"/>
            <a:r>
              <a:rPr lang="en-ZA" dirty="0"/>
              <a:t>Ensure portal exists and deployment is complete before proceeding</a:t>
            </a:r>
          </a:p>
          <a:p>
            <a:r>
              <a:rPr lang="en-ZA" dirty="0"/>
              <a:t>Create a new web site by importing the Public Sector Sample portal provided (ZIP file)</a:t>
            </a:r>
          </a:p>
          <a:p>
            <a:pPr lvl="1"/>
            <a:r>
              <a:rPr lang="en-ZA" dirty="0"/>
              <a:t>Extract the ZIP file to a temporary folder e.g. c:\temp\public-sector-site-sample\</a:t>
            </a:r>
          </a:p>
          <a:p>
            <a:pPr lvl="1"/>
            <a:r>
              <a:rPr lang="en-ZA" dirty="0"/>
              <a:t>You use the PAC Command Line Interface to add these records. The PAC command line understands nuances related to deployed Portal records, and so this is the preferred method</a:t>
            </a:r>
          </a:p>
          <a:p>
            <a:pPr lvl="1"/>
            <a:r>
              <a:rPr lang="en-ZA" dirty="0"/>
              <a:t>Download PAC Command Line Interface tool here - </a:t>
            </a:r>
            <a:r>
              <a:rPr lang="en-ZA" dirty="0">
                <a:hlinkClick r:id="rId3"/>
              </a:rPr>
              <a:t>https://aka.ms/PowerAppsCLI</a:t>
            </a:r>
            <a:endParaRPr lang="en-ZA" dirty="0"/>
          </a:p>
          <a:p>
            <a:pPr lvl="1"/>
            <a:r>
              <a:rPr lang="en-ZA" dirty="0">
                <a:hlinkClick r:id="rId4"/>
              </a:rPr>
              <a:t>This article documents </a:t>
            </a:r>
            <a:r>
              <a:rPr lang="en-ZA" dirty="0"/>
              <a:t>the steps to export and import portal records. In your case you are importing (uploading) only.</a:t>
            </a:r>
          </a:p>
          <a:p>
            <a:pPr lvl="1"/>
            <a:r>
              <a:rPr lang="en-ZA" dirty="0"/>
              <a:t>Example to upload once you have authenticated via “Pac Auth” and set index to portal (read article to see how to do this): </a:t>
            </a:r>
          </a:p>
          <a:p>
            <a:pPr lvl="2"/>
            <a:r>
              <a:rPr lang="en-ZA" dirty="0" err="1"/>
              <a:t>pac</a:t>
            </a:r>
            <a:r>
              <a:rPr lang="en-ZA" dirty="0"/>
              <a:t> </a:t>
            </a:r>
            <a:r>
              <a:rPr lang="en-ZA" dirty="0" err="1"/>
              <a:t>paportal</a:t>
            </a:r>
            <a:r>
              <a:rPr lang="en-ZA" dirty="0"/>
              <a:t> upload -p “c:\temp\public-sector-site-sample”</a:t>
            </a:r>
          </a:p>
          <a:p>
            <a:r>
              <a:rPr lang="en-ZA" dirty="0"/>
              <a:t>Open Portal Manager and verify you have a new web site called “Public Sector Site Sample”</a:t>
            </a:r>
          </a:p>
          <a:p>
            <a:r>
              <a:rPr lang="en-ZA" dirty="0"/>
              <a:t>Use Power Apps Maker portal (make.powerapps.com), select the portal created in step 1, and select to administer it. (screen shots shown on next slide)</a:t>
            </a:r>
          </a:p>
          <a:p>
            <a:r>
              <a:rPr lang="en-ZA" dirty="0"/>
              <a:t>In the web site drop down, select the web site imported i.e. Public </a:t>
            </a:r>
            <a:r>
              <a:rPr lang="en-ZA"/>
              <a:t>Sector Sample </a:t>
            </a:r>
            <a:r>
              <a:rPr lang="en-ZA" dirty="0"/>
              <a:t>Site. Essentially you are associating the portal create in step 1 with the new imported site.</a:t>
            </a:r>
          </a:p>
          <a:p>
            <a:r>
              <a:rPr lang="en-ZA" dirty="0"/>
              <a:t>Browse the portal and validate it has the pages needed e.g. jobs</a:t>
            </a:r>
          </a:p>
          <a:p>
            <a:r>
              <a:rPr lang="en-ZA" dirty="0"/>
              <a:t>You may need to delete a few pages which are not relevant e.g. Tender pages, as the Tender solution is not installed</a:t>
            </a:r>
          </a:p>
        </p:txBody>
      </p:sp>
      <p:pic>
        <p:nvPicPr>
          <p:cNvPr id="5" name="Picture 4">
            <a:extLst>
              <a:ext uri="{FF2B5EF4-FFF2-40B4-BE49-F238E27FC236}">
                <a16:creationId xmlns:a16="http://schemas.microsoft.com/office/drawing/2014/main" id="{48D3A633-F6AF-1906-B263-C6DD5175BB7B}"/>
              </a:ext>
            </a:extLst>
          </p:cNvPr>
          <p:cNvPicPr>
            <a:picLocks noChangeAspect="1"/>
          </p:cNvPicPr>
          <p:nvPr/>
        </p:nvPicPr>
        <p:blipFill>
          <a:blip r:embed="rId5"/>
          <a:stretch>
            <a:fillRect/>
          </a:stretch>
        </p:blipFill>
        <p:spPr>
          <a:xfrm>
            <a:off x="7008853" y="1460275"/>
            <a:ext cx="4188937" cy="360031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43952995-6ADF-EE76-0528-B24A29A9D77C}"/>
              </a:ext>
            </a:extLst>
          </p:cNvPr>
          <p:cNvPicPr>
            <a:picLocks noChangeAspect="1"/>
          </p:cNvPicPr>
          <p:nvPr/>
        </p:nvPicPr>
        <p:blipFill>
          <a:blip r:embed="rId6"/>
          <a:stretch>
            <a:fillRect/>
          </a:stretch>
        </p:blipFill>
        <p:spPr>
          <a:xfrm>
            <a:off x="7008853" y="5281395"/>
            <a:ext cx="7822803" cy="11384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6785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59CD-7EAB-AA88-DB65-600DC52D4E88}"/>
              </a:ext>
            </a:extLst>
          </p:cNvPr>
          <p:cNvSpPr>
            <a:spLocks noGrp="1"/>
          </p:cNvSpPr>
          <p:nvPr>
            <p:ph type="title"/>
          </p:nvPr>
        </p:nvSpPr>
        <p:spPr/>
        <p:txBody>
          <a:bodyPr/>
          <a:lstStyle/>
          <a:p>
            <a:r>
              <a:rPr lang="en-ZA" dirty="0"/>
              <a:t>#3 – Create and Update Portal</a:t>
            </a:r>
          </a:p>
        </p:txBody>
      </p:sp>
      <p:pic>
        <p:nvPicPr>
          <p:cNvPr id="9" name="Content Placeholder 8">
            <a:extLst>
              <a:ext uri="{FF2B5EF4-FFF2-40B4-BE49-F238E27FC236}">
                <a16:creationId xmlns:a16="http://schemas.microsoft.com/office/drawing/2014/main" id="{4F2F3403-8AF5-BF81-87EE-10DE83F0DE5A}"/>
              </a:ext>
            </a:extLst>
          </p:cNvPr>
          <p:cNvPicPr>
            <a:picLocks noGrp="1" noChangeAspect="1"/>
          </p:cNvPicPr>
          <p:nvPr>
            <p:ph idx="1"/>
          </p:nvPr>
        </p:nvPicPr>
        <p:blipFill>
          <a:blip r:embed="rId2"/>
          <a:stretch>
            <a:fillRect/>
          </a:stretch>
        </p:blipFill>
        <p:spPr>
          <a:xfrm>
            <a:off x="5150188" y="1576879"/>
            <a:ext cx="6676349" cy="4548187"/>
          </a:xfrm>
        </p:spPr>
      </p:pic>
      <p:pic>
        <p:nvPicPr>
          <p:cNvPr id="4" name="Picture 3">
            <a:extLst>
              <a:ext uri="{FF2B5EF4-FFF2-40B4-BE49-F238E27FC236}">
                <a16:creationId xmlns:a16="http://schemas.microsoft.com/office/drawing/2014/main" id="{9706AC80-C955-6400-0AB7-3EE3C5ABDDA7}"/>
              </a:ext>
            </a:extLst>
          </p:cNvPr>
          <p:cNvPicPr>
            <a:picLocks noChangeAspect="1"/>
          </p:cNvPicPr>
          <p:nvPr/>
        </p:nvPicPr>
        <p:blipFill>
          <a:blip r:embed="rId3"/>
          <a:stretch>
            <a:fillRect/>
          </a:stretch>
        </p:blipFill>
        <p:spPr>
          <a:xfrm>
            <a:off x="466947" y="2136437"/>
            <a:ext cx="6462837" cy="30979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2586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9DC3-935D-8D47-5C00-86C614FE2F88}"/>
              </a:ext>
            </a:extLst>
          </p:cNvPr>
          <p:cNvSpPr>
            <a:spLocks noGrp="1"/>
          </p:cNvSpPr>
          <p:nvPr>
            <p:ph type="title"/>
          </p:nvPr>
        </p:nvSpPr>
        <p:spPr/>
        <p:txBody>
          <a:bodyPr/>
          <a:lstStyle/>
          <a:p>
            <a:r>
              <a:rPr lang="en-ZA" dirty="0"/>
              <a:t>#4 – Configure Cloud Flows</a:t>
            </a:r>
          </a:p>
        </p:txBody>
      </p:sp>
      <p:sp>
        <p:nvSpPr>
          <p:cNvPr id="3" name="Content Placeholder 2">
            <a:extLst>
              <a:ext uri="{FF2B5EF4-FFF2-40B4-BE49-F238E27FC236}">
                <a16:creationId xmlns:a16="http://schemas.microsoft.com/office/drawing/2014/main" id="{F14A4242-05E3-CB65-A17B-B6C49464B05A}"/>
              </a:ext>
            </a:extLst>
          </p:cNvPr>
          <p:cNvSpPr>
            <a:spLocks noGrp="1"/>
          </p:cNvSpPr>
          <p:nvPr>
            <p:ph idx="1"/>
          </p:nvPr>
        </p:nvSpPr>
        <p:spPr>
          <a:xfrm>
            <a:off x="941933" y="1623578"/>
            <a:ext cx="4945409" cy="4965352"/>
          </a:xfrm>
        </p:spPr>
        <p:txBody>
          <a:bodyPr>
            <a:normAutofit lnSpcReduction="10000"/>
          </a:bodyPr>
          <a:lstStyle/>
          <a:p>
            <a:r>
              <a:rPr lang="en-ZA" sz="1100" dirty="0"/>
              <a:t>4 Cloud Flows, only 1 must be edited.</a:t>
            </a:r>
          </a:p>
          <a:p>
            <a:r>
              <a:rPr lang="en-ZA" sz="1100" dirty="0"/>
              <a:t>Generate Z83 Document</a:t>
            </a:r>
          </a:p>
          <a:p>
            <a:pPr lvl="1"/>
            <a:r>
              <a:rPr lang="en-ZA" sz="900" dirty="0"/>
              <a:t>Flow runs when new application is created (added)</a:t>
            </a:r>
          </a:p>
          <a:p>
            <a:pPr lvl="1"/>
            <a:r>
              <a:rPr lang="en-ZA" sz="900" dirty="0"/>
              <a:t>Flow creates a Z83 Word document from a Word template, uses SharePoint library as temp location, converts Word document to PDF then copies to Dataverse application record</a:t>
            </a:r>
          </a:p>
          <a:p>
            <a:pPr lvl="1"/>
            <a:r>
              <a:rPr lang="en-ZA" sz="900" dirty="0"/>
              <a:t>Must edit this flow to change path to SharePoint library in several action steps</a:t>
            </a:r>
          </a:p>
          <a:p>
            <a:pPr lvl="1"/>
            <a:r>
              <a:rPr lang="en-ZA" sz="900" dirty="0"/>
              <a:t>Sends email to applicant, edit email body if needed</a:t>
            </a:r>
          </a:p>
          <a:p>
            <a:r>
              <a:rPr lang="en-ZA" sz="1100" dirty="0"/>
              <a:t>Set Application Status</a:t>
            </a:r>
          </a:p>
          <a:p>
            <a:pPr lvl="1"/>
            <a:r>
              <a:rPr lang="en-ZA" sz="900" dirty="0"/>
              <a:t>Sets application record to inactive when the application stage is changed to a stage which is configured to mark the application as inactive</a:t>
            </a:r>
          </a:p>
          <a:p>
            <a:pPr lvl="1"/>
            <a:r>
              <a:rPr lang="en-ZA" sz="900" dirty="0"/>
              <a:t>Nothing to change in this flow. However, you might want to edit which application stages should make the application record inactive. Done under settings -&gt; Application Stages.</a:t>
            </a:r>
          </a:p>
          <a:p>
            <a:r>
              <a:rPr lang="en-ZA" sz="1100" dirty="0"/>
              <a:t>Copy Qualification Document to Qualification Table</a:t>
            </a:r>
          </a:p>
          <a:p>
            <a:pPr lvl="1"/>
            <a:r>
              <a:rPr lang="en-ZA" sz="900" dirty="0"/>
              <a:t>Copies note attachment from proof of qualification portal form to the application Dataverse record.</a:t>
            </a:r>
          </a:p>
          <a:p>
            <a:pPr lvl="1"/>
            <a:r>
              <a:rPr lang="en-ZA" sz="900" dirty="0"/>
              <a:t>No need to edit this flow, it should just work</a:t>
            </a:r>
          </a:p>
          <a:p>
            <a:r>
              <a:rPr lang="en-ZA" sz="1100" dirty="0"/>
              <a:t>Score application</a:t>
            </a:r>
          </a:p>
          <a:p>
            <a:pPr lvl="1"/>
            <a:r>
              <a:rPr lang="en-ZA" sz="900" dirty="0"/>
              <a:t>This flow does nothing. It’s a place holder to add scoring logic if ever needed. </a:t>
            </a:r>
          </a:p>
          <a:p>
            <a:pPr lvl="1"/>
            <a:r>
              <a:rPr lang="en-ZA" sz="900" dirty="0"/>
              <a:t>Example, based on application matching vacancy requirements and/or diversity requirements etc, the application could be scored and a score could then define the priority / sort on applications for a job vacancy</a:t>
            </a:r>
          </a:p>
          <a:p>
            <a:pPr lvl="1"/>
            <a:r>
              <a:rPr lang="en-ZA" sz="900" dirty="0"/>
              <a:t>This flow is turned off by default</a:t>
            </a:r>
          </a:p>
          <a:p>
            <a:pPr lvl="1"/>
            <a:endParaRPr lang="en-ZA" sz="900" dirty="0"/>
          </a:p>
        </p:txBody>
      </p:sp>
      <p:pic>
        <p:nvPicPr>
          <p:cNvPr id="7" name="Picture 6">
            <a:extLst>
              <a:ext uri="{FF2B5EF4-FFF2-40B4-BE49-F238E27FC236}">
                <a16:creationId xmlns:a16="http://schemas.microsoft.com/office/drawing/2014/main" id="{BCA687D3-85A6-22A1-7A15-9C9F09C1809A}"/>
              </a:ext>
            </a:extLst>
          </p:cNvPr>
          <p:cNvPicPr>
            <a:picLocks noChangeAspect="1"/>
          </p:cNvPicPr>
          <p:nvPr/>
        </p:nvPicPr>
        <p:blipFill>
          <a:blip r:embed="rId2"/>
          <a:stretch>
            <a:fillRect/>
          </a:stretch>
        </p:blipFill>
        <p:spPr>
          <a:xfrm>
            <a:off x="6304659" y="2126248"/>
            <a:ext cx="5019591" cy="34695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27518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9DC3-935D-8D47-5C00-86C614FE2F88}"/>
              </a:ext>
            </a:extLst>
          </p:cNvPr>
          <p:cNvSpPr>
            <a:spLocks noGrp="1"/>
          </p:cNvSpPr>
          <p:nvPr>
            <p:ph type="title"/>
          </p:nvPr>
        </p:nvSpPr>
        <p:spPr/>
        <p:txBody>
          <a:bodyPr/>
          <a:lstStyle/>
          <a:p>
            <a:r>
              <a:rPr lang="en-ZA" dirty="0"/>
              <a:t>#4 – Edit Generate Z83 Document Flow</a:t>
            </a:r>
          </a:p>
        </p:txBody>
      </p:sp>
      <p:sp>
        <p:nvSpPr>
          <p:cNvPr id="3" name="Content Placeholder 2">
            <a:extLst>
              <a:ext uri="{FF2B5EF4-FFF2-40B4-BE49-F238E27FC236}">
                <a16:creationId xmlns:a16="http://schemas.microsoft.com/office/drawing/2014/main" id="{F14A4242-05E3-CB65-A17B-B6C49464B05A}"/>
              </a:ext>
            </a:extLst>
          </p:cNvPr>
          <p:cNvSpPr>
            <a:spLocks noGrp="1"/>
          </p:cNvSpPr>
          <p:nvPr>
            <p:ph idx="1"/>
          </p:nvPr>
        </p:nvSpPr>
        <p:spPr>
          <a:xfrm>
            <a:off x="941933" y="1623578"/>
            <a:ext cx="4945409" cy="4965352"/>
          </a:xfrm>
        </p:spPr>
        <p:txBody>
          <a:bodyPr>
            <a:normAutofit fontScale="85000" lnSpcReduction="20000"/>
          </a:bodyPr>
          <a:lstStyle/>
          <a:p>
            <a:r>
              <a:rPr lang="en-ZA" sz="1300" dirty="0"/>
              <a:t>You need a SharePoint document library for 2 reasons</a:t>
            </a:r>
          </a:p>
          <a:p>
            <a:pPr lvl="1"/>
            <a:r>
              <a:rPr lang="en-ZA" sz="900" dirty="0"/>
              <a:t>Hold the Z83 Word template, this is the template used to generate the Z83 Word document</a:t>
            </a:r>
          </a:p>
          <a:p>
            <a:pPr lvl="1"/>
            <a:r>
              <a:rPr lang="en-ZA" sz="900" dirty="0"/>
              <a:t>Temp location where Z83 Word document is created, and PDF version saved.</a:t>
            </a:r>
          </a:p>
          <a:p>
            <a:r>
              <a:rPr lang="en-ZA" sz="1300" dirty="0"/>
              <a:t>These an be 2 different document libraries / locations / folders in SharePoint Online. Tip: create a folder for template and a folder for generated documents</a:t>
            </a:r>
          </a:p>
          <a:p>
            <a:r>
              <a:rPr lang="en-ZA" sz="1300" dirty="0"/>
              <a:t>Upload the provided Word template into the folder for the template</a:t>
            </a:r>
          </a:p>
          <a:p>
            <a:r>
              <a:rPr lang="en-ZA" sz="1300" dirty="0"/>
              <a:t>This flow is turned off by default and should remain “off”. You will create a copy of this flow, and edit and enable the copy.</a:t>
            </a:r>
          </a:p>
          <a:p>
            <a:r>
              <a:rPr lang="en-ZA" sz="1300" dirty="0"/>
              <a:t>Open the flow by selecting the title. In the top bar, select “Save As”, to create a new flow and give it a name e.g. “Generate Z83 Document – Live”</a:t>
            </a:r>
          </a:p>
          <a:p>
            <a:r>
              <a:rPr lang="en-ZA" sz="1300" dirty="0"/>
              <a:t>Edit your new flow and change these 4 actions:</a:t>
            </a:r>
          </a:p>
          <a:p>
            <a:pPr lvl="1"/>
            <a:r>
              <a:rPr lang="en-ZA" sz="900" dirty="0"/>
              <a:t>Create Word Document from Word Template</a:t>
            </a:r>
          </a:p>
          <a:p>
            <a:pPr lvl="2"/>
            <a:r>
              <a:rPr lang="en-ZA" sz="700" dirty="0"/>
              <a:t>Edit 3 fields shown in picture to point to path of Word Template file</a:t>
            </a:r>
          </a:p>
          <a:p>
            <a:pPr lvl="1"/>
            <a:r>
              <a:rPr lang="en-ZA" sz="900" dirty="0"/>
              <a:t>Save Word Document in SharePoint</a:t>
            </a:r>
          </a:p>
          <a:p>
            <a:pPr lvl="2"/>
            <a:r>
              <a:rPr lang="en-ZA" sz="700" dirty="0"/>
              <a:t>Edit 2 fields shown in picture to point to temp destination folder to create Word document</a:t>
            </a:r>
          </a:p>
          <a:p>
            <a:pPr lvl="1"/>
            <a:r>
              <a:rPr lang="en-ZA" sz="900" dirty="0"/>
              <a:t>Convert Word Document to PDF</a:t>
            </a:r>
          </a:p>
          <a:p>
            <a:pPr lvl="2"/>
            <a:r>
              <a:rPr lang="en-ZA" sz="700" dirty="0"/>
              <a:t>Edit 2 fields shown in picture to point to source Word document to convert, this must be the same path as the above step</a:t>
            </a:r>
          </a:p>
          <a:p>
            <a:pPr lvl="1"/>
            <a:r>
              <a:rPr lang="en-ZA" sz="900" dirty="0"/>
              <a:t>Save PDF in SharePoint</a:t>
            </a:r>
          </a:p>
          <a:p>
            <a:pPr lvl="2"/>
            <a:r>
              <a:rPr lang="en-ZA" sz="700" dirty="0"/>
              <a:t>Edit 2 fields shown in picture to point to temp destination folder to save PDF document, can be same as folder used above.</a:t>
            </a:r>
          </a:p>
          <a:p>
            <a:pPr lvl="1"/>
            <a:r>
              <a:rPr lang="en-ZA" sz="1100" dirty="0"/>
              <a:t>Note: file name is gong to be application reference no + .pdf/.docx</a:t>
            </a:r>
          </a:p>
          <a:p>
            <a:r>
              <a:rPr lang="en-ZA" sz="1300" dirty="0"/>
              <a:t>Save the flow and turn this new flow “On”</a:t>
            </a:r>
          </a:p>
        </p:txBody>
      </p:sp>
      <p:pic>
        <p:nvPicPr>
          <p:cNvPr id="5" name="Picture 4">
            <a:extLst>
              <a:ext uri="{FF2B5EF4-FFF2-40B4-BE49-F238E27FC236}">
                <a16:creationId xmlns:a16="http://schemas.microsoft.com/office/drawing/2014/main" id="{9C5EA614-8FD7-C664-86D3-5D26EAC43E2B}"/>
              </a:ext>
            </a:extLst>
          </p:cNvPr>
          <p:cNvPicPr>
            <a:picLocks noChangeAspect="1"/>
          </p:cNvPicPr>
          <p:nvPr/>
        </p:nvPicPr>
        <p:blipFill>
          <a:blip r:embed="rId2"/>
          <a:stretch>
            <a:fillRect/>
          </a:stretch>
        </p:blipFill>
        <p:spPr>
          <a:xfrm>
            <a:off x="6721149" y="1362806"/>
            <a:ext cx="4182219" cy="121736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28F8921C-1A14-4F1A-04A9-5F5F6CC21E1E}"/>
              </a:ext>
            </a:extLst>
          </p:cNvPr>
          <p:cNvPicPr>
            <a:picLocks noChangeAspect="1"/>
          </p:cNvPicPr>
          <p:nvPr/>
        </p:nvPicPr>
        <p:blipFill>
          <a:blip r:embed="rId3"/>
          <a:stretch>
            <a:fillRect/>
          </a:stretch>
        </p:blipFill>
        <p:spPr>
          <a:xfrm>
            <a:off x="6721149" y="2844540"/>
            <a:ext cx="4138955" cy="894735"/>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533AB7C2-5977-EA20-5245-C83D4F41E79B}"/>
              </a:ext>
            </a:extLst>
          </p:cNvPr>
          <p:cNvPicPr>
            <a:picLocks noChangeAspect="1"/>
          </p:cNvPicPr>
          <p:nvPr/>
        </p:nvPicPr>
        <p:blipFill>
          <a:blip r:embed="rId4"/>
          <a:stretch>
            <a:fillRect/>
          </a:stretch>
        </p:blipFill>
        <p:spPr>
          <a:xfrm>
            <a:off x="6721149" y="4024332"/>
            <a:ext cx="4056307" cy="859387"/>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0D7B2CA5-DA68-4CFB-086D-C5932B5F1CF3}"/>
              </a:ext>
            </a:extLst>
          </p:cNvPr>
          <p:cNvPicPr>
            <a:picLocks noChangeAspect="1"/>
          </p:cNvPicPr>
          <p:nvPr/>
        </p:nvPicPr>
        <p:blipFill>
          <a:blip r:embed="rId5"/>
          <a:stretch>
            <a:fillRect/>
          </a:stretch>
        </p:blipFill>
        <p:spPr>
          <a:xfrm>
            <a:off x="6721149" y="5240283"/>
            <a:ext cx="4117568" cy="9548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2802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9DC3-935D-8D47-5C00-86C614FE2F88}"/>
              </a:ext>
            </a:extLst>
          </p:cNvPr>
          <p:cNvSpPr>
            <a:spLocks noGrp="1"/>
          </p:cNvSpPr>
          <p:nvPr>
            <p:ph type="title"/>
          </p:nvPr>
        </p:nvSpPr>
        <p:spPr/>
        <p:txBody>
          <a:bodyPr/>
          <a:lstStyle/>
          <a:p>
            <a:r>
              <a:rPr lang="en-ZA" dirty="0"/>
              <a:t>#4 – Edit Generate Z83 Document Flow</a:t>
            </a:r>
          </a:p>
        </p:txBody>
      </p:sp>
      <p:sp>
        <p:nvSpPr>
          <p:cNvPr id="3" name="Content Placeholder 2">
            <a:extLst>
              <a:ext uri="{FF2B5EF4-FFF2-40B4-BE49-F238E27FC236}">
                <a16:creationId xmlns:a16="http://schemas.microsoft.com/office/drawing/2014/main" id="{F14A4242-05E3-CB65-A17B-B6C49464B05A}"/>
              </a:ext>
            </a:extLst>
          </p:cNvPr>
          <p:cNvSpPr>
            <a:spLocks noGrp="1"/>
          </p:cNvSpPr>
          <p:nvPr>
            <p:ph idx="1"/>
          </p:nvPr>
        </p:nvSpPr>
        <p:spPr>
          <a:xfrm>
            <a:off x="941933" y="1588577"/>
            <a:ext cx="4945409" cy="4965352"/>
          </a:xfrm>
        </p:spPr>
        <p:txBody>
          <a:bodyPr>
            <a:normAutofit/>
          </a:bodyPr>
          <a:lstStyle/>
          <a:p>
            <a:r>
              <a:rPr lang="en-ZA" sz="1700" dirty="0"/>
              <a:t>Edit the send an email step to change the format of the email sent to applicant.</a:t>
            </a:r>
          </a:p>
          <a:p>
            <a:r>
              <a:rPr lang="en-ZA" sz="1700" dirty="0"/>
              <a:t>Note – it only sends email if the applicant put in an email address in their application form</a:t>
            </a:r>
          </a:p>
        </p:txBody>
      </p:sp>
      <p:pic>
        <p:nvPicPr>
          <p:cNvPr id="6" name="Picture 5">
            <a:extLst>
              <a:ext uri="{FF2B5EF4-FFF2-40B4-BE49-F238E27FC236}">
                <a16:creationId xmlns:a16="http://schemas.microsoft.com/office/drawing/2014/main" id="{6212C96B-5FB5-9786-B524-7AC76EFA0088}"/>
              </a:ext>
            </a:extLst>
          </p:cNvPr>
          <p:cNvPicPr>
            <a:picLocks noChangeAspect="1"/>
          </p:cNvPicPr>
          <p:nvPr/>
        </p:nvPicPr>
        <p:blipFill>
          <a:blip r:embed="rId2"/>
          <a:stretch>
            <a:fillRect/>
          </a:stretch>
        </p:blipFill>
        <p:spPr>
          <a:xfrm>
            <a:off x="6835028" y="1742508"/>
            <a:ext cx="4852263" cy="3927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7920932"/>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11C24"/>
      </a:dk2>
      <a:lt2>
        <a:srgbClr val="F0F3F3"/>
      </a:lt2>
      <a:accent1>
        <a:srgbClr val="D2443E"/>
      </a:accent1>
      <a:accent2>
        <a:srgbClr val="C02C64"/>
      </a:accent2>
      <a:accent3>
        <a:srgbClr val="D23EB3"/>
      </a:accent3>
      <a:accent4>
        <a:srgbClr val="A12CC0"/>
      </a:accent4>
      <a:accent5>
        <a:srgbClr val="753ED2"/>
      </a:accent5>
      <a:accent6>
        <a:srgbClr val="393FC4"/>
      </a:accent6>
      <a:hlink>
        <a:srgbClr val="843F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103</TotalTime>
  <Words>1360</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Neue Haas Grotesk Text Pro</vt:lpstr>
      <vt:lpstr>AccentBoxVTI</vt:lpstr>
      <vt:lpstr>How to install Z83 sample solution</vt:lpstr>
      <vt:lpstr>Overview</vt:lpstr>
      <vt:lpstr>#1 – Install Solution File</vt:lpstr>
      <vt:lpstr>#2 – Import Configuration Data</vt:lpstr>
      <vt:lpstr>#3 – Create and Update Portal</vt:lpstr>
      <vt:lpstr>#3 – Create and Update Portal</vt:lpstr>
      <vt:lpstr>#4 – Configure Cloud Flows</vt:lpstr>
      <vt:lpstr>#4 – Edit Generate Z83 Document Flow</vt:lpstr>
      <vt:lpstr>#4 – Edit Generate Z83 Document Flow</vt:lpstr>
      <vt:lpstr>#5 – Configure other parameters / master data</vt:lpstr>
      <vt:lpstr>#5 – Configure other parameters / master data</vt:lpstr>
      <vt:lpstr>#6 – Permission Setup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install Z83 sample solution</dc:title>
  <dc:creator>Michael O'Donovan</dc:creator>
  <cp:lastModifiedBy>Michael O'Donovan</cp:lastModifiedBy>
  <cp:revision>1</cp:revision>
  <dcterms:created xsi:type="dcterms:W3CDTF">2022-09-19T11:58:27Z</dcterms:created>
  <dcterms:modified xsi:type="dcterms:W3CDTF">2023-05-22T13:33:39Z</dcterms:modified>
</cp:coreProperties>
</file>