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5" r:id="rId4"/>
    <p:sldId id="266" r:id="rId5"/>
    <p:sldId id="264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01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314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68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231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24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74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601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53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6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275CA5-B272-4D96-B696-DE942B9807DA}" type="datetimeFigureOut">
              <a:rPr lang="en-ZA" smtClean="0"/>
              <a:t>2020/08/05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79E607-C198-49E2-BD8C-F1E17C9799CF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183-AFA0-4CF2-993C-60FC53A7C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WizAud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08ABA-A87E-45B0-9126-BDA895FA5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Useful for wizards, audits and inspection apps</a:t>
            </a:r>
          </a:p>
        </p:txBody>
      </p:sp>
    </p:spTree>
    <p:extLst>
      <p:ext uri="{BB962C8B-B14F-4D97-AF65-F5344CB8AC3E}">
        <p14:creationId xmlns:p14="http://schemas.microsoft.com/office/powerpoint/2010/main" val="39452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793D-C5D7-4AE8-ADCF-EAF01DA7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F229-432E-4F86-B7B2-99596920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Define wizard, audit, inspection fields in admin app</a:t>
            </a:r>
          </a:p>
          <a:p>
            <a:r>
              <a:rPr lang="en-ZA" dirty="0"/>
              <a:t>Canvas app renders </a:t>
            </a:r>
            <a:r>
              <a:rPr lang="en-ZA" dirty="0" err="1"/>
              <a:t>WizAud</a:t>
            </a:r>
            <a:r>
              <a:rPr lang="en-ZA" dirty="0"/>
              <a:t> based on these</a:t>
            </a:r>
          </a:p>
          <a:p>
            <a:r>
              <a:rPr lang="en-ZA" dirty="0"/>
              <a:t>Users can use Canvas app  completely offline, and submit </a:t>
            </a:r>
            <a:r>
              <a:rPr lang="en-ZA" dirty="0" err="1"/>
              <a:t>WizAud</a:t>
            </a:r>
            <a:r>
              <a:rPr lang="en-ZA" dirty="0"/>
              <a:t> when connected</a:t>
            </a:r>
          </a:p>
        </p:txBody>
      </p:sp>
    </p:spTree>
    <p:extLst>
      <p:ext uri="{BB962C8B-B14F-4D97-AF65-F5344CB8AC3E}">
        <p14:creationId xmlns:p14="http://schemas.microsoft.com/office/powerpoint/2010/main" val="22107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344C-1AE8-47F1-8638-FCD40C6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579D-5794-4E7B-AE6B-A450CEE7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D9713-08E6-4CE4-B402-5F8332D4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20"/>
            <a:ext cx="12192000" cy="6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11CD-8B19-4DDC-AE06-F4C5C9C0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3AB4-4D6D-4D91-AD03-1ED41F5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62C21-DBE8-4719-81DD-7F23B68F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88"/>
            <a:ext cx="12192000" cy="60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C47-39E1-452D-B253-CD0AEFF9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6D6F-8B66-4D1E-BC41-0B7973C5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F4232-662B-49EA-93BF-73075A39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343"/>
            <a:ext cx="12192000" cy="60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9D283-6411-4F64-B2CB-DCF31E3A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This generates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17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303B6-0AA3-4399-8F9C-836BE2D4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93" y="557213"/>
            <a:ext cx="3052999" cy="547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26CE0-71C1-46BF-A945-837F57B3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58" y="604046"/>
            <a:ext cx="3052999" cy="544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75ECA-DDB8-4526-BC08-464F06689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387" y="604047"/>
            <a:ext cx="3060581" cy="544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840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WizAud</vt:lpstr>
      <vt:lpstr>Key Features</vt:lpstr>
      <vt:lpstr>PowerPoint Presentation</vt:lpstr>
      <vt:lpstr>PowerPoint Presentation</vt:lpstr>
      <vt:lpstr>PowerPoint Presentation</vt:lpstr>
      <vt:lpstr>This generates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WizAud</dc:title>
  <dc:creator>Michael O'Donovan</dc:creator>
  <cp:lastModifiedBy>Michael O'Donovan</cp:lastModifiedBy>
  <cp:revision>1</cp:revision>
  <dcterms:created xsi:type="dcterms:W3CDTF">2020-08-05T19:55:13Z</dcterms:created>
  <dcterms:modified xsi:type="dcterms:W3CDTF">2020-08-05T19:58:09Z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2020-08-05T19:58:09Z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3e5ee948-6a07-4cc2-86c9-71c9094608e3</vt:lpwstr>
  </property>
  <property fmtid="{D5CDD505-2E9C-101B-9397-08002B2CF9AE}" pid="8" name="MSIP_Label_f42aa342-8706-4288-bd11-ebb85995028c_ContentBits">
    <vt:lpwstr>0</vt:lpwstr>
  </property>
</Properties>
</file>