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2"/>
  </p:normalViewPr>
  <p:slideViewPr>
    <p:cSldViewPr snapToGrid="0" snapToObjects="1">
      <p:cViewPr>
        <p:scale>
          <a:sx n="106" d="100"/>
          <a:sy n="106" d="100"/>
        </p:scale>
        <p:origin x="256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FBA03-FF8C-BB4A-8A77-982712ED40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37F35-2829-0443-986A-D39380C75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9339A-7DEF-0D43-ACB8-B57547BE2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8482-C353-6F4C-97E3-F59ECFAA26D0}" type="datetimeFigureOut">
              <a:rPr lang="en-IT" smtClean="0"/>
              <a:t>17/04/21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977A8-D7DA-A342-A68A-8AD6C5F21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63C64-3B19-A049-BADB-AB8DBAC60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9E273-FC24-154D-9AEE-6E59781E82D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63183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DF549-5C62-E949-AEDF-10A3D59C8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9C7391-6884-1A4F-9969-512EC2521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EEFE9-1321-554D-8E36-E801625DD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8482-C353-6F4C-97E3-F59ECFAA26D0}" type="datetimeFigureOut">
              <a:rPr lang="en-IT" smtClean="0"/>
              <a:t>17/04/21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FE5F1-9D7E-994E-8C28-A2E927151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6B640-BB3C-C747-A187-008872260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9E273-FC24-154D-9AEE-6E59781E82D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65976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F9AC36-AD54-1C41-9B4A-102ECE766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0D44AA-70FF-B243-8048-CF9BFCA5D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4FA97-F013-414C-B114-A73EF9F8E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8482-C353-6F4C-97E3-F59ECFAA26D0}" type="datetimeFigureOut">
              <a:rPr lang="en-IT" smtClean="0"/>
              <a:t>17/04/21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B09A1-A9EF-5D40-83E8-B3921C300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E57D9-9A26-4244-B578-A0FB865DA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9E273-FC24-154D-9AEE-6E59781E82D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90211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9B50B-5784-224B-9689-03F041D5E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1BF11-4DAD-F84C-BE0A-EAD1B3A29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BB307-8350-6E4B-A37E-AB3EFA7B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8482-C353-6F4C-97E3-F59ECFAA26D0}" type="datetimeFigureOut">
              <a:rPr lang="en-IT" smtClean="0"/>
              <a:t>17/04/21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B731B-632B-F74B-8833-FDD91B97D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AA831-DB23-E842-AD09-7A7AC7C4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9E273-FC24-154D-9AEE-6E59781E82D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94691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7D66E-D022-674E-8D6F-11A80C8F3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FA9BF-E688-7944-BF96-6669AE948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EDCF0-71CB-0A40-B4F7-0AB2E3EF4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8482-C353-6F4C-97E3-F59ECFAA26D0}" type="datetimeFigureOut">
              <a:rPr lang="en-IT" smtClean="0"/>
              <a:t>17/04/21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ED1FC-3F08-D240-938C-1EAFF8EE0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64C83-09EE-584A-8D7D-2F4561D32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9E273-FC24-154D-9AEE-6E59781E82D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95839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F7E00-119B-4147-90E9-E72C94BCE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C9D7F-CBBF-A840-B220-D981A35DFA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BC201-2E53-104B-B632-B8082072B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20DCA-7DB8-6E4A-A177-997234C8A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8482-C353-6F4C-97E3-F59ECFAA26D0}" type="datetimeFigureOut">
              <a:rPr lang="en-IT" smtClean="0"/>
              <a:t>17/04/21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23292-DCFF-2744-9D79-EA4D1972B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7437D-DAB8-0F49-A4E2-17502FC10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9E273-FC24-154D-9AEE-6E59781E82D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50266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F7443-1CA9-5B42-B6CE-61B69ED44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210CD-C55E-104D-B855-704BBC4C2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8F96D-F2F3-6F4E-9737-645A6C3F0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32FF8B-3C6C-B544-9262-175E316BB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311A8B-9BF8-804F-8D63-7C9434FCCE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F2C24A-2A65-A741-A5ED-65426BDC3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8482-C353-6F4C-97E3-F59ECFAA26D0}" type="datetimeFigureOut">
              <a:rPr lang="en-IT" smtClean="0"/>
              <a:t>17/04/21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6341FD-609E-2C47-BC98-288EB96A6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5CE7E8-A8A1-F940-9EB3-74FE64580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9E273-FC24-154D-9AEE-6E59781E82D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14395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22015-F29D-3341-BCB2-3F6F1DA03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F2414B-418A-F94A-B9FF-8C3A2994C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8482-C353-6F4C-97E3-F59ECFAA26D0}" type="datetimeFigureOut">
              <a:rPr lang="en-IT" smtClean="0"/>
              <a:t>17/04/21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8BA1C-957D-A540-805E-7E206F8E7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26A6FA-1ADE-7E48-B80A-54E773FB2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9E273-FC24-154D-9AEE-6E59781E82D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17173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0E758F-3FE4-6F47-94CB-165893E76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8482-C353-6F4C-97E3-F59ECFAA26D0}" type="datetimeFigureOut">
              <a:rPr lang="en-IT" smtClean="0"/>
              <a:t>17/04/21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F86FD-1D8E-D04D-8509-D0ECAF94C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911633-1AC8-ED43-99F5-8509DA56B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9E273-FC24-154D-9AEE-6E59781E82D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9008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73113-2DCC-2947-9221-C4F1D9763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9BB16-C963-544C-80AB-A6BCEBA73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F093B-170E-534E-B975-EAE5E746A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D2864-243D-E544-AF4E-F1E803E6E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8482-C353-6F4C-97E3-F59ECFAA26D0}" type="datetimeFigureOut">
              <a:rPr lang="en-IT" smtClean="0"/>
              <a:t>17/04/21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7743F-3C0E-4D4B-A0DA-46D21395B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33036-6916-3D40-80A5-DF5D60D4F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9E273-FC24-154D-9AEE-6E59781E82D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0215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BB9CF-3DB4-474F-928A-F8374A47E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C2ACF5-BAA7-D447-AC79-D33A651007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07299-827B-FF49-8C50-2CFF1BA36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DF821-1EBD-2B49-BC41-BA2DC920D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8482-C353-6F4C-97E3-F59ECFAA26D0}" type="datetimeFigureOut">
              <a:rPr lang="en-IT" smtClean="0"/>
              <a:t>17/04/21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20075-99CF-5D4B-84F4-6308244F1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BF628-28F6-134C-A8A7-0523CCD38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9E273-FC24-154D-9AEE-6E59781E82D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65242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FAA07B-B9BE-0643-9B7D-1166B2647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10EB9-AD06-A04C-A0A6-F7868D233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7B131-736F-CD45-8B28-0300467B5C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C8482-C353-6F4C-97E3-F59ECFAA26D0}" type="datetimeFigureOut">
              <a:rPr lang="en-IT" smtClean="0"/>
              <a:t>17/04/21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DB830-FBDE-B244-81A4-73565C2D1B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A6A01-92DD-AC40-B722-11B8531934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9E273-FC24-154D-9AEE-6E59781E82D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4490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11705523-45C3-2B45-B509-BD8CE0901FD0}"/>
              </a:ext>
            </a:extLst>
          </p:cNvPr>
          <p:cNvGrpSpPr/>
          <p:nvPr/>
        </p:nvGrpSpPr>
        <p:grpSpPr>
          <a:xfrm>
            <a:off x="1625601" y="795867"/>
            <a:ext cx="1057638" cy="1062913"/>
            <a:chOff x="1625601" y="795867"/>
            <a:chExt cx="1258848" cy="124728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1955D88-D64B-A247-B188-02CA299319CF}"/>
                </a:ext>
              </a:extLst>
            </p:cNvPr>
            <p:cNvGrpSpPr/>
            <p:nvPr/>
          </p:nvGrpSpPr>
          <p:grpSpPr>
            <a:xfrm>
              <a:off x="1625601" y="795867"/>
              <a:ext cx="1258848" cy="623642"/>
              <a:chOff x="1625601" y="795867"/>
              <a:chExt cx="1258848" cy="623642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4FD7EB13-B335-7D40-A70C-8F4DC2218E39}"/>
                  </a:ext>
                </a:extLst>
              </p:cNvPr>
              <p:cNvGrpSpPr/>
              <p:nvPr/>
            </p:nvGrpSpPr>
            <p:grpSpPr>
              <a:xfrm>
                <a:off x="1625601" y="795867"/>
                <a:ext cx="1258848" cy="311821"/>
                <a:chOff x="1625601" y="795867"/>
                <a:chExt cx="1258848" cy="311821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C1AD1E6C-6871-1048-A8D7-8763723DB572}"/>
                    </a:ext>
                  </a:extLst>
                </p:cNvPr>
                <p:cNvSpPr/>
                <p:nvPr/>
              </p:nvSpPr>
              <p:spPr>
                <a:xfrm>
                  <a:off x="1625601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F1D53F42-F677-2B45-9D4B-1E936CD194A4}"/>
                    </a:ext>
                  </a:extLst>
                </p:cNvPr>
                <p:cNvSpPr/>
                <p:nvPr/>
              </p:nvSpPr>
              <p:spPr>
                <a:xfrm>
                  <a:off x="1940313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41EBADB-8B9B-6B44-8B4A-7D07320E92FB}"/>
                    </a:ext>
                  </a:extLst>
                </p:cNvPr>
                <p:cNvSpPr/>
                <p:nvPr/>
              </p:nvSpPr>
              <p:spPr>
                <a:xfrm>
                  <a:off x="2255025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DF5C0427-0E15-F545-9B9D-21F8557B2126}"/>
                    </a:ext>
                  </a:extLst>
                </p:cNvPr>
                <p:cNvSpPr/>
                <p:nvPr/>
              </p:nvSpPr>
              <p:spPr>
                <a:xfrm>
                  <a:off x="2569737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0DA485E7-B41C-0142-87CA-476DA3C00C96}"/>
                  </a:ext>
                </a:extLst>
              </p:cNvPr>
              <p:cNvGrpSpPr/>
              <p:nvPr/>
            </p:nvGrpSpPr>
            <p:grpSpPr>
              <a:xfrm>
                <a:off x="1625601" y="1107688"/>
                <a:ext cx="1258848" cy="311821"/>
                <a:chOff x="1625601" y="795867"/>
                <a:chExt cx="1258848" cy="311821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57AA65B-FC0F-BC40-8011-3ADB24E1E5B2}"/>
                    </a:ext>
                  </a:extLst>
                </p:cNvPr>
                <p:cNvSpPr/>
                <p:nvPr/>
              </p:nvSpPr>
              <p:spPr>
                <a:xfrm>
                  <a:off x="1625601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293D45E6-87B0-074C-966C-D83ACF4D82B6}"/>
                    </a:ext>
                  </a:extLst>
                </p:cNvPr>
                <p:cNvSpPr/>
                <p:nvPr/>
              </p:nvSpPr>
              <p:spPr>
                <a:xfrm>
                  <a:off x="1940313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B89FB2D9-E913-064D-B07B-BC96F4A1D9AA}"/>
                    </a:ext>
                  </a:extLst>
                </p:cNvPr>
                <p:cNvSpPr/>
                <p:nvPr/>
              </p:nvSpPr>
              <p:spPr>
                <a:xfrm>
                  <a:off x="2255025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F955C4C8-7894-4743-9E93-647ABE264645}"/>
                    </a:ext>
                  </a:extLst>
                </p:cNvPr>
                <p:cNvSpPr/>
                <p:nvPr/>
              </p:nvSpPr>
              <p:spPr>
                <a:xfrm>
                  <a:off x="2569737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24242D0-0930-0A44-A633-75654E6CC8D0}"/>
                </a:ext>
              </a:extLst>
            </p:cNvPr>
            <p:cNvGrpSpPr/>
            <p:nvPr/>
          </p:nvGrpSpPr>
          <p:grpSpPr>
            <a:xfrm>
              <a:off x="1625601" y="1419509"/>
              <a:ext cx="1258848" cy="623642"/>
              <a:chOff x="1625601" y="795867"/>
              <a:chExt cx="1258848" cy="623642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03B9C712-20E0-E843-B9BE-AA429A1109FE}"/>
                  </a:ext>
                </a:extLst>
              </p:cNvPr>
              <p:cNvGrpSpPr/>
              <p:nvPr/>
            </p:nvGrpSpPr>
            <p:grpSpPr>
              <a:xfrm>
                <a:off x="1625601" y="795867"/>
                <a:ext cx="1258848" cy="311821"/>
                <a:chOff x="1625601" y="795867"/>
                <a:chExt cx="1258848" cy="311821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CC144B01-5E4B-5645-B6ED-CE46207735EE}"/>
                    </a:ext>
                  </a:extLst>
                </p:cNvPr>
                <p:cNvSpPr/>
                <p:nvPr/>
              </p:nvSpPr>
              <p:spPr>
                <a:xfrm>
                  <a:off x="1625601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483C6434-8134-8442-880A-67E6B703F27B}"/>
                    </a:ext>
                  </a:extLst>
                </p:cNvPr>
                <p:cNvSpPr/>
                <p:nvPr/>
              </p:nvSpPr>
              <p:spPr>
                <a:xfrm>
                  <a:off x="1940313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F6276CE6-BD37-2A4D-9269-E170940E5D34}"/>
                    </a:ext>
                  </a:extLst>
                </p:cNvPr>
                <p:cNvSpPr/>
                <p:nvPr/>
              </p:nvSpPr>
              <p:spPr>
                <a:xfrm>
                  <a:off x="2255025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C922F9D0-ED7F-634A-9550-7E30DC171AE5}"/>
                    </a:ext>
                  </a:extLst>
                </p:cNvPr>
                <p:cNvSpPr/>
                <p:nvPr/>
              </p:nvSpPr>
              <p:spPr>
                <a:xfrm>
                  <a:off x="2569737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76FE4EA0-95FF-C942-88D5-44C71DAD3365}"/>
                  </a:ext>
                </a:extLst>
              </p:cNvPr>
              <p:cNvGrpSpPr/>
              <p:nvPr/>
            </p:nvGrpSpPr>
            <p:grpSpPr>
              <a:xfrm>
                <a:off x="1625601" y="1107688"/>
                <a:ext cx="1258848" cy="311821"/>
                <a:chOff x="1625601" y="795867"/>
                <a:chExt cx="1258848" cy="311821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28BB9D51-579A-2F44-805C-7B812D121481}"/>
                    </a:ext>
                  </a:extLst>
                </p:cNvPr>
                <p:cNvSpPr/>
                <p:nvPr/>
              </p:nvSpPr>
              <p:spPr>
                <a:xfrm>
                  <a:off x="1625601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270C4577-2D2F-4B4A-8817-9CB0E6AF2397}"/>
                    </a:ext>
                  </a:extLst>
                </p:cNvPr>
                <p:cNvSpPr/>
                <p:nvPr/>
              </p:nvSpPr>
              <p:spPr>
                <a:xfrm>
                  <a:off x="1940313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E8F3A5E5-5781-1E4F-ADD5-A0E6882ED29D}"/>
                    </a:ext>
                  </a:extLst>
                </p:cNvPr>
                <p:cNvSpPr/>
                <p:nvPr/>
              </p:nvSpPr>
              <p:spPr>
                <a:xfrm>
                  <a:off x="2255025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9EE3A026-8F5B-3449-A6EB-BC7F58EB9AC0}"/>
                    </a:ext>
                  </a:extLst>
                </p:cNvPr>
                <p:cNvSpPr/>
                <p:nvPr/>
              </p:nvSpPr>
              <p:spPr>
                <a:xfrm>
                  <a:off x="2569737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</p:grp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1E7FB1D-60F5-AC40-B609-C4A0796D0B55}"/>
              </a:ext>
            </a:extLst>
          </p:cNvPr>
          <p:cNvGrpSpPr/>
          <p:nvPr/>
        </p:nvGrpSpPr>
        <p:grpSpPr>
          <a:xfrm>
            <a:off x="478022" y="1194460"/>
            <a:ext cx="1057638" cy="1062913"/>
            <a:chOff x="1625601" y="795867"/>
            <a:chExt cx="1258848" cy="1247284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8C90147-73D5-7A43-940B-22227BBD1303}"/>
                </a:ext>
              </a:extLst>
            </p:cNvPr>
            <p:cNvGrpSpPr/>
            <p:nvPr/>
          </p:nvGrpSpPr>
          <p:grpSpPr>
            <a:xfrm>
              <a:off x="1625601" y="795867"/>
              <a:ext cx="1258848" cy="623642"/>
              <a:chOff x="1625601" y="795867"/>
              <a:chExt cx="1258848" cy="623642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4BCF11DC-73FF-224D-8D41-4AB919AE2488}"/>
                  </a:ext>
                </a:extLst>
              </p:cNvPr>
              <p:cNvGrpSpPr/>
              <p:nvPr/>
            </p:nvGrpSpPr>
            <p:grpSpPr>
              <a:xfrm>
                <a:off x="1625601" y="795867"/>
                <a:ext cx="1258848" cy="311821"/>
                <a:chOff x="1625601" y="795867"/>
                <a:chExt cx="1258848" cy="311821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1354BA05-85C9-6441-8E83-4F4AFB582AA0}"/>
                    </a:ext>
                  </a:extLst>
                </p:cNvPr>
                <p:cNvSpPr/>
                <p:nvPr/>
              </p:nvSpPr>
              <p:spPr>
                <a:xfrm>
                  <a:off x="1625601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0DE37F5B-F957-5B40-A9C0-ED30CB34E7AD}"/>
                    </a:ext>
                  </a:extLst>
                </p:cNvPr>
                <p:cNvSpPr/>
                <p:nvPr/>
              </p:nvSpPr>
              <p:spPr>
                <a:xfrm>
                  <a:off x="1940313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EF7D2D4F-0388-F84D-BD45-D9E1B7919872}"/>
                    </a:ext>
                  </a:extLst>
                </p:cNvPr>
                <p:cNvSpPr/>
                <p:nvPr/>
              </p:nvSpPr>
              <p:spPr>
                <a:xfrm>
                  <a:off x="2255025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F6C210A8-5C73-534C-8AEC-C217DA57EB91}"/>
                    </a:ext>
                  </a:extLst>
                </p:cNvPr>
                <p:cNvSpPr/>
                <p:nvPr/>
              </p:nvSpPr>
              <p:spPr>
                <a:xfrm>
                  <a:off x="2569737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54D118C5-F8AE-FD44-AD33-7BD22AF5B570}"/>
                  </a:ext>
                </a:extLst>
              </p:cNvPr>
              <p:cNvGrpSpPr/>
              <p:nvPr/>
            </p:nvGrpSpPr>
            <p:grpSpPr>
              <a:xfrm>
                <a:off x="1625601" y="1107688"/>
                <a:ext cx="1258848" cy="311821"/>
                <a:chOff x="1625601" y="795867"/>
                <a:chExt cx="1258848" cy="311821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6BD6845C-69DD-5940-AA2E-CF60EF1C31CD}"/>
                    </a:ext>
                  </a:extLst>
                </p:cNvPr>
                <p:cNvSpPr/>
                <p:nvPr/>
              </p:nvSpPr>
              <p:spPr>
                <a:xfrm>
                  <a:off x="1625601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430E1428-7223-3548-A3CE-3CD43585ADC6}"/>
                    </a:ext>
                  </a:extLst>
                </p:cNvPr>
                <p:cNvSpPr/>
                <p:nvPr/>
              </p:nvSpPr>
              <p:spPr>
                <a:xfrm>
                  <a:off x="1940313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E197C1C0-99F0-6B47-9EF1-06F3B4E63FD4}"/>
                    </a:ext>
                  </a:extLst>
                </p:cNvPr>
                <p:cNvSpPr/>
                <p:nvPr/>
              </p:nvSpPr>
              <p:spPr>
                <a:xfrm>
                  <a:off x="2255025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7B427B80-037A-924A-BF82-C931DEC23E1C}"/>
                    </a:ext>
                  </a:extLst>
                </p:cNvPr>
                <p:cNvSpPr/>
                <p:nvPr/>
              </p:nvSpPr>
              <p:spPr>
                <a:xfrm>
                  <a:off x="2569737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</p:grp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588771B-385D-8C4E-9691-859C4EBFC45E}"/>
                </a:ext>
              </a:extLst>
            </p:cNvPr>
            <p:cNvGrpSpPr/>
            <p:nvPr/>
          </p:nvGrpSpPr>
          <p:grpSpPr>
            <a:xfrm>
              <a:off x="1625601" y="1419509"/>
              <a:ext cx="1258848" cy="623642"/>
              <a:chOff x="1625601" y="795867"/>
              <a:chExt cx="1258848" cy="623642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FF8596A9-2497-6D47-9BA2-80F89FFF10EA}"/>
                  </a:ext>
                </a:extLst>
              </p:cNvPr>
              <p:cNvGrpSpPr/>
              <p:nvPr/>
            </p:nvGrpSpPr>
            <p:grpSpPr>
              <a:xfrm>
                <a:off x="1625601" y="795867"/>
                <a:ext cx="1258848" cy="311821"/>
                <a:chOff x="1625601" y="795867"/>
                <a:chExt cx="1258848" cy="311821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A5FACD50-8FF0-4540-A121-647C8C92644F}"/>
                    </a:ext>
                  </a:extLst>
                </p:cNvPr>
                <p:cNvSpPr/>
                <p:nvPr/>
              </p:nvSpPr>
              <p:spPr>
                <a:xfrm>
                  <a:off x="1625601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634BE638-EA03-B94C-AB95-8298D592CC88}"/>
                    </a:ext>
                  </a:extLst>
                </p:cNvPr>
                <p:cNvSpPr/>
                <p:nvPr/>
              </p:nvSpPr>
              <p:spPr>
                <a:xfrm>
                  <a:off x="1940313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5A3E0D8D-66DE-854D-AD9D-208F73A0DF5D}"/>
                    </a:ext>
                  </a:extLst>
                </p:cNvPr>
                <p:cNvSpPr/>
                <p:nvPr/>
              </p:nvSpPr>
              <p:spPr>
                <a:xfrm>
                  <a:off x="2255025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6A01BBCB-F351-BF49-838F-ED00435D64AE}"/>
                    </a:ext>
                  </a:extLst>
                </p:cNvPr>
                <p:cNvSpPr/>
                <p:nvPr/>
              </p:nvSpPr>
              <p:spPr>
                <a:xfrm>
                  <a:off x="2569737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38204AA2-2283-AB49-AC6E-DC3AA370FC42}"/>
                  </a:ext>
                </a:extLst>
              </p:cNvPr>
              <p:cNvGrpSpPr/>
              <p:nvPr/>
            </p:nvGrpSpPr>
            <p:grpSpPr>
              <a:xfrm>
                <a:off x="1625601" y="1107688"/>
                <a:ext cx="1258848" cy="311821"/>
                <a:chOff x="1625601" y="795867"/>
                <a:chExt cx="1258848" cy="311821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8E3B0BEB-C8A1-D24D-AFBF-1ED9F3C58207}"/>
                    </a:ext>
                  </a:extLst>
                </p:cNvPr>
                <p:cNvSpPr/>
                <p:nvPr/>
              </p:nvSpPr>
              <p:spPr>
                <a:xfrm>
                  <a:off x="1625601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623A91B-38D6-AA45-A531-2EEF59776FC5}"/>
                    </a:ext>
                  </a:extLst>
                </p:cNvPr>
                <p:cNvSpPr/>
                <p:nvPr/>
              </p:nvSpPr>
              <p:spPr>
                <a:xfrm>
                  <a:off x="1940313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9B28EEEF-4796-C74D-90AE-528C99E9ED11}"/>
                    </a:ext>
                  </a:extLst>
                </p:cNvPr>
                <p:cNvSpPr/>
                <p:nvPr/>
              </p:nvSpPr>
              <p:spPr>
                <a:xfrm>
                  <a:off x="2255025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711829B4-0C3E-7348-AE11-08196CAE391E}"/>
                    </a:ext>
                  </a:extLst>
                </p:cNvPr>
                <p:cNvSpPr/>
                <p:nvPr/>
              </p:nvSpPr>
              <p:spPr>
                <a:xfrm>
                  <a:off x="2569737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</p:grp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87FE1CE-8C45-2441-A968-E6019E1DA8DB}"/>
              </a:ext>
            </a:extLst>
          </p:cNvPr>
          <p:cNvGrpSpPr/>
          <p:nvPr/>
        </p:nvGrpSpPr>
        <p:grpSpPr>
          <a:xfrm>
            <a:off x="1625602" y="2498950"/>
            <a:ext cx="1057638" cy="1062913"/>
            <a:chOff x="1625601" y="795867"/>
            <a:chExt cx="1258848" cy="1247284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B5D5A58-48FA-524A-8401-8B6D06BEDFF9}"/>
                </a:ext>
              </a:extLst>
            </p:cNvPr>
            <p:cNvGrpSpPr/>
            <p:nvPr/>
          </p:nvGrpSpPr>
          <p:grpSpPr>
            <a:xfrm>
              <a:off x="1625601" y="795867"/>
              <a:ext cx="1258848" cy="623642"/>
              <a:chOff x="1625601" y="795867"/>
              <a:chExt cx="1258848" cy="623642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0455795-2816-D243-A239-9168A37B97DE}"/>
                  </a:ext>
                </a:extLst>
              </p:cNvPr>
              <p:cNvGrpSpPr/>
              <p:nvPr/>
            </p:nvGrpSpPr>
            <p:grpSpPr>
              <a:xfrm>
                <a:off x="1625601" y="795867"/>
                <a:ext cx="1258848" cy="311821"/>
                <a:chOff x="1625601" y="795867"/>
                <a:chExt cx="1258848" cy="311821"/>
              </a:xfrm>
            </p:grpSpPr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62511885-043B-CB43-8C17-49905C0C8145}"/>
                    </a:ext>
                  </a:extLst>
                </p:cNvPr>
                <p:cNvSpPr/>
                <p:nvPr/>
              </p:nvSpPr>
              <p:spPr>
                <a:xfrm>
                  <a:off x="1625601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5AD998BD-4AFE-664A-BFAB-06ED07A58197}"/>
                    </a:ext>
                  </a:extLst>
                </p:cNvPr>
                <p:cNvSpPr/>
                <p:nvPr/>
              </p:nvSpPr>
              <p:spPr>
                <a:xfrm>
                  <a:off x="1940313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6E414C7F-FFC6-A541-989A-F1AFFB0F9C6B}"/>
                    </a:ext>
                  </a:extLst>
                </p:cNvPr>
                <p:cNvSpPr/>
                <p:nvPr/>
              </p:nvSpPr>
              <p:spPr>
                <a:xfrm>
                  <a:off x="2255025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4771C66A-F7AA-AA42-8B07-04B2FB79AABA}"/>
                    </a:ext>
                  </a:extLst>
                </p:cNvPr>
                <p:cNvSpPr/>
                <p:nvPr/>
              </p:nvSpPr>
              <p:spPr>
                <a:xfrm>
                  <a:off x="2569737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77F7E141-0472-BF4A-9906-0751100D9F38}"/>
                  </a:ext>
                </a:extLst>
              </p:cNvPr>
              <p:cNvGrpSpPr/>
              <p:nvPr/>
            </p:nvGrpSpPr>
            <p:grpSpPr>
              <a:xfrm>
                <a:off x="1625601" y="1107688"/>
                <a:ext cx="1258848" cy="311821"/>
                <a:chOff x="1625601" y="795867"/>
                <a:chExt cx="1258848" cy="311821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8CD17067-5F6E-104D-97FE-B43A3CAF46AD}"/>
                    </a:ext>
                  </a:extLst>
                </p:cNvPr>
                <p:cNvSpPr/>
                <p:nvPr/>
              </p:nvSpPr>
              <p:spPr>
                <a:xfrm>
                  <a:off x="1625601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E703BF48-A6CD-924D-B0B9-9F859CCA11CB}"/>
                    </a:ext>
                  </a:extLst>
                </p:cNvPr>
                <p:cNvSpPr/>
                <p:nvPr/>
              </p:nvSpPr>
              <p:spPr>
                <a:xfrm>
                  <a:off x="1940313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A1A460A6-DAA2-9140-A956-0716A0C11F1E}"/>
                    </a:ext>
                  </a:extLst>
                </p:cNvPr>
                <p:cNvSpPr/>
                <p:nvPr/>
              </p:nvSpPr>
              <p:spPr>
                <a:xfrm>
                  <a:off x="2255025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2D455C8E-4D1E-C54B-8C41-0AA772D69F4C}"/>
                    </a:ext>
                  </a:extLst>
                </p:cNvPr>
                <p:cNvSpPr/>
                <p:nvPr/>
              </p:nvSpPr>
              <p:spPr>
                <a:xfrm>
                  <a:off x="2569737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</p:grp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B541B30E-4D4D-B744-BA69-C84605706AF1}"/>
                </a:ext>
              </a:extLst>
            </p:cNvPr>
            <p:cNvGrpSpPr/>
            <p:nvPr/>
          </p:nvGrpSpPr>
          <p:grpSpPr>
            <a:xfrm>
              <a:off x="1625601" y="1419509"/>
              <a:ext cx="1258848" cy="623642"/>
              <a:chOff x="1625601" y="795867"/>
              <a:chExt cx="1258848" cy="623642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C91D120B-7792-9C46-B47D-F2B307D87A10}"/>
                  </a:ext>
                </a:extLst>
              </p:cNvPr>
              <p:cNvGrpSpPr/>
              <p:nvPr/>
            </p:nvGrpSpPr>
            <p:grpSpPr>
              <a:xfrm>
                <a:off x="1625601" y="795867"/>
                <a:ext cx="1258848" cy="311821"/>
                <a:chOff x="1625601" y="795867"/>
                <a:chExt cx="1258848" cy="311821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5ED7502C-431C-2246-8335-9012C59978EC}"/>
                    </a:ext>
                  </a:extLst>
                </p:cNvPr>
                <p:cNvSpPr/>
                <p:nvPr/>
              </p:nvSpPr>
              <p:spPr>
                <a:xfrm>
                  <a:off x="1625601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7ACA37AC-D502-0947-9487-254F4116DAF2}"/>
                    </a:ext>
                  </a:extLst>
                </p:cNvPr>
                <p:cNvSpPr/>
                <p:nvPr/>
              </p:nvSpPr>
              <p:spPr>
                <a:xfrm>
                  <a:off x="1940313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A7FA5E60-796C-5148-8B6B-2C565A47247A}"/>
                    </a:ext>
                  </a:extLst>
                </p:cNvPr>
                <p:cNvSpPr/>
                <p:nvPr/>
              </p:nvSpPr>
              <p:spPr>
                <a:xfrm>
                  <a:off x="2255025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49F53F6D-8094-004C-AF4D-BE7C67EB9C42}"/>
                    </a:ext>
                  </a:extLst>
                </p:cNvPr>
                <p:cNvSpPr/>
                <p:nvPr/>
              </p:nvSpPr>
              <p:spPr>
                <a:xfrm>
                  <a:off x="2569737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B5573EBD-9165-D443-A181-0A0CE6BA2B7D}"/>
                  </a:ext>
                </a:extLst>
              </p:cNvPr>
              <p:cNvGrpSpPr/>
              <p:nvPr/>
            </p:nvGrpSpPr>
            <p:grpSpPr>
              <a:xfrm>
                <a:off x="1625601" y="1107688"/>
                <a:ext cx="1258848" cy="311821"/>
                <a:chOff x="1625601" y="795867"/>
                <a:chExt cx="1258848" cy="311821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1ACFC5EE-0EAC-F045-A909-990F53601FFB}"/>
                    </a:ext>
                  </a:extLst>
                </p:cNvPr>
                <p:cNvSpPr/>
                <p:nvPr/>
              </p:nvSpPr>
              <p:spPr>
                <a:xfrm>
                  <a:off x="1625601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25B004E5-1BD7-ED41-B167-EDE2D91D2624}"/>
                    </a:ext>
                  </a:extLst>
                </p:cNvPr>
                <p:cNvSpPr/>
                <p:nvPr/>
              </p:nvSpPr>
              <p:spPr>
                <a:xfrm>
                  <a:off x="1940313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B37E17FE-88F8-5E4F-90E9-93625104753D}"/>
                    </a:ext>
                  </a:extLst>
                </p:cNvPr>
                <p:cNvSpPr/>
                <p:nvPr/>
              </p:nvSpPr>
              <p:spPr>
                <a:xfrm>
                  <a:off x="2255025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66BBD507-0013-7B4D-BB7F-DD4D0553A8C1}"/>
                    </a:ext>
                  </a:extLst>
                </p:cNvPr>
                <p:cNvSpPr/>
                <p:nvPr/>
              </p:nvSpPr>
              <p:spPr>
                <a:xfrm>
                  <a:off x="2569737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</p:grp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0BDCDDB-6D1E-3042-8C3F-866777D915F9}"/>
              </a:ext>
            </a:extLst>
          </p:cNvPr>
          <p:cNvGrpSpPr/>
          <p:nvPr/>
        </p:nvGrpSpPr>
        <p:grpSpPr>
          <a:xfrm>
            <a:off x="478023" y="2897543"/>
            <a:ext cx="1057638" cy="1062913"/>
            <a:chOff x="1625601" y="795867"/>
            <a:chExt cx="1258848" cy="1247284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26B0F155-0DFF-4E4C-9287-8290A6FEFB4A}"/>
                </a:ext>
              </a:extLst>
            </p:cNvPr>
            <p:cNvGrpSpPr/>
            <p:nvPr/>
          </p:nvGrpSpPr>
          <p:grpSpPr>
            <a:xfrm>
              <a:off x="1625601" y="795867"/>
              <a:ext cx="1258848" cy="623642"/>
              <a:chOff x="1625601" y="795867"/>
              <a:chExt cx="1258848" cy="623642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B1826BAD-3E5A-C843-AB1F-232870A30DB1}"/>
                  </a:ext>
                </a:extLst>
              </p:cNvPr>
              <p:cNvGrpSpPr/>
              <p:nvPr/>
            </p:nvGrpSpPr>
            <p:grpSpPr>
              <a:xfrm>
                <a:off x="1625601" y="795867"/>
                <a:ext cx="1258848" cy="311821"/>
                <a:chOff x="1625601" y="795867"/>
                <a:chExt cx="1258848" cy="311821"/>
              </a:xfrm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4E46D045-4776-3E4C-BACC-FDDA3B851759}"/>
                    </a:ext>
                  </a:extLst>
                </p:cNvPr>
                <p:cNvSpPr/>
                <p:nvPr/>
              </p:nvSpPr>
              <p:spPr>
                <a:xfrm>
                  <a:off x="1625601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6F4DBB4C-0E8E-DE46-9F7B-FEF0BE0A8020}"/>
                    </a:ext>
                  </a:extLst>
                </p:cNvPr>
                <p:cNvSpPr/>
                <p:nvPr/>
              </p:nvSpPr>
              <p:spPr>
                <a:xfrm>
                  <a:off x="1940313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8B63D18-52B4-A441-A389-E9E216D8C166}"/>
                    </a:ext>
                  </a:extLst>
                </p:cNvPr>
                <p:cNvSpPr/>
                <p:nvPr/>
              </p:nvSpPr>
              <p:spPr>
                <a:xfrm>
                  <a:off x="2255025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E0D8AA0A-CE10-1946-8010-ACA427301B62}"/>
                    </a:ext>
                  </a:extLst>
                </p:cNvPr>
                <p:cNvSpPr/>
                <p:nvPr/>
              </p:nvSpPr>
              <p:spPr>
                <a:xfrm>
                  <a:off x="2569737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C97FF4EB-8C25-984C-9518-295F94441583}"/>
                  </a:ext>
                </a:extLst>
              </p:cNvPr>
              <p:cNvGrpSpPr/>
              <p:nvPr/>
            </p:nvGrpSpPr>
            <p:grpSpPr>
              <a:xfrm>
                <a:off x="1625601" y="1107688"/>
                <a:ext cx="1258848" cy="311821"/>
                <a:chOff x="1625601" y="795867"/>
                <a:chExt cx="1258848" cy="311821"/>
              </a:xfrm>
            </p:grpSpPr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C80F80F6-3D39-D24F-8370-958E4C428112}"/>
                    </a:ext>
                  </a:extLst>
                </p:cNvPr>
                <p:cNvSpPr/>
                <p:nvPr/>
              </p:nvSpPr>
              <p:spPr>
                <a:xfrm>
                  <a:off x="1625601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03A4BB65-AB95-0340-9104-4F829C604E54}"/>
                    </a:ext>
                  </a:extLst>
                </p:cNvPr>
                <p:cNvSpPr/>
                <p:nvPr/>
              </p:nvSpPr>
              <p:spPr>
                <a:xfrm>
                  <a:off x="1940313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83CD9EA3-4F9B-B042-9B2E-B4EEBD1E13DE}"/>
                    </a:ext>
                  </a:extLst>
                </p:cNvPr>
                <p:cNvSpPr/>
                <p:nvPr/>
              </p:nvSpPr>
              <p:spPr>
                <a:xfrm>
                  <a:off x="2255025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FC59C549-3C84-5345-9A2E-F3185B1F5025}"/>
                    </a:ext>
                  </a:extLst>
                </p:cNvPr>
                <p:cNvSpPr/>
                <p:nvPr/>
              </p:nvSpPr>
              <p:spPr>
                <a:xfrm>
                  <a:off x="2569737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</p:grp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5EC6BB0A-AD50-2C4C-B6B1-254B6F6486FE}"/>
                </a:ext>
              </a:extLst>
            </p:cNvPr>
            <p:cNvGrpSpPr/>
            <p:nvPr/>
          </p:nvGrpSpPr>
          <p:grpSpPr>
            <a:xfrm>
              <a:off x="1625601" y="1419509"/>
              <a:ext cx="1258848" cy="623642"/>
              <a:chOff x="1625601" y="795867"/>
              <a:chExt cx="1258848" cy="623642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DCB2241E-F782-CD46-8F7A-40D00F109773}"/>
                  </a:ext>
                </a:extLst>
              </p:cNvPr>
              <p:cNvGrpSpPr/>
              <p:nvPr/>
            </p:nvGrpSpPr>
            <p:grpSpPr>
              <a:xfrm>
                <a:off x="1625601" y="795867"/>
                <a:ext cx="1258848" cy="311821"/>
                <a:chOff x="1625601" y="795867"/>
                <a:chExt cx="1258848" cy="311821"/>
              </a:xfrm>
            </p:grpSpPr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F2528408-4E29-EB41-9CCC-3DE8360EC37E}"/>
                    </a:ext>
                  </a:extLst>
                </p:cNvPr>
                <p:cNvSpPr/>
                <p:nvPr/>
              </p:nvSpPr>
              <p:spPr>
                <a:xfrm>
                  <a:off x="1625601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18047825-8DBE-F443-93CC-87D999D3EE6C}"/>
                    </a:ext>
                  </a:extLst>
                </p:cNvPr>
                <p:cNvSpPr/>
                <p:nvPr/>
              </p:nvSpPr>
              <p:spPr>
                <a:xfrm>
                  <a:off x="1940313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C39F50D3-3ABB-524D-9FAA-903397BCC59D}"/>
                    </a:ext>
                  </a:extLst>
                </p:cNvPr>
                <p:cNvSpPr/>
                <p:nvPr/>
              </p:nvSpPr>
              <p:spPr>
                <a:xfrm>
                  <a:off x="2255025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430792A7-E071-0A40-9A08-A060753B9ACC}"/>
                    </a:ext>
                  </a:extLst>
                </p:cNvPr>
                <p:cNvSpPr/>
                <p:nvPr/>
              </p:nvSpPr>
              <p:spPr>
                <a:xfrm>
                  <a:off x="2569737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9A72643D-DC8A-3945-B731-BC75D1A04DDF}"/>
                  </a:ext>
                </a:extLst>
              </p:cNvPr>
              <p:cNvGrpSpPr/>
              <p:nvPr/>
            </p:nvGrpSpPr>
            <p:grpSpPr>
              <a:xfrm>
                <a:off x="1625601" y="1107688"/>
                <a:ext cx="1258848" cy="311821"/>
                <a:chOff x="1625601" y="795867"/>
                <a:chExt cx="1258848" cy="311821"/>
              </a:xfrm>
            </p:grpSpPr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CA2E411C-ED84-F54F-B69F-37FEAF70A29F}"/>
                    </a:ext>
                  </a:extLst>
                </p:cNvPr>
                <p:cNvSpPr/>
                <p:nvPr/>
              </p:nvSpPr>
              <p:spPr>
                <a:xfrm>
                  <a:off x="1625601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88D13B6D-6246-5044-84AD-421891CA6188}"/>
                    </a:ext>
                  </a:extLst>
                </p:cNvPr>
                <p:cNvSpPr/>
                <p:nvPr/>
              </p:nvSpPr>
              <p:spPr>
                <a:xfrm>
                  <a:off x="1940313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07F638EE-A159-384C-ABD3-7B9B3C2BEF8B}"/>
                    </a:ext>
                  </a:extLst>
                </p:cNvPr>
                <p:cNvSpPr/>
                <p:nvPr/>
              </p:nvSpPr>
              <p:spPr>
                <a:xfrm>
                  <a:off x="2255025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8261C6AD-C95A-634F-8CE3-85922AC9151B}"/>
                    </a:ext>
                  </a:extLst>
                </p:cNvPr>
                <p:cNvSpPr/>
                <p:nvPr/>
              </p:nvSpPr>
              <p:spPr>
                <a:xfrm>
                  <a:off x="2569737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</p:grpSp>
        </p:grp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A7B00B6-0D24-B141-B23C-F0B2DB357DC2}"/>
              </a:ext>
            </a:extLst>
          </p:cNvPr>
          <p:cNvGrpSpPr/>
          <p:nvPr/>
        </p:nvGrpSpPr>
        <p:grpSpPr>
          <a:xfrm>
            <a:off x="1625602" y="4733490"/>
            <a:ext cx="1057638" cy="1062913"/>
            <a:chOff x="1625601" y="795867"/>
            <a:chExt cx="1258848" cy="1247284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FD8EAE68-B1F2-FD4F-8D98-AC7333021915}"/>
                </a:ext>
              </a:extLst>
            </p:cNvPr>
            <p:cNvGrpSpPr/>
            <p:nvPr/>
          </p:nvGrpSpPr>
          <p:grpSpPr>
            <a:xfrm>
              <a:off x="1625601" y="795867"/>
              <a:ext cx="1258848" cy="623642"/>
              <a:chOff x="1625601" y="795867"/>
              <a:chExt cx="1258848" cy="623642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C491EF02-521F-DB40-8282-E63AF44EC4E3}"/>
                  </a:ext>
                </a:extLst>
              </p:cNvPr>
              <p:cNvGrpSpPr/>
              <p:nvPr/>
            </p:nvGrpSpPr>
            <p:grpSpPr>
              <a:xfrm>
                <a:off x="1625601" y="795867"/>
                <a:ext cx="1258848" cy="311821"/>
                <a:chOff x="1625601" y="795867"/>
                <a:chExt cx="1258848" cy="311821"/>
              </a:xfrm>
            </p:grpSpPr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E07A1602-B220-874D-A854-9D11BF97CBBF}"/>
                    </a:ext>
                  </a:extLst>
                </p:cNvPr>
                <p:cNvSpPr/>
                <p:nvPr/>
              </p:nvSpPr>
              <p:spPr>
                <a:xfrm>
                  <a:off x="1625601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03CE5AE7-6460-D549-B0F9-02D4264FC3AC}"/>
                    </a:ext>
                  </a:extLst>
                </p:cNvPr>
                <p:cNvSpPr/>
                <p:nvPr/>
              </p:nvSpPr>
              <p:spPr>
                <a:xfrm>
                  <a:off x="1940313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E9C80DDC-E52C-1A4F-9B17-2373F916973C}"/>
                    </a:ext>
                  </a:extLst>
                </p:cNvPr>
                <p:cNvSpPr/>
                <p:nvPr/>
              </p:nvSpPr>
              <p:spPr>
                <a:xfrm>
                  <a:off x="2255025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86C26BF3-C0D5-FF47-8D77-76CA8A4B7D10}"/>
                    </a:ext>
                  </a:extLst>
                </p:cNvPr>
                <p:cNvSpPr/>
                <p:nvPr/>
              </p:nvSpPr>
              <p:spPr>
                <a:xfrm>
                  <a:off x="2569737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D008BC12-BA67-A94D-AE76-FC5096A5C1D2}"/>
                  </a:ext>
                </a:extLst>
              </p:cNvPr>
              <p:cNvGrpSpPr/>
              <p:nvPr/>
            </p:nvGrpSpPr>
            <p:grpSpPr>
              <a:xfrm>
                <a:off x="1625601" y="1107688"/>
                <a:ext cx="1258848" cy="311821"/>
                <a:chOff x="1625601" y="795867"/>
                <a:chExt cx="1258848" cy="311821"/>
              </a:xfrm>
            </p:grpSpPr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1CEF72CA-7A2E-044E-96BC-CC5C3A8807AB}"/>
                    </a:ext>
                  </a:extLst>
                </p:cNvPr>
                <p:cNvSpPr/>
                <p:nvPr/>
              </p:nvSpPr>
              <p:spPr>
                <a:xfrm>
                  <a:off x="1625601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DB0FE7B7-663F-FB4C-B62F-187D320C3B00}"/>
                    </a:ext>
                  </a:extLst>
                </p:cNvPr>
                <p:cNvSpPr/>
                <p:nvPr/>
              </p:nvSpPr>
              <p:spPr>
                <a:xfrm>
                  <a:off x="1940313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4C9D38F-9FEB-6648-8BAA-274100487741}"/>
                    </a:ext>
                  </a:extLst>
                </p:cNvPr>
                <p:cNvSpPr/>
                <p:nvPr/>
              </p:nvSpPr>
              <p:spPr>
                <a:xfrm>
                  <a:off x="2255025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4082BEFE-28D1-8C41-9762-CC9AEDA6C3BD}"/>
                    </a:ext>
                  </a:extLst>
                </p:cNvPr>
                <p:cNvSpPr/>
                <p:nvPr/>
              </p:nvSpPr>
              <p:spPr>
                <a:xfrm>
                  <a:off x="2569737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</p:grp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315B57EC-2A74-1846-A3DE-0CF1BF67F9F6}"/>
                </a:ext>
              </a:extLst>
            </p:cNvPr>
            <p:cNvGrpSpPr/>
            <p:nvPr/>
          </p:nvGrpSpPr>
          <p:grpSpPr>
            <a:xfrm>
              <a:off x="1625601" y="1419509"/>
              <a:ext cx="1258848" cy="623642"/>
              <a:chOff x="1625601" y="795867"/>
              <a:chExt cx="1258848" cy="623642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58721936-BEAC-5B40-8BB4-59AF56FD137B}"/>
                  </a:ext>
                </a:extLst>
              </p:cNvPr>
              <p:cNvGrpSpPr/>
              <p:nvPr/>
            </p:nvGrpSpPr>
            <p:grpSpPr>
              <a:xfrm>
                <a:off x="1625601" y="795867"/>
                <a:ext cx="1258848" cy="311821"/>
                <a:chOff x="1625601" y="795867"/>
                <a:chExt cx="1258848" cy="311821"/>
              </a:xfrm>
            </p:grpSpPr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33EF118A-2B14-1146-9C50-BCAA9E27C721}"/>
                    </a:ext>
                  </a:extLst>
                </p:cNvPr>
                <p:cNvSpPr/>
                <p:nvPr/>
              </p:nvSpPr>
              <p:spPr>
                <a:xfrm>
                  <a:off x="1625601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524E7AD6-EEEB-0D44-9B66-99F9B5CCEC49}"/>
                    </a:ext>
                  </a:extLst>
                </p:cNvPr>
                <p:cNvSpPr/>
                <p:nvPr/>
              </p:nvSpPr>
              <p:spPr>
                <a:xfrm>
                  <a:off x="1940313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20825CE1-D7B2-CB46-B156-8011B41E0339}"/>
                    </a:ext>
                  </a:extLst>
                </p:cNvPr>
                <p:cNvSpPr/>
                <p:nvPr/>
              </p:nvSpPr>
              <p:spPr>
                <a:xfrm>
                  <a:off x="2255025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7DC655D9-8BD5-C141-AA2D-3C38DFC5E792}"/>
                    </a:ext>
                  </a:extLst>
                </p:cNvPr>
                <p:cNvSpPr/>
                <p:nvPr/>
              </p:nvSpPr>
              <p:spPr>
                <a:xfrm>
                  <a:off x="2569737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225D2059-9DEA-9040-99D4-FBA82E2B6D0A}"/>
                  </a:ext>
                </a:extLst>
              </p:cNvPr>
              <p:cNvGrpSpPr/>
              <p:nvPr/>
            </p:nvGrpSpPr>
            <p:grpSpPr>
              <a:xfrm>
                <a:off x="1625601" y="1107688"/>
                <a:ext cx="1258848" cy="311821"/>
                <a:chOff x="1625601" y="795867"/>
                <a:chExt cx="1258848" cy="311821"/>
              </a:xfrm>
            </p:grpSpPr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25E27113-4255-DC40-8E0F-2D5E55E620E6}"/>
                    </a:ext>
                  </a:extLst>
                </p:cNvPr>
                <p:cNvSpPr/>
                <p:nvPr/>
              </p:nvSpPr>
              <p:spPr>
                <a:xfrm>
                  <a:off x="1625601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4A32568C-2ED1-E34E-A95D-F981D63E1194}"/>
                    </a:ext>
                  </a:extLst>
                </p:cNvPr>
                <p:cNvSpPr/>
                <p:nvPr/>
              </p:nvSpPr>
              <p:spPr>
                <a:xfrm>
                  <a:off x="1940313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F6FF062B-BC6D-7944-9832-F7662AC4FB39}"/>
                    </a:ext>
                  </a:extLst>
                </p:cNvPr>
                <p:cNvSpPr/>
                <p:nvPr/>
              </p:nvSpPr>
              <p:spPr>
                <a:xfrm>
                  <a:off x="2255025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1AA17DC3-3430-5344-B391-15182CD178AF}"/>
                    </a:ext>
                  </a:extLst>
                </p:cNvPr>
                <p:cNvSpPr/>
                <p:nvPr/>
              </p:nvSpPr>
              <p:spPr>
                <a:xfrm>
                  <a:off x="2569737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</p:grp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9E7CD42D-7D13-1A44-84F3-79B102A19D8C}"/>
              </a:ext>
            </a:extLst>
          </p:cNvPr>
          <p:cNvGrpSpPr/>
          <p:nvPr/>
        </p:nvGrpSpPr>
        <p:grpSpPr>
          <a:xfrm>
            <a:off x="478023" y="5132083"/>
            <a:ext cx="1057638" cy="1062913"/>
            <a:chOff x="1625601" y="795867"/>
            <a:chExt cx="1258848" cy="1247284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60D27CC3-6770-8B46-9C7D-B78381F355C3}"/>
                </a:ext>
              </a:extLst>
            </p:cNvPr>
            <p:cNvGrpSpPr/>
            <p:nvPr/>
          </p:nvGrpSpPr>
          <p:grpSpPr>
            <a:xfrm>
              <a:off x="1625601" y="795867"/>
              <a:ext cx="1258848" cy="623642"/>
              <a:chOff x="1625601" y="795867"/>
              <a:chExt cx="1258848" cy="623642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FAD3BCF9-92AA-1646-9E86-9A951C3025C6}"/>
                  </a:ext>
                </a:extLst>
              </p:cNvPr>
              <p:cNvGrpSpPr/>
              <p:nvPr/>
            </p:nvGrpSpPr>
            <p:grpSpPr>
              <a:xfrm>
                <a:off x="1625601" y="795867"/>
                <a:ext cx="1258848" cy="311821"/>
                <a:chOff x="1625601" y="795867"/>
                <a:chExt cx="1258848" cy="311821"/>
              </a:xfrm>
            </p:grpSpPr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3E8F1E47-D03F-D540-8241-8415B4F6A3C9}"/>
                    </a:ext>
                  </a:extLst>
                </p:cNvPr>
                <p:cNvSpPr/>
                <p:nvPr/>
              </p:nvSpPr>
              <p:spPr>
                <a:xfrm>
                  <a:off x="1625601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0D4F5E64-F999-CA40-80F1-3DC5EFB0034E}"/>
                    </a:ext>
                  </a:extLst>
                </p:cNvPr>
                <p:cNvSpPr/>
                <p:nvPr/>
              </p:nvSpPr>
              <p:spPr>
                <a:xfrm>
                  <a:off x="1940313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167B1B54-D30E-FF41-BDF5-DD5CCD71F9F5}"/>
                    </a:ext>
                  </a:extLst>
                </p:cNvPr>
                <p:cNvSpPr/>
                <p:nvPr/>
              </p:nvSpPr>
              <p:spPr>
                <a:xfrm>
                  <a:off x="2255025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AD164FE8-D191-0640-814E-1F2AEF22E5F2}"/>
                    </a:ext>
                  </a:extLst>
                </p:cNvPr>
                <p:cNvSpPr/>
                <p:nvPr/>
              </p:nvSpPr>
              <p:spPr>
                <a:xfrm>
                  <a:off x="2569737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</p:grp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FCBA4D2F-E798-CB4E-92AA-61CF34ED7B31}"/>
                  </a:ext>
                </a:extLst>
              </p:cNvPr>
              <p:cNvGrpSpPr/>
              <p:nvPr/>
            </p:nvGrpSpPr>
            <p:grpSpPr>
              <a:xfrm>
                <a:off x="1625601" y="1107688"/>
                <a:ext cx="1258848" cy="311821"/>
                <a:chOff x="1625601" y="795867"/>
                <a:chExt cx="1258848" cy="311821"/>
              </a:xfrm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E004F941-951A-1245-B635-3FB95A974FD9}"/>
                    </a:ext>
                  </a:extLst>
                </p:cNvPr>
                <p:cNvSpPr/>
                <p:nvPr/>
              </p:nvSpPr>
              <p:spPr>
                <a:xfrm>
                  <a:off x="1625601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2823E2D-4C1F-A24A-9DC3-EF205F58915E}"/>
                    </a:ext>
                  </a:extLst>
                </p:cNvPr>
                <p:cNvSpPr/>
                <p:nvPr/>
              </p:nvSpPr>
              <p:spPr>
                <a:xfrm>
                  <a:off x="1940313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E4A94872-88FF-EF41-AE25-5560B4566D19}"/>
                    </a:ext>
                  </a:extLst>
                </p:cNvPr>
                <p:cNvSpPr/>
                <p:nvPr/>
              </p:nvSpPr>
              <p:spPr>
                <a:xfrm>
                  <a:off x="2255025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C0AFFB5B-C8F0-8542-92CC-AB61463E4CAE}"/>
                    </a:ext>
                  </a:extLst>
                </p:cNvPr>
                <p:cNvSpPr/>
                <p:nvPr/>
              </p:nvSpPr>
              <p:spPr>
                <a:xfrm>
                  <a:off x="2569737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</p:grp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0328C44B-DF10-3942-819B-FA877C3A61DA}"/>
                </a:ext>
              </a:extLst>
            </p:cNvPr>
            <p:cNvGrpSpPr/>
            <p:nvPr/>
          </p:nvGrpSpPr>
          <p:grpSpPr>
            <a:xfrm>
              <a:off x="1625601" y="1419509"/>
              <a:ext cx="1258848" cy="623642"/>
              <a:chOff x="1625601" y="795867"/>
              <a:chExt cx="1258848" cy="623642"/>
            </a:xfrm>
          </p:grpSpPr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1D97072E-0536-4645-8A7F-E7F0EE44847F}"/>
                  </a:ext>
                </a:extLst>
              </p:cNvPr>
              <p:cNvGrpSpPr/>
              <p:nvPr/>
            </p:nvGrpSpPr>
            <p:grpSpPr>
              <a:xfrm>
                <a:off x="1625601" y="795867"/>
                <a:ext cx="1258848" cy="311821"/>
                <a:chOff x="1625601" y="795867"/>
                <a:chExt cx="1258848" cy="311821"/>
              </a:xfrm>
            </p:grpSpPr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00F480AD-1123-CC41-8F8A-E3DCD3B916D1}"/>
                    </a:ext>
                  </a:extLst>
                </p:cNvPr>
                <p:cNvSpPr/>
                <p:nvPr/>
              </p:nvSpPr>
              <p:spPr>
                <a:xfrm>
                  <a:off x="1625601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A5E013C1-4EC2-5D43-8568-0D5A9C08D8B7}"/>
                    </a:ext>
                  </a:extLst>
                </p:cNvPr>
                <p:cNvSpPr/>
                <p:nvPr/>
              </p:nvSpPr>
              <p:spPr>
                <a:xfrm>
                  <a:off x="1940313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96F361EC-97BD-FF47-BDF0-E0B3B630352D}"/>
                    </a:ext>
                  </a:extLst>
                </p:cNvPr>
                <p:cNvSpPr/>
                <p:nvPr/>
              </p:nvSpPr>
              <p:spPr>
                <a:xfrm>
                  <a:off x="2255025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CD3B0C51-6064-904D-ADD4-ECD8A015A492}"/>
                    </a:ext>
                  </a:extLst>
                </p:cNvPr>
                <p:cNvSpPr/>
                <p:nvPr/>
              </p:nvSpPr>
              <p:spPr>
                <a:xfrm>
                  <a:off x="2569737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A7E21BF8-B3C8-2145-B237-D6D4E4936FAC}"/>
                  </a:ext>
                </a:extLst>
              </p:cNvPr>
              <p:cNvGrpSpPr/>
              <p:nvPr/>
            </p:nvGrpSpPr>
            <p:grpSpPr>
              <a:xfrm>
                <a:off x="1625601" y="1107688"/>
                <a:ext cx="1258848" cy="311821"/>
                <a:chOff x="1625601" y="795867"/>
                <a:chExt cx="1258848" cy="311821"/>
              </a:xfrm>
            </p:grpSpPr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480773EE-1CDC-6F46-84DA-2F0D75CB3C18}"/>
                    </a:ext>
                  </a:extLst>
                </p:cNvPr>
                <p:cNvSpPr/>
                <p:nvPr/>
              </p:nvSpPr>
              <p:spPr>
                <a:xfrm>
                  <a:off x="1625601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AD4B28E4-5407-2845-8FB5-E5A76204A361}"/>
                    </a:ext>
                  </a:extLst>
                </p:cNvPr>
                <p:cNvSpPr/>
                <p:nvPr/>
              </p:nvSpPr>
              <p:spPr>
                <a:xfrm>
                  <a:off x="1940313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D385E04A-0CF6-354F-9D9E-DBC2C61F1C2D}"/>
                    </a:ext>
                  </a:extLst>
                </p:cNvPr>
                <p:cNvSpPr/>
                <p:nvPr/>
              </p:nvSpPr>
              <p:spPr>
                <a:xfrm>
                  <a:off x="2255025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40D4DD52-F41C-584C-B8EA-9EFAF72CDDD5}"/>
                    </a:ext>
                  </a:extLst>
                </p:cNvPr>
                <p:cNvSpPr/>
                <p:nvPr/>
              </p:nvSpPr>
              <p:spPr>
                <a:xfrm>
                  <a:off x="2569737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</p:grpSp>
        </p:grp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0FCA0FCF-7EF7-AA42-AEF7-00A55F77128E}"/>
              </a:ext>
            </a:extLst>
          </p:cNvPr>
          <p:cNvSpPr txBox="1"/>
          <p:nvPr/>
        </p:nvSpPr>
        <p:spPr>
          <a:xfrm rot="5400000">
            <a:off x="1281453" y="4292688"/>
            <a:ext cx="618760" cy="3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….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D18F683D-F7C3-DE4F-8844-230F96F38B90}"/>
              </a:ext>
            </a:extLst>
          </p:cNvPr>
          <p:cNvCxnSpPr/>
          <p:nvPr/>
        </p:nvCxnSpPr>
        <p:spPr>
          <a:xfrm>
            <a:off x="2983043" y="1194460"/>
            <a:ext cx="2833141" cy="13044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A9ACD425-1E6B-584F-88B3-BB2EC05F450B}"/>
              </a:ext>
            </a:extLst>
          </p:cNvPr>
          <p:cNvCxnSpPr>
            <a:cxnSpLocks/>
          </p:cNvCxnSpPr>
          <p:nvPr/>
        </p:nvCxnSpPr>
        <p:spPr>
          <a:xfrm>
            <a:off x="2947650" y="3296136"/>
            <a:ext cx="28685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03A872C-7FBA-EA49-8114-BE7F5034A45B}"/>
              </a:ext>
            </a:extLst>
          </p:cNvPr>
          <p:cNvCxnSpPr>
            <a:cxnSpLocks/>
          </p:cNvCxnSpPr>
          <p:nvPr/>
        </p:nvCxnSpPr>
        <p:spPr>
          <a:xfrm flipV="1">
            <a:off x="2947650" y="3960458"/>
            <a:ext cx="2988455" cy="13044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3489E0FB-A9AB-6749-90DF-BE08EAA553FE}"/>
              </a:ext>
            </a:extLst>
          </p:cNvPr>
          <p:cNvSpPr/>
          <p:nvPr/>
        </p:nvSpPr>
        <p:spPr>
          <a:xfrm>
            <a:off x="6610662" y="2897543"/>
            <a:ext cx="674558" cy="6643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B475110-F3F4-1447-AD16-C3EC8C83F7E1}"/>
              </a:ext>
            </a:extLst>
          </p:cNvPr>
          <p:cNvSpPr txBox="1"/>
          <p:nvPr/>
        </p:nvSpPr>
        <p:spPr>
          <a:xfrm>
            <a:off x="6678118" y="2968093"/>
            <a:ext cx="539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2800" dirty="0"/>
              <a:t>+</a:t>
            </a:r>
            <a:endParaRPr lang="en-IT" dirty="0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256870E5-DDAB-5249-8AB1-DB76742D1235}"/>
              </a:ext>
            </a:extLst>
          </p:cNvPr>
          <p:cNvCxnSpPr>
            <a:cxnSpLocks/>
          </p:cNvCxnSpPr>
          <p:nvPr/>
        </p:nvCxnSpPr>
        <p:spPr>
          <a:xfrm>
            <a:off x="7492168" y="3296934"/>
            <a:ext cx="1666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49F2B1C9-D0FA-4F40-8E98-330E08EF0432}"/>
              </a:ext>
            </a:extLst>
          </p:cNvPr>
          <p:cNvGrpSpPr/>
          <p:nvPr/>
        </p:nvGrpSpPr>
        <p:grpSpPr>
          <a:xfrm>
            <a:off x="9538741" y="2764680"/>
            <a:ext cx="1057638" cy="1062913"/>
            <a:chOff x="1625601" y="795867"/>
            <a:chExt cx="1258848" cy="1247284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1496640B-30BC-4146-962B-791F5C4D4B0F}"/>
                </a:ext>
              </a:extLst>
            </p:cNvPr>
            <p:cNvGrpSpPr/>
            <p:nvPr/>
          </p:nvGrpSpPr>
          <p:grpSpPr>
            <a:xfrm>
              <a:off x="1625601" y="795867"/>
              <a:ext cx="1258848" cy="623642"/>
              <a:chOff x="1625601" y="795867"/>
              <a:chExt cx="1258848" cy="623642"/>
            </a:xfrm>
          </p:grpSpPr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8018C6D9-745D-DA4B-AF44-F26778488774}"/>
                  </a:ext>
                </a:extLst>
              </p:cNvPr>
              <p:cNvGrpSpPr/>
              <p:nvPr/>
            </p:nvGrpSpPr>
            <p:grpSpPr>
              <a:xfrm>
                <a:off x="1625601" y="795867"/>
                <a:ext cx="1258848" cy="311821"/>
                <a:chOff x="1625601" y="795867"/>
                <a:chExt cx="1258848" cy="311821"/>
              </a:xfrm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E006AD8F-A23D-7749-99BF-2A14B8E32D35}"/>
                    </a:ext>
                  </a:extLst>
                </p:cNvPr>
                <p:cNvSpPr/>
                <p:nvPr/>
              </p:nvSpPr>
              <p:spPr>
                <a:xfrm>
                  <a:off x="1625601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2C7A1EED-55A8-8946-BC70-6D18BD75C23F}"/>
                    </a:ext>
                  </a:extLst>
                </p:cNvPr>
                <p:cNvSpPr/>
                <p:nvPr/>
              </p:nvSpPr>
              <p:spPr>
                <a:xfrm>
                  <a:off x="1940313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FF471F29-4A6A-DF4E-B81A-F3F149DFC52C}"/>
                    </a:ext>
                  </a:extLst>
                </p:cNvPr>
                <p:cNvSpPr/>
                <p:nvPr/>
              </p:nvSpPr>
              <p:spPr>
                <a:xfrm>
                  <a:off x="2255025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D365FB5D-9A00-B54F-8199-F7C24A44959B}"/>
                    </a:ext>
                  </a:extLst>
                </p:cNvPr>
                <p:cNvSpPr/>
                <p:nvPr/>
              </p:nvSpPr>
              <p:spPr>
                <a:xfrm>
                  <a:off x="2569737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</p:grp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7D9574EA-BAD0-764E-A2E0-9B1F50023140}"/>
                  </a:ext>
                </a:extLst>
              </p:cNvPr>
              <p:cNvGrpSpPr/>
              <p:nvPr/>
            </p:nvGrpSpPr>
            <p:grpSpPr>
              <a:xfrm>
                <a:off x="1625601" y="1107688"/>
                <a:ext cx="1258848" cy="311821"/>
                <a:chOff x="1625601" y="795867"/>
                <a:chExt cx="1258848" cy="311821"/>
              </a:xfrm>
            </p:grpSpPr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A5DB122C-31A0-FA4C-A485-F8C5DC512355}"/>
                    </a:ext>
                  </a:extLst>
                </p:cNvPr>
                <p:cNvSpPr/>
                <p:nvPr/>
              </p:nvSpPr>
              <p:spPr>
                <a:xfrm>
                  <a:off x="1625601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70" name="Rectangle 169">
                  <a:extLst>
                    <a:ext uri="{FF2B5EF4-FFF2-40B4-BE49-F238E27FC236}">
                      <a16:creationId xmlns:a16="http://schemas.microsoft.com/office/drawing/2014/main" id="{CCEEF941-B39B-7148-B196-4FF381884C84}"/>
                    </a:ext>
                  </a:extLst>
                </p:cNvPr>
                <p:cNvSpPr/>
                <p:nvPr/>
              </p:nvSpPr>
              <p:spPr>
                <a:xfrm>
                  <a:off x="1940313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D1CDDF34-492D-144A-B7E6-39A5C9D76896}"/>
                    </a:ext>
                  </a:extLst>
                </p:cNvPr>
                <p:cNvSpPr/>
                <p:nvPr/>
              </p:nvSpPr>
              <p:spPr>
                <a:xfrm>
                  <a:off x="2255025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5AC72316-3C4E-E94C-B281-CF36186C4F63}"/>
                    </a:ext>
                  </a:extLst>
                </p:cNvPr>
                <p:cNvSpPr/>
                <p:nvPr/>
              </p:nvSpPr>
              <p:spPr>
                <a:xfrm>
                  <a:off x="2569737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</p:grp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A547366E-15F5-D14A-9378-5295F6E9EA0F}"/>
                </a:ext>
              </a:extLst>
            </p:cNvPr>
            <p:cNvGrpSpPr/>
            <p:nvPr/>
          </p:nvGrpSpPr>
          <p:grpSpPr>
            <a:xfrm>
              <a:off x="1625601" y="1419509"/>
              <a:ext cx="1258848" cy="623642"/>
              <a:chOff x="1625601" y="795867"/>
              <a:chExt cx="1258848" cy="623642"/>
            </a:xfrm>
          </p:grpSpPr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3D6CAB96-359E-2045-B030-71F309061A19}"/>
                  </a:ext>
                </a:extLst>
              </p:cNvPr>
              <p:cNvGrpSpPr/>
              <p:nvPr/>
            </p:nvGrpSpPr>
            <p:grpSpPr>
              <a:xfrm>
                <a:off x="1625601" y="795867"/>
                <a:ext cx="1258848" cy="311821"/>
                <a:chOff x="1625601" y="795867"/>
                <a:chExt cx="1258848" cy="311821"/>
              </a:xfrm>
            </p:grpSpPr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4A678554-4D6B-A146-910C-5A24E4CAF292}"/>
                    </a:ext>
                  </a:extLst>
                </p:cNvPr>
                <p:cNvSpPr/>
                <p:nvPr/>
              </p:nvSpPr>
              <p:spPr>
                <a:xfrm>
                  <a:off x="1625601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CB220356-D587-8644-BE36-900E1232DB42}"/>
                    </a:ext>
                  </a:extLst>
                </p:cNvPr>
                <p:cNvSpPr/>
                <p:nvPr/>
              </p:nvSpPr>
              <p:spPr>
                <a:xfrm>
                  <a:off x="1940313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6DE09DE8-AB01-8941-BF04-A950CED4849B}"/>
                    </a:ext>
                  </a:extLst>
                </p:cNvPr>
                <p:cNvSpPr/>
                <p:nvPr/>
              </p:nvSpPr>
              <p:spPr>
                <a:xfrm>
                  <a:off x="2255025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66" name="Rectangle 165">
                  <a:extLst>
                    <a:ext uri="{FF2B5EF4-FFF2-40B4-BE49-F238E27FC236}">
                      <a16:creationId xmlns:a16="http://schemas.microsoft.com/office/drawing/2014/main" id="{FC765FE4-263E-E04E-8132-27F03D735A50}"/>
                    </a:ext>
                  </a:extLst>
                </p:cNvPr>
                <p:cNvSpPr/>
                <p:nvPr/>
              </p:nvSpPr>
              <p:spPr>
                <a:xfrm>
                  <a:off x="2569737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</p:grp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2758E5B7-B257-AF46-A6A3-10CEC7835557}"/>
                  </a:ext>
                </a:extLst>
              </p:cNvPr>
              <p:cNvGrpSpPr/>
              <p:nvPr/>
            </p:nvGrpSpPr>
            <p:grpSpPr>
              <a:xfrm>
                <a:off x="1625601" y="1107688"/>
                <a:ext cx="1258848" cy="311821"/>
                <a:chOff x="1625601" y="795867"/>
                <a:chExt cx="1258848" cy="311821"/>
              </a:xfrm>
            </p:grpSpPr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3D9DB53C-299C-EB49-AFD9-2DA66576DBAE}"/>
                    </a:ext>
                  </a:extLst>
                </p:cNvPr>
                <p:cNvSpPr/>
                <p:nvPr/>
              </p:nvSpPr>
              <p:spPr>
                <a:xfrm>
                  <a:off x="1625601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DB742752-E4E8-C744-A77E-5CDE1A5F86A3}"/>
                    </a:ext>
                  </a:extLst>
                </p:cNvPr>
                <p:cNvSpPr/>
                <p:nvPr/>
              </p:nvSpPr>
              <p:spPr>
                <a:xfrm>
                  <a:off x="1940313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DDAC5831-7063-1B4C-A6D3-FBD9A40376A4}"/>
                    </a:ext>
                  </a:extLst>
                </p:cNvPr>
                <p:cNvSpPr/>
                <p:nvPr/>
              </p:nvSpPr>
              <p:spPr>
                <a:xfrm>
                  <a:off x="2255025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17179FB2-22EC-D245-A124-BCD2E1560A39}"/>
                    </a:ext>
                  </a:extLst>
                </p:cNvPr>
                <p:cNvSpPr/>
                <p:nvPr/>
              </p:nvSpPr>
              <p:spPr>
                <a:xfrm>
                  <a:off x="2569737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</p:grpSp>
        </p:grp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E7734B03-8DDE-3F41-A28B-B154ADB9914E}"/>
              </a:ext>
            </a:extLst>
          </p:cNvPr>
          <p:cNvSpPr txBox="1"/>
          <p:nvPr/>
        </p:nvSpPr>
        <p:spPr>
          <a:xfrm>
            <a:off x="4076054" y="108488"/>
            <a:ext cx="4249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2400" dirty="0"/>
              <a:t>Linear Chain Composition of Parametric Kernels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2ACB1AC8-2AD3-364A-A8BB-10FA0E439C42}"/>
              </a:ext>
            </a:extLst>
          </p:cNvPr>
          <p:cNvSpPr txBox="1"/>
          <p:nvPr/>
        </p:nvSpPr>
        <p:spPr>
          <a:xfrm>
            <a:off x="1757806" y="108488"/>
            <a:ext cx="793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Input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95905BFA-8283-1245-A79E-DA4C85A80ECD}"/>
              </a:ext>
            </a:extLst>
          </p:cNvPr>
          <p:cNvSpPr txBox="1"/>
          <p:nvPr/>
        </p:nvSpPr>
        <p:spPr>
          <a:xfrm>
            <a:off x="478022" y="608207"/>
            <a:ext cx="105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Weights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A0BEB46-CCD2-6F4E-B7D3-1DA163E56534}"/>
              </a:ext>
            </a:extLst>
          </p:cNvPr>
          <p:cNvSpPr txBox="1"/>
          <p:nvPr/>
        </p:nvSpPr>
        <p:spPr>
          <a:xfrm>
            <a:off x="9495453" y="1967606"/>
            <a:ext cx="1057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/>
              <a:t>Output Kernel</a:t>
            </a:r>
          </a:p>
        </p:txBody>
      </p:sp>
    </p:spTree>
    <p:extLst>
      <p:ext uri="{BB962C8B-B14F-4D97-AF65-F5344CB8AC3E}">
        <p14:creationId xmlns:p14="http://schemas.microsoft.com/office/powerpoint/2010/main" val="3726636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11705523-45C3-2B45-B509-BD8CE0901FD0}"/>
              </a:ext>
            </a:extLst>
          </p:cNvPr>
          <p:cNvGrpSpPr/>
          <p:nvPr/>
        </p:nvGrpSpPr>
        <p:grpSpPr>
          <a:xfrm>
            <a:off x="1625601" y="795867"/>
            <a:ext cx="1057638" cy="1062913"/>
            <a:chOff x="1625601" y="795867"/>
            <a:chExt cx="1258848" cy="124728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1955D88-D64B-A247-B188-02CA299319CF}"/>
                </a:ext>
              </a:extLst>
            </p:cNvPr>
            <p:cNvGrpSpPr/>
            <p:nvPr/>
          </p:nvGrpSpPr>
          <p:grpSpPr>
            <a:xfrm>
              <a:off x="1625601" y="795867"/>
              <a:ext cx="1258848" cy="623642"/>
              <a:chOff x="1625601" y="795867"/>
              <a:chExt cx="1258848" cy="623642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4FD7EB13-B335-7D40-A70C-8F4DC2218E39}"/>
                  </a:ext>
                </a:extLst>
              </p:cNvPr>
              <p:cNvGrpSpPr/>
              <p:nvPr/>
            </p:nvGrpSpPr>
            <p:grpSpPr>
              <a:xfrm>
                <a:off x="1625601" y="795867"/>
                <a:ext cx="1258848" cy="311821"/>
                <a:chOff x="1625601" y="795867"/>
                <a:chExt cx="1258848" cy="311821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C1AD1E6C-6871-1048-A8D7-8763723DB572}"/>
                    </a:ext>
                  </a:extLst>
                </p:cNvPr>
                <p:cNvSpPr/>
                <p:nvPr/>
              </p:nvSpPr>
              <p:spPr>
                <a:xfrm>
                  <a:off x="1625601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F1D53F42-F677-2B45-9D4B-1E936CD194A4}"/>
                    </a:ext>
                  </a:extLst>
                </p:cNvPr>
                <p:cNvSpPr/>
                <p:nvPr/>
              </p:nvSpPr>
              <p:spPr>
                <a:xfrm>
                  <a:off x="1940313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41EBADB-8B9B-6B44-8B4A-7D07320E92FB}"/>
                    </a:ext>
                  </a:extLst>
                </p:cNvPr>
                <p:cNvSpPr/>
                <p:nvPr/>
              </p:nvSpPr>
              <p:spPr>
                <a:xfrm>
                  <a:off x="2255025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DF5C0427-0E15-F545-9B9D-21F8557B2126}"/>
                    </a:ext>
                  </a:extLst>
                </p:cNvPr>
                <p:cNvSpPr/>
                <p:nvPr/>
              </p:nvSpPr>
              <p:spPr>
                <a:xfrm>
                  <a:off x="2569737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0DA485E7-B41C-0142-87CA-476DA3C00C96}"/>
                  </a:ext>
                </a:extLst>
              </p:cNvPr>
              <p:cNvGrpSpPr/>
              <p:nvPr/>
            </p:nvGrpSpPr>
            <p:grpSpPr>
              <a:xfrm>
                <a:off x="1625601" y="1107688"/>
                <a:ext cx="1258848" cy="311821"/>
                <a:chOff x="1625601" y="795867"/>
                <a:chExt cx="1258848" cy="311821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57AA65B-FC0F-BC40-8011-3ADB24E1E5B2}"/>
                    </a:ext>
                  </a:extLst>
                </p:cNvPr>
                <p:cNvSpPr/>
                <p:nvPr/>
              </p:nvSpPr>
              <p:spPr>
                <a:xfrm>
                  <a:off x="1625601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293D45E6-87B0-074C-966C-D83ACF4D82B6}"/>
                    </a:ext>
                  </a:extLst>
                </p:cNvPr>
                <p:cNvSpPr/>
                <p:nvPr/>
              </p:nvSpPr>
              <p:spPr>
                <a:xfrm>
                  <a:off x="1940313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B89FB2D9-E913-064D-B07B-BC96F4A1D9AA}"/>
                    </a:ext>
                  </a:extLst>
                </p:cNvPr>
                <p:cNvSpPr/>
                <p:nvPr/>
              </p:nvSpPr>
              <p:spPr>
                <a:xfrm>
                  <a:off x="2255025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F955C4C8-7894-4743-9E93-647ABE264645}"/>
                    </a:ext>
                  </a:extLst>
                </p:cNvPr>
                <p:cNvSpPr/>
                <p:nvPr/>
              </p:nvSpPr>
              <p:spPr>
                <a:xfrm>
                  <a:off x="2569737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24242D0-0930-0A44-A633-75654E6CC8D0}"/>
                </a:ext>
              </a:extLst>
            </p:cNvPr>
            <p:cNvGrpSpPr/>
            <p:nvPr/>
          </p:nvGrpSpPr>
          <p:grpSpPr>
            <a:xfrm>
              <a:off x="1625601" y="1419509"/>
              <a:ext cx="1258848" cy="623642"/>
              <a:chOff x="1625601" y="795867"/>
              <a:chExt cx="1258848" cy="623642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03B9C712-20E0-E843-B9BE-AA429A1109FE}"/>
                  </a:ext>
                </a:extLst>
              </p:cNvPr>
              <p:cNvGrpSpPr/>
              <p:nvPr/>
            </p:nvGrpSpPr>
            <p:grpSpPr>
              <a:xfrm>
                <a:off x="1625601" y="795867"/>
                <a:ext cx="1258848" cy="311821"/>
                <a:chOff x="1625601" y="795867"/>
                <a:chExt cx="1258848" cy="311821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CC144B01-5E4B-5645-B6ED-CE46207735EE}"/>
                    </a:ext>
                  </a:extLst>
                </p:cNvPr>
                <p:cNvSpPr/>
                <p:nvPr/>
              </p:nvSpPr>
              <p:spPr>
                <a:xfrm>
                  <a:off x="1625601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483C6434-8134-8442-880A-67E6B703F27B}"/>
                    </a:ext>
                  </a:extLst>
                </p:cNvPr>
                <p:cNvSpPr/>
                <p:nvPr/>
              </p:nvSpPr>
              <p:spPr>
                <a:xfrm>
                  <a:off x="1940313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F6276CE6-BD37-2A4D-9269-E170940E5D34}"/>
                    </a:ext>
                  </a:extLst>
                </p:cNvPr>
                <p:cNvSpPr/>
                <p:nvPr/>
              </p:nvSpPr>
              <p:spPr>
                <a:xfrm>
                  <a:off x="2255025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C922F9D0-ED7F-634A-9550-7E30DC171AE5}"/>
                    </a:ext>
                  </a:extLst>
                </p:cNvPr>
                <p:cNvSpPr/>
                <p:nvPr/>
              </p:nvSpPr>
              <p:spPr>
                <a:xfrm>
                  <a:off x="2569737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76FE4EA0-95FF-C942-88D5-44C71DAD3365}"/>
                  </a:ext>
                </a:extLst>
              </p:cNvPr>
              <p:cNvGrpSpPr/>
              <p:nvPr/>
            </p:nvGrpSpPr>
            <p:grpSpPr>
              <a:xfrm>
                <a:off x="1625601" y="1107688"/>
                <a:ext cx="1258848" cy="311821"/>
                <a:chOff x="1625601" y="795867"/>
                <a:chExt cx="1258848" cy="311821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28BB9D51-579A-2F44-805C-7B812D121481}"/>
                    </a:ext>
                  </a:extLst>
                </p:cNvPr>
                <p:cNvSpPr/>
                <p:nvPr/>
              </p:nvSpPr>
              <p:spPr>
                <a:xfrm>
                  <a:off x="1625601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270C4577-2D2F-4B4A-8817-9CB0E6AF2397}"/>
                    </a:ext>
                  </a:extLst>
                </p:cNvPr>
                <p:cNvSpPr/>
                <p:nvPr/>
              </p:nvSpPr>
              <p:spPr>
                <a:xfrm>
                  <a:off x="1940313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E8F3A5E5-5781-1E4F-ADD5-A0E6882ED29D}"/>
                    </a:ext>
                  </a:extLst>
                </p:cNvPr>
                <p:cNvSpPr/>
                <p:nvPr/>
              </p:nvSpPr>
              <p:spPr>
                <a:xfrm>
                  <a:off x="2255025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9EE3A026-8F5B-3449-A6EB-BC7F58EB9AC0}"/>
                    </a:ext>
                  </a:extLst>
                </p:cNvPr>
                <p:cNvSpPr/>
                <p:nvPr/>
              </p:nvSpPr>
              <p:spPr>
                <a:xfrm>
                  <a:off x="2569737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</p:grp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1E7FB1D-60F5-AC40-B609-C4A0796D0B55}"/>
              </a:ext>
            </a:extLst>
          </p:cNvPr>
          <p:cNvGrpSpPr/>
          <p:nvPr/>
        </p:nvGrpSpPr>
        <p:grpSpPr>
          <a:xfrm>
            <a:off x="478022" y="1194460"/>
            <a:ext cx="1057638" cy="1062913"/>
            <a:chOff x="1625601" y="795867"/>
            <a:chExt cx="1258848" cy="1247284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8C90147-73D5-7A43-940B-22227BBD1303}"/>
                </a:ext>
              </a:extLst>
            </p:cNvPr>
            <p:cNvGrpSpPr/>
            <p:nvPr/>
          </p:nvGrpSpPr>
          <p:grpSpPr>
            <a:xfrm>
              <a:off x="1625601" y="795867"/>
              <a:ext cx="1258848" cy="623642"/>
              <a:chOff x="1625601" y="795867"/>
              <a:chExt cx="1258848" cy="623642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4BCF11DC-73FF-224D-8D41-4AB919AE2488}"/>
                  </a:ext>
                </a:extLst>
              </p:cNvPr>
              <p:cNvGrpSpPr/>
              <p:nvPr/>
            </p:nvGrpSpPr>
            <p:grpSpPr>
              <a:xfrm>
                <a:off x="1625601" y="795867"/>
                <a:ext cx="1258848" cy="311821"/>
                <a:chOff x="1625601" y="795867"/>
                <a:chExt cx="1258848" cy="311821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1354BA05-85C9-6441-8E83-4F4AFB582AA0}"/>
                    </a:ext>
                  </a:extLst>
                </p:cNvPr>
                <p:cNvSpPr/>
                <p:nvPr/>
              </p:nvSpPr>
              <p:spPr>
                <a:xfrm>
                  <a:off x="1625601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0DE37F5B-F957-5B40-A9C0-ED30CB34E7AD}"/>
                    </a:ext>
                  </a:extLst>
                </p:cNvPr>
                <p:cNvSpPr/>
                <p:nvPr/>
              </p:nvSpPr>
              <p:spPr>
                <a:xfrm>
                  <a:off x="1940313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EF7D2D4F-0388-F84D-BD45-D9E1B7919872}"/>
                    </a:ext>
                  </a:extLst>
                </p:cNvPr>
                <p:cNvSpPr/>
                <p:nvPr/>
              </p:nvSpPr>
              <p:spPr>
                <a:xfrm>
                  <a:off x="2255025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F6C210A8-5C73-534C-8AEC-C217DA57EB91}"/>
                    </a:ext>
                  </a:extLst>
                </p:cNvPr>
                <p:cNvSpPr/>
                <p:nvPr/>
              </p:nvSpPr>
              <p:spPr>
                <a:xfrm>
                  <a:off x="2569737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54D118C5-F8AE-FD44-AD33-7BD22AF5B570}"/>
                  </a:ext>
                </a:extLst>
              </p:cNvPr>
              <p:cNvGrpSpPr/>
              <p:nvPr/>
            </p:nvGrpSpPr>
            <p:grpSpPr>
              <a:xfrm>
                <a:off x="1625601" y="1107688"/>
                <a:ext cx="1258848" cy="311821"/>
                <a:chOff x="1625601" y="795867"/>
                <a:chExt cx="1258848" cy="311821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6BD6845C-69DD-5940-AA2E-CF60EF1C31CD}"/>
                    </a:ext>
                  </a:extLst>
                </p:cNvPr>
                <p:cNvSpPr/>
                <p:nvPr/>
              </p:nvSpPr>
              <p:spPr>
                <a:xfrm>
                  <a:off x="1625601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430E1428-7223-3548-A3CE-3CD43585ADC6}"/>
                    </a:ext>
                  </a:extLst>
                </p:cNvPr>
                <p:cNvSpPr/>
                <p:nvPr/>
              </p:nvSpPr>
              <p:spPr>
                <a:xfrm>
                  <a:off x="1940313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E197C1C0-99F0-6B47-9EF1-06F3B4E63FD4}"/>
                    </a:ext>
                  </a:extLst>
                </p:cNvPr>
                <p:cNvSpPr/>
                <p:nvPr/>
              </p:nvSpPr>
              <p:spPr>
                <a:xfrm>
                  <a:off x="2255025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7B427B80-037A-924A-BF82-C931DEC23E1C}"/>
                    </a:ext>
                  </a:extLst>
                </p:cNvPr>
                <p:cNvSpPr/>
                <p:nvPr/>
              </p:nvSpPr>
              <p:spPr>
                <a:xfrm>
                  <a:off x="2569737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</p:grp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588771B-385D-8C4E-9691-859C4EBFC45E}"/>
                </a:ext>
              </a:extLst>
            </p:cNvPr>
            <p:cNvGrpSpPr/>
            <p:nvPr/>
          </p:nvGrpSpPr>
          <p:grpSpPr>
            <a:xfrm>
              <a:off x="1625601" y="1419509"/>
              <a:ext cx="1258848" cy="623642"/>
              <a:chOff x="1625601" y="795867"/>
              <a:chExt cx="1258848" cy="623642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FF8596A9-2497-6D47-9BA2-80F89FFF10EA}"/>
                  </a:ext>
                </a:extLst>
              </p:cNvPr>
              <p:cNvGrpSpPr/>
              <p:nvPr/>
            </p:nvGrpSpPr>
            <p:grpSpPr>
              <a:xfrm>
                <a:off x="1625601" y="795867"/>
                <a:ext cx="1258848" cy="311821"/>
                <a:chOff x="1625601" y="795867"/>
                <a:chExt cx="1258848" cy="311821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A5FACD50-8FF0-4540-A121-647C8C92644F}"/>
                    </a:ext>
                  </a:extLst>
                </p:cNvPr>
                <p:cNvSpPr/>
                <p:nvPr/>
              </p:nvSpPr>
              <p:spPr>
                <a:xfrm>
                  <a:off x="1625601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634BE638-EA03-B94C-AB95-8298D592CC88}"/>
                    </a:ext>
                  </a:extLst>
                </p:cNvPr>
                <p:cNvSpPr/>
                <p:nvPr/>
              </p:nvSpPr>
              <p:spPr>
                <a:xfrm>
                  <a:off x="1940313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5A3E0D8D-66DE-854D-AD9D-208F73A0DF5D}"/>
                    </a:ext>
                  </a:extLst>
                </p:cNvPr>
                <p:cNvSpPr/>
                <p:nvPr/>
              </p:nvSpPr>
              <p:spPr>
                <a:xfrm>
                  <a:off x="2255025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6A01BBCB-F351-BF49-838F-ED00435D64AE}"/>
                    </a:ext>
                  </a:extLst>
                </p:cNvPr>
                <p:cNvSpPr/>
                <p:nvPr/>
              </p:nvSpPr>
              <p:spPr>
                <a:xfrm>
                  <a:off x="2569737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38204AA2-2283-AB49-AC6E-DC3AA370FC42}"/>
                  </a:ext>
                </a:extLst>
              </p:cNvPr>
              <p:cNvGrpSpPr/>
              <p:nvPr/>
            </p:nvGrpSpPr>
            <p:grpSpPr>
              <a:xfrm>
                <a:off x="1625601" y="1107688"/>
                <a:ext cx="1258848" cy="311821"/>
                <a:chOff x="1625601" y="795867"/>
                <a:chExt cx="1258848" cy="311821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8E3B0BEB-C8A1-D24D-AFBF-1ED9F3C58207}"/>
                    </a:ext>
                  </a:extLst>
                </p:cNvPr>
                <p:cNvSpPr/>
                <p:nvPr/>
              </p:nvSpPr>
              <p:spPr>
                <a:xfrm>
                  <a:off x="1625601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623A91B-38D6-AA45-A531-2EEF59776FC5}"/>
                    </a:ext>
                  </a:extLst>
                </p:cNvPr>
                <p:cNvSpPr/>
                <p:nvPr/>
              </p:nvSpPr>
              <p:spPr>
                <a:xfrm>
                  <a:off x="1940313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9B28EEEF-4796-C74D-90AE-528C99E9ED11}"/>
                    </a:ext>
                  </a:extLst>
                </p:cNvPr>
                <p:cNvSpPr/>
                <p:nvPr/>
              </p:nvSpPr>
              <p:spPr>
                <a:xfrm>
                  <a:off x="2255025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711829B4-0C3E-7348-AE11-08196CAE391E}"/>
                    </a:ext>
                  </a:extLst>
                </p:cNvPr>
                <p:cNvSpPr/>
                <p:nvPr/>
              </p:nvSpPr>
              <p:spPr>
                <a:xfrm>
                  <a:off x="2569737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</p:grp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87FE1CE-8C45-2441-A968-E6019E1DA8DB}"/>
              </a:ext>
            </a:extLst>
          </p:cNvPr>
          <p:cNvGrpSpPr/>
          <p:nvPr/>
        </p:nvGrpSpPr>
        <p:grpSpPr>
          <a:xfrm>
            <a:off x="1625602" y="2498950"/>
            <a:ext cx="1057638" cy="1062913"/>
            <a:chOff x="1625601" y="795867"/>
            <a:chExt cx="1258848" cy="1247284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B5D5A58-48FA-524A-8401-8B6D06BEDFF9}"/>
                </a:ext>
              </a:extLst>
            </p:cNvPr>
            <p:cNvGrpSpPr/>
            <p:nvPr/>
          </p:nvGrpSpPr>
          <p:grpSpPr>
            <a:xfrm>
              <a:off x="1625601" y="795867"/>
              <a:ext cx="1258848" cy="623642"/>
              <a:chOff x="1625601" y="795867"/>
              <a:chExt cx="1258848" cy="623642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0455795-2816-D243-A239-9168A37B97DE}"/>
                  </a:ext>
                </a:extLst>
              </p:cNvPr>
              <p:cNvGrpSpPr/>
              <p:nvPr/>
            </p:nvGrpSpPr>
            <p:grpSpPr>
              <a:xfrm>
                <a:off x="1625601" y="795867"/>
                <a:ext cx="1258848" cy="311821"/>
                <a:chOff x="1625601" y="795867"/>
                <a:chExt cx="1258848" cy="311821"/>
              </a:xfrm>
            </p:grpSpPr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62511885-043B-CB43-8C17-49905C0C8145}"/>
                    </a:ext>
                  </a:extLst>
                </p:cNvPr>
                <p:cNvSpPr/>
                <p:nvPr/>
              </p:nvSpPr>
              <p:spPr>
                <a:xfrm>
                  <a:off x="1625601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5AD998BD-4AFE-664A-BFAB-06ED07A58197}"/>
                    </a:ext>
                  </a:extLst>
                </p:cNvPr>
                <p:cNvSpPr/>
                <p:nvPr/>
              </p:nvSpPr>
              <p:spPr>
                <a:xfrm>
                  <a:off x="1940313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6E414C7F-FFC6-A541-989A-F1AFFB0F9C6B}"/>
                    </a:ext>
                  </a:extLst>
                </p:cNvPr>
                <p:cNvSpPr/>
                <p:nvPr/>
              </p:nvSpPr>
              <p:spPr>
                <a:xfrm>
                  <a:off x="2255025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4771C66A-F7AA-AA42-8B07-04B2FB79AABA}"/>
                    </a:ext>
                  </a:extLst>
                </p:cNvPr>
                <p:cNvSpPr/>
                <p:nvPr/>
              </p:nvSpPr>
              <p:spPr>
                <a:xfrm>
                  <a:off x="2569737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77F7E141-0472-BF4A-9906-0751100D9F38}"/>
                  </a:ext>
                </a:extLst>
              </p:cNvPr>
              <p:cNvGrpSpPr/>
              <p:nvPr/>
            </p:nvGrpSpPr>
            <p:grpSpPr>
              <a:xfrm>
                <a:off x="1625601" y="1107688"/>
                <a:ext cx="1258848" cy="311821"/>
                <a:chOff x="1625601" y="795867"/>
                <a:chExt cx="1258848" cy="311821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8CD17067-5F6E-104D-97FE-B43A3CAF46AD}"/>
                    </a:ext>
                  </a:extLst>
                </p:cNvPr>
                <p:cNvSpPr/>
                <p:nvPr/>
              </p:nvSpPr>
              <p:spPr>
                <a:xfrm>
                  <a:off x="1625601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E703BF48-A6CD-924D-B0B9-9F859CCA11CB}"/>
                    </a:ext>
                  </a:extLst>
                </p:cNvPr>
                <p:cNvSpPr/>
                <p:nvPr/>
              </p:nvSpPr>
              <p:spPr>
                <a:xfrm>
                  <a:off x="1940313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A1A460A6-DAA2-9140-A956-0716A0C11F1E}"/>
                    </a:ext>
                  </a:extLst>
                </p:cNvPr>
                <p:cNvSpPr/>
                <p:nvPr/>
              </p:nvSpPr>
              <p:spPr>
                <a:xfrm>
                  <a:off x="2255025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2D455C8E-4D1E-C54B-8C41-0AA772D69F4C}"/>
                    </a:ext>
                  </a:extLst>
                </p:cNvPr>
                <p:cNvSpPr/>
                <p:nvPr/>
              </p:nvSpPr>
              <p:spPr>
                <a:xfrm>
                  <a:off x="2569737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</p:grp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B541B30E-4D4D-B744-BA69-C84605706AF1}"/>
                </a:ext>
              </a:extLst>
            </p:cNvPr>
            <p:cNvGrpSpPr/>
            <p:nvPr/>
          </p:nvGrpSpPr>
          <p:grpSpPr>
            <a:xfrm>
              <a:off x="1625601" y="1419509"/>
              <a:ext cx="1258848" cy="623642"/>
              <a:chOff x="1625601" y="795867"/>
              <a:chExt cx="1258848" cy="623642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C91D120B-7792-9C46-B47D-F2B307D87A10}"/>
                  </a:ext>
                </a:extLst>
              </p:cNvPr>
              <p:cNvGrpSpPr/>
              <p:nvPr/>
            </p:nvGrpSpPr>
            <p:grpSpPr>
              <a:xfrm>
                <a:off x="1625601" y="795867"/>
                <a:ext cx="1258848" cy="311821"/>
                <a:chOff x="1625601" y="795867"/>
                <a:chExt cx="1258848" cy="311821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5ED7502C-431C-2246-8335-9012C59978EC}"/>
                    </a:ext>
                  </a:extLst>
                </p:cNvPr>
                <p:cNvSpPr/>
                <p:nvPr/>
              </p:nvSpPr>
              <p:spPr>
                <a:xfrm>
                  <a:off x="1625601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7ACA37AC-D502-0947-9487-254F4116DAF2}"/>
                    </a:ext>
                  </a:extLst>
                </p:cNvPr>
                <p:cNvSpPr/>
                <p:nvPr/>
              </p:nvSpPr>
              <p:spPr>
                <a:xfrm>
                  <a:off x="1940313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A7FA5E60-796C-5148-8B6B-2C565A47247A}"/>
                    </a:ext>
                  </a:extLst>
                </p:cNvPr>
                <p:cNvSpPr/>
                <p:nvPr/>
              </p:nvSpPr>
              <p:spPr>
                <a:xfrm>
                  <a:off x="2255025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49F53F6D-8094-004C-AF4D-BE7C67EB9C42}"/>
                    </a:ext>
                  </a:extLst>
                </p:cNvPr>
                <p:cNvSpPr/>
                <p:nvPr/>
              </p:nvSpPr>
              <p:spPr>
                <a:xfrm>
                  <a:off x="2569737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B5573EBD-9165-D443-A181-0A0CE6BA2B7D}"/>
                  </a:ext>
                </a:extLst>
              </p:cNvPr>
              <p:cNvGrpSpPr/>
              <p:nvPr/>
            </p:nvGrpSpPr>
            <p:grpSpPr>
              <a:xfrm>
                <a:off x="1625601" y="1107688"/>
                <a:ext cx="1258848" cy="311821"/>
                <a:chOff x="1625601" y="795867"/>
                <a:chExt cx="1258848" cy="311821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1ACFC5EE-0EAC-F045-A909-990F53601FFB}"/>
                    </a:ext>
                  </a:extLst>
                </p:cNvPr>
                <p:cNvSpPr/>
                <p:nvPr/>
              </p:nvSpPr>
              <p:spPr>
                <a:xfrm>
                  <a:off x="1625601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25B004E5-1BD7-ED41-B167-EDE2D91D2624}"/>
                    </a:ext>
                  </a:extLst>
                </p:cNvPr>
                <p:cNvSpPr/>
                <p:nvPr/>
              </p:nvSpPr>
              <p:spPr>
                <a:xfrm>
                  <a:off x="1940313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B37E17FE-88F8-5E4F-90E9-93625104753D}"/>
                    </a:ext>
                  </a:extLst>
                </p:cNvPr>
                <p:cNvSpPr/>
                <p:nvPr/>
              </p:nvSpPr>
              <p:spPr>
                <a:xfrm>
                  <a:off x="2255025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66BBD507-0013-7B4D-BB7F-DD4D0553A8C1}"/>
                    </a:ext>
                  </a:extLst>
                </p:cNvPr>
                <p:cNvSpPr/>
                <p:nvPr/>
              </p:nvSpPr>
              <p:spPr>
                <a:xfrm>
                  <a:off x="2569737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</p:grp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0BDCDDB-6D1E-3042-8C3F-866777D915F9}"/>
              </a:ext>
            </a:extLst>
          </p:cNvPr>
          <p:cNvGrpSpPr/>
          <p:nvPr/>
        </p:nvGrpSpPr>
        <p:grpSpPr>
          <a:xfrm>
            <a:off x="478023" y="2897543"/>
            <a:ext cx="1057638" cy="1062913"/>
            <a:chOff x="1625601" y="795867"/>
            <a:chExt cx="1258848" cy="1247284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26B0F155-0DFF-4E4C-9287-8290A6FEFB4A}"/>
                </a:ext>
              </a:extLst>
            </p:cNvPr>
            <p:cNvGrpSpPr/>
            <p:nvPr/>
          </p:nvGrpSpPr>
          <p:grpSpPr>
            <a:xfrm>
              <a:off x="1625601" y="795867"/>
              <a:ext cx="1258848" cy="623642"/>
              <a:chOff x="1625601" y="795867"/>
              <a:chExt cx="1258848" cy="623642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B1826BAD-3E5A-C843-AB1F-232870A30DB1}"/>
                  </a:ext>
                </a:extLst>
              </p:cNvPr>
              <p:cNvGrpSpPr/>
              <p:nvPr/>
            </p:nvGrpSpPr>
            <p:grpSpPr>
              <a:xfrm>
                <a:off x="1625601" y="795867"/>
                <a:ext cx="1258848" cy="311821"/>
                <a:chOff x="1625601" y="795867"/>
                <a:chExt cx="1258848" cy="311821"/>
              </a:xfrm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4E46D045-4776-3E4C-BACC-FDDA3B851759}"/>
                    </a:ext>
                  </a:extLst>
                </p:cNvPr>
                <p:cNvSpPr/>
                <p:nvPr/>
              </p:nvSpPr>
              <p:spPr>
                <a:xfrm>
                  <a:off x="1625601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6F4DBB4C-0E8E-DE46-9F7B-FEF0BE0A8020}"/>
                    </a:ext>
                  </a:extLst>
                </p:cNvPr>
                <p:cNvSpPr/>
                <p:nvPr/>
              </p:nvSpPr>
              <p:spPr>
                <a:xfrm>
                  <a:off x="1940313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8B63D18-52B4-A441-A389-E9E216D8C166}"/>
                    </a:ext>
                  </a:extLst>
                </p:cNvPr>
                <p:cNvSpPr/>
                <p:nvPr/>
              </p:nvSpPr>
              <p:spPr>
                <a:xfrm>
                  <a:off x="2255025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E0D8AA0A-CE10-1946-8010-ACA427301B62}"/>
                    </a:ext>
                  </a:extLst>
                </p:cNvPr>
                <p:cNvSpPr/>
                <p:nvPr/>
              </p:nvSpPr>
              <p:spPr>
                <a:xfrm>
                  <a:off x="2569737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C97FF4EB-8C25-984C-9518-295F94441583}"/>
                  </a:ext>
                </a:extLst>
              </p:cNvPr>
              <p:cNvGrpSpPr/>
              <p:nvPr/>
            </p:nvGrpSpPr>
            <p:grpSpPr>
              <a:xfrm>
                <a:off x="1625601" y="1107688"/>
                <a:ext cx="1258848" cy="311821"/>
                <a:chOff x="1625601" y="795867"/>
                <a:chExt cx="1258848" cy="311821"/>
              </a:xfrm>
            </p:grpSpPr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C80F80F6-3D39-D24F-8370-958E4C428112}"/>
                    </a:ext>
                  </a:extLst>
                </p:cNvPr>
                <p:cNvSpPr/>
                <p:nvPr/>
              </p:nvSpPr>
              <p:spPr>
                <a:xfrm>
                  <a:off x="1625601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03A4BB65-AB95-0340-9104-4F829C604E54}"/>
                    </a:ext>
                  </a:extLst>
                </p:cNvPr>
                <p:cNvSpPr/>
                <p:nvPr/>
              </p:nvSpPr>
              <p:spPr>
                <a:xfrm>
                  <a:off x="1940313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83CD9EA3-4F9B-B042-9B2E-B4EEBD1E13DE}"/>
                    </a:ext>
                  </a:extLst>
                </p:cNvPr>
                <p:cNvSpPr/>
                <p:nvPr/>
              </p:nvSpPr>
              <p:spPr>
                <a:xfrm>
                  <a:off x="2255025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FC59C549-3C84-5345-9A2E-F3185B1F5025}"/>
                    </a:ext>
                  </a:extLst>
                </p:cNvPr>
                <p:cNvSpPr/>
                <p:nvPr/>
              </p:nvSpPr>
              <p:spPr>
                <a:xfrm>
                  <a:off x="2569737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</p:grp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5EC6BB0A-AD50-2C4C-B6B1-254B6F6486FE}"/>
                </a:ext>
              </a:extLst>
            </p:cNvPr>
            <p:cNvGrpSpPr/>
            <p:nvPr/>
          </p:nvGrpSpPr>
          <p:grpSpPr>
            <a:xfrm>
              <a:off x="1625601" y="1419509"/>
              <a:ext cx="1258848" cy="623642"/>
              <a:chOff x="1625601" y="795867"/>
              <a:chExt cx="1258848" cy="623642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DCB2241E-F782-CD46-8F7A-40D00F109773}"/>
                  </a:ext>
                </a:extLst>
              </p:cNvPr>
              <p:cNvGrpSpPr/>
              <p:nvPr/>
            </p:nvGrpSpPr>
            <p:grpSpPr>
              <a:xfrm>
                <a:off x="1625601" y="795867"/>
                <a:ext cx="1258848" cy="311821"/>
                <a:chOff x="1625601" y="795867"/>
                <a:chExt cx="1258848" cy="311821"/>
              </a:xfrm>
            </p:grpSpPr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F2528408-4E29-EB41-9CCC-3DE8360EC37E}"/>
                    </a:ext>
                  </a:extLst>
                </p:cNvPr>
                <p:cNvSpPr/>
                <p:nvPr/>
              </p:nvSpPr>
              <p:spPr>
                <a:xfrm>
                  <a:off x="1625601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18047825-8DBE-F443-93CC-87D999D3EE6C}"/>
                    </a:ext>
                  </a:extLst>
                </p:cNvPr>
                <p:cNvSpPr/>
                <p:nvPr/>
              </p:nvSpPr>
              <p:spPr>
                <a:xfrm>
                  <a:off x="1940313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C39F50D3-3ABB-524D-9FAA-903397BCC59D}"/>
                    </a:ext>
                  </a:extLst>
                </p:cNvPr>
                <p:cNvSpPr/>
                <p:nvPr/>
              </p:nvSpPr>
              <p:spPr>
                <a:xfrm>
                  <a:off x="2255025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430792A7-E071-0A40-9A08-A060753B9ACC}"/>
                    </a:ext>
                  </a:extLst>
                </p:cNvPr>
                <p:cNvSpPr/>
                <p:nvPr/>
              </p:nvSpPr>
              <p:spPr>
                <a:xfrm>
                  <a:off x="2569737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9A72643D-DC8A-3945-B731-BC75D1A04DDF}"/>
                  </a:ext>
                </a:extLst>
              </p:cNvPr>
              <p:cNvGrpSpPr/>
              <p:nvPr/>
            </p:nvGrpSpPr>
            <p:grpSpPr>
              <a:xfrm>
                <a:off x="1625601" y="1107688"/>
                <a:ext cx="1258848" cy="311821"/>
                <a:chOff x="1625601" y="795867"/>
                <a:chExt cx="1258848" cy="311821"/>
              </a:xfrm>
            </p:grpSpPr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CA2E411C-ED84-F54F-B69F-37FEAF70A29F}"/>
                    </a:ext>
                  </a:extLst>
                </p:cNvPr>
                <p:cNvSpPr/>
                <p:nvPr/>
              </p:nvSpPr>
              <p:spPr>
                <a:xfrm>
                  <a:off x="1625601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88D13B6D-6246-5044-84AD-421891CA6188}"/>
                    </a:ext>
                  </a:extLst>
                </p:cNvPr>
                <p:cNvSpPr/>
                <p:nvPr/>
              </p:nvSpPr>
              <p:spPr>
                <a:xfrm>
                  <a:off x="1940313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07F638EE-A159-384C-ABD3-7B9B3C2BEF8B}"/>
                    </a:ext>
                  </a:extLst>
                </p:cNvPr>
                <p:cNvSpPr/>
                <p:nvPr/>
              </p:nvSpPr>
              <p:spPr>
                <a:xfrm>
                  <a:off x="2255025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8261C6AD-C95A-634F-8CE3-85922AC9151B}"/>
                    </a:ext>
                  </a:extLst>
                </p:cNvPr>
                <p:cNvSpPr/>
                <p:nvPr/>
              </p:nvSpPr>
              <p:spPr>
                <a:xfrm>
                  <a:off x="2569737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</p:grpSp>
        </p:grp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A7B00B6-0D24-B141-B23C-F0B2DB357DC2}"/>
              </a:ext>
            </a:extLst>
          </p:cNvPr>
          <p:cNvGrpSpPr/>
          <p:nvPr/>
        </p:nvGrpSpPr>
        <p:grpSpPr>
          <a:xfrm>
            <a:off x="1625602" y="4733490"/>
            <a:ext cx="1057638" cy="1062913"/>
            <a:chOff x="1625601" y="795867"/>
            <a:chExt cx="1258848" cy="1247284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FD8EAE68-B1F2-FD4F-8D98-AC7333021915}"/>
                </a:ext>
              </a:extLst>
            </p:cNvPr>
            <p:cNvGrpSpPr/>
            <p:nvPr/>
          </p:nvGrpSpPr>
          <p:grpSpPr>
            <a:xfrm>
              <a:off x="1625601" y="795867"/>
              <a:ext cx="1258848" cy="623642"/>
              <a:chOff x="1625601" y="795867"/>
              <a:chExt cx="1258848" cy="623642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C491EF02-521F-DB40-8282-E63AF44EC4E3}"/>
                  </a:ext>
                </a:extLst>
              </p:cNvPr>
              <p:cNvGrpSpPr/>
              <p:nvPr/>
            </p:nvGrpSpPr>
            <p:grpSpPr>
              <a:xfrm>
                <a:off x="1625601" y="795867"/>
                <a:ext cx="1258848" cy="311821"/>
                <a:chOff x="1625601" y="795867"/>
                <a:chExt cx="1258848" cy="311821"/>
              </a:xfrm>
            </p:grpSpPr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E07A1602-B220-874D-A854-9D11BF97CBBF}"/>
                    </a:ext>
                  </a:extLst>
                </p:cNvPr>
                <p:cNvSpPr/>
                <p:nvPr/>
              </p:nvSpPr>
              <p:spPr>
                <a:xfrm>
                  <a:off x="1625601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03CE5AE7-6460-D549-B0F9-02D4264FC3AC}"/>
                    </a:ext>
                  </a:extLst>
                </p:cNvPr>
                <p:cNvSpPr/>
                <p:nvPr/>
              </p:nvSpPr>
              <p:spPr>
                <a:xfrm>
                  <a:off x="1940313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E9C80DDC-E52C-1A4F-9B17-2373F916973C}"/>
                    </a:ext>
                  </a:extLst>
                </p:cNvPr>
                <p:cNvSpPr/>
                <p:nvPr/>
              </p:nvSpPr>
              <p:spPr>
                <a:xfrm>
                  <a:off x="2255025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86C26BF3-C0D5-FF47-8D77-76CA8A4B7D10}"/>
                    </a:ext>
                  </a:extLst>
                </p:cNvPr>
                <p:cNvSpPr/>
                <p:nvPr/>
              </p:nvSpPr>
              <p:spPr>
                <a:xfrm>
                  <a:off x="2569737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D008BC12-BA67-A94D-AE76-FC5096A5C1D2}"/>
                  </a:ext>
                </a:extLst>
              </p:cNvPr>
              <p:cNvGrpSpPr/>
              <p:nvPr/>
            </p:nvGrpSpPr>
            <p:grpSpPr>
              <a:xfrm>
                <a:off x="1625601" y="1107688"/>
                <a:ext cx="1258848" cy="311821"/>
                <a:chOff x="1625601" y="795867"/>
                <a:chExt cx="1258848" cy="311821"/>
              </a:xfrm>
            </p:grpSpPr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1CEF72CA-7A2E-044E-96BC-CC5C3A8807AB}"/>
                    </a:ext>
                  </a:extLst>
                </p:cNvPr>
                <p:cNvSpPr/>
                <p:nvPr/>
              </p:nvSpPr>
              <p:spPr>
                <a:xfrm>
                  <a:off x="1625601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DB0FE7B7-663F-FB4C-B62F-187D320C3B00}"/>
                    </a:ext>
                  </a:extLst>
                </p:cNvPr>
                <p:cNvSpPr/>
                <p:nvPr/>
              </p:nvSpPr>
              <p:spPr>
                <a:xfrm>
                  <a:off x="1940313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4C9D38F-9FEB-6648-8BAA-274100487741}"/>
                    </a:ext>
                  </a:extLst>
                </p:cNvPr>
                <p:cNvSpPr/>
                <p:nvPr/>
              </p:nvSpPr>
              <p:spPr>
                <a:xfrm>
                  <a:off x="2255025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4082BEFE-28D1-8C41-9762-CC9AEDA6C3BD}"/>
                    </a:ext>
                  </a:extLst>
                </p:cNvPr>
                <p:cNvSpPr/>
                <p:nvPr/>
              </p:nvSpPr>
              <p:spPr>
                <a:xfrm>
                  <a:off x="2569737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</p:grp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315B57EC-2A74-1846-A3DE-0CF1BF67F9F6}"/>
                </a:ext>
              </a:extLst>
            </p:cNvPr>
            <p:cNvGrpSpPr/>
            <p:nvPr/>
          </p:nvGrpSpPr>
          <p:grpSpPr>
            <a:xfrm>
              <a:off x="1625601" y="1419509"/>
              <a:ext cx="1258848" cy="623642"/>
              <a:chOff x="1625601" y="795867"/>
              <a:chExt cx="1258848" cy="623642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58721936-BEAC-5B40-8BB4-59AF56FD137B}"/>
                  </a:ext>
                </a:extLst>
              </p:cNvPr>
              <p:cNvGrpSpPr/>
              <p:nvPr/>
            </p:nvGrpSpPr>
            <p:grpSpPr>
              <a:xfrm>
                <a:off x="1625601" y="795867"/>
                <a:ext cx="1258848" cy="311821"/>
                <a:chOff x="1625601" y="795867"/>
                <a:chExt cx="1258848" cy="311821"/>
              </a:xfrm>
            </p:grpSpPr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33EF118A-2B14-1146-9C50-BCAA9E27C721}"/>
                    </a:ext>
                  </a:extLst>
                </p:cNvPr>
                <p:cNvSpPr/>
                <p:nvPr/>
              </p:nvSpPr>
              <p:spPr>
                <a:xfrm>
                  <a:off x="1625601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524E7AD6-EEEB-0D44-9B66-99F9B5CCEC49}"/>
                    </a:ext>
                  </a:extLst>
                </p:cNvPr>
                <p:cNvSpPr/>
                <p:nvPr/>
              </p:nvSpPr>
              <p:spPr>
                <a:xfrm>
                  <a:off x="1940313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20825CE1-D7B2-CB46-B156-8011B41E0339}"/>
                    </a:ext>
                  </a:extLst>
                </p:cNvPr>
                <p:cNvSpPr/>
                <p:nvPr/>
              </p:nvSpPr>
              <p:spPr>
                <a:xfrm>
                  <a:off x="2255025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7DC655D9-8BD5-C141-AA2D-3C38DFC5E792}"/>
                    </a:ext>
                  </a:extLst>
                </p:cNvPr>
                <p:cNvSpPr/>
                <p:nvPr/>
              </p:nvSpPr>
              <p:spPr>
                <a:xfrm>
                  <a:off x="2569737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225D2059-9DEA-9040-99D4-FBA82E2B6D0A}"/>
                  </a:ext>
                </a:extLst>
              </p:cNvPr>
              <p:cNvGrpSpPr/>
              <p:nvPr/>
            </p:nvGrpSpPr>
            <p:grpSpPr>
              <a:xfrm>
                <a:off x="1625601" y="1107688"/>
                <a:ext cx="1258848" cy="311821"/>
                <a:chOff x="1625601" y="795867"/>
                <a:chExt cx="1258848" cy="311821"/>
              </a:xfrm>
            </p:grpSpPr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25E27113-4255-DC40-8E0F-2D5E55E620E6}"/>
                    </a:ext>
                  </a:extLst>
                </p:cNvPr>
                <p:cNvSpPr/>
                <p:nvPr/>
              </p:nvSpPr>
              <p:spPr>
                <a:xfrm>
                  <a:off x="1625601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4A32568C-2ED1-E34E-A95D-F981D63E1194}"/>
                    </a:ext>
                  </a:extLst>
                </p:cNvPr>
                <p:cNvSpPr/>
                <p:nvPr/>
              </p:nvSpPr>
              <p:spPr>
                <a:xfrm>
                  <a:off x="1940313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F6FF062B-BC6D-7944-9832-F7662AC4FB39}"/>
                    </a:ext>
                  </a:extLst>
                </p:cNvPr>
                <p:cNvSpPr/>
                <p:nvPr/>
              </p:nvSpPr>
              <p:spPr>
                <a:xfrm>
                  <a:off x="2255025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1AA17DC3-3430-5344-B391-15182CD178AF}"/>
                    </a:ext>
                  </a:extLst>
                </p:cNvPr>
                <p:cNvSpPr/>
                <p:nvPr/>
              </p:nvSpPr>
              <p:spPr>
                <a:xfrm>
                  <a:off x="2569737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</p:grp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9E7CD42D-7D13-1A44-84F3-79B102A19D8C}"/>
              </a:ext>
            </a:extLst>
          </p:cNvPr>
          <p:cNvGrpSpPr/>
          <p:nvPr/>
        </p:nvGrpSpPr>
        <p:grpSpPr>
          <a:xfrm>
            <a:off x="478023" y="5132083"/>
            <a:ext cx="1057638" cy="1062913"/>
            <a:chOff x="1625601" y="795867"/>
            <a:chExt cx="1258848" cy="1247284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60D27CC3-6770-8B46-9C7D-B78381F355C3}"/>
                </a:ext>
              </a:extLst>
            </p:cNvPr>
            <p:cNvGrpSpPr/>
            <p:nvPr/>
          </p:nvGrpSpPr>
          <p:grpSpPr>
            <a:xfrm>
              <a:off x="1625601" y="795867"/>
              <a:ext cx="1258848" cy="623642"/>
              <a:chOff x="1625601" y="795867"/>
              <a:chExt cx="1258848" cy="623642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FAD3BCF9-92AA-1646-9E86-9A951C3025C6}"/>
                  </a:ext>
                </a:extLst>
              </p:cNvPr>
              <p:cNvGrpSpPr/>
              <p:nvPr/>
            </p:nvGrpSpPr>
            <p:grpSpPr>
              <a:xfrm>
                <a:off x="1625601" y="795867"/>
                <a:ext cx="1258848" cy="311821"/>
                <a:chOff x="1625601" y="795867"/>
                <a:chExt cx="1258848" cy="311821"/>
              </a:xfrm>
            </p:grpSpPr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3E8F1E47-D03F-D540-8241-8415B4F6A3C9}"/>
                    </a:ext>
                  </a:extLst>
                </p:cNvPr>
                <p:cNvSpPr/>
                <p:nvPr/>
              </p:nvSpPr>
              <p:spPr>
                <a:xfrm>
                  <a:off x="1625601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0D4F5E64-F999-CA40-80F1-3DC5EFB0034E}"/>
                    </a:ext>
                  </a:extLst>
                </p:cNvPr>
                <p:cNvSpPr/>
                <p:nvPr/>
              </p:nvSpPr>
              <p:spPr>
                <a:xfrm>
                  <a:off x="1940313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167B1B54-D30E-FF41-BDF5-DD5CCD71F9F5}"/>
                    </a:ext>
                  </a:extLst>
                </p:cNvPr>
                <p:cNvSpPr/>
                <p:nvPr/>
              </p:nvSpPr>
              <p:spPr>
                <a:xfrm>
                  <a:off x="2255025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AD164FE8-D191-0640-814E-1F2AEF22E5F2}"/>
                    </a:ext>
                  </a:extLst>
                </p:cNvPr>
                <p:cNvSpPr/>
                <p:nvPr/>
              </p:nvSpPr>
              <p:spPr>
                <a:xfrm>
                  <a:off x="2569737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</p:grp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FCBA4D2F-E798-CB4E-92AA-61CF34ED7B31}"/>
                  </a:ext>
                </a:extLst>
              </p:cNvPr>
              <p:cNvGrpSpPr/>
              <p:nvPr/>
            </p:nvGrpSpPr>
            <p:grpSpPr>
              <a:xfrm>
                <a:off x="1625601" y="1107688"/>
                <a:ext cx="1258848" cy="311821"/>
                <a:chOff x="1625601" y="795867"/>
                <a:chExt cx="1258848" cy="311821"/>
              </a:xfrm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E004F941-951A-1245-B635-3FB95A974FD9}"/>
                    </a:ext>
                  </a:extLst>
                </p:cNvPr>
                <p:cNvSpPr/>
                <p:nvPr/>
              </p:nvSpPr>
              <p:spPr>
                <a:xfrm>
                  <a:off x="1625601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2823E2D-4C1F-A24A-9DC3-EF205F58915E}"/>
                    </a:ext>
                  </a:extLst>
                </p:cNvPr>
                <p:cNvSpPr/>
                <p:nvPr/>
              </p:nvSpPr>
              <p:spPr>
                <a:xfrm>
                  <a:off x="1940313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E4A94872-88FF-EF41-AE25-5560B4566D19}"/>
                    </a:ext>
                  </a:extLst>
                </p:cNvPr>
                <p:cNvSpPr/>
                <p:nvPr/>
              </p:nvSpPr>
              <p:spPr>
                <a:xfrm>
                  <a:off x="2255025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C0AFFB5B-C8F0-8542-92CC-AB61463E4CAE}"/>
                    </a:ext>
                  </a:extLst>
                </p:cNvPr>
                <p:cNvSpPr/>
                <p:nvPr/>
              </p:nvSpPr>
              <p:spPr>
                <a:xfrm>
                  <a:off x="2569737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</p:grp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0328C44B-DF10-3942-819B-FA877C3A61DA}"/>
                </a:ext>
              </a:extLst>
            </p:cNvPr>
            <p:cNvGrpSpPr/>
            <p:nvPr/>
          </p:nvGrpSpPr>
          <p:grpSpPr>
            <a:xfrm>
              <a:off x="1625601" y="1419509"/>
              <a:ext cx="1258848" cy="623642"/>
              <a:chOff x="1625601" y="795867"/>
              <a:chExt cx="1258848" cy="623642"/>
            </a:xfrm>
          </p:grpSpPr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1D97072E-0536-4645-8A7F-E7F0EE44847F}"/>
                  </a:ext>
                </a:extLst>
              </p:cNvPr>
              <p:cNvGrpSpPr/>
              <p:nvPr/>
            </p:nvGrpSpPr>
            <p:grpSpPr>
              <a:xfrm>
                <a:off x="1625601" y="795867"/>
                <a:ext cx="1258848" cy="311821"/>
                <a:chOff x="1625601" y="795867"/>
                <a:chExt cx="1258848" cy="311821"/>
              </a:xfrm>
            </p:grpSpPr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00F480AD-1123-CC41-8F8A-E3DCD3B916D1}"/>
                    </a:ext>
                  </a:extLst>
                </p:cNvPr>
                <p:cNvSpPr/>
                <p:nvPr/>
              </p:nvSpPr>
              <p:spPr>
                <a:xfrm>
                  <a:off x="1625601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A5E013C1-4EC2-5D43-8568-0D5A9C08D8B7}"/>
                    </a:ext>
                  </a:extLst>
                </p:cNvPr>
                <p:cNvSpPr/>
                <p:nvPr/>
              </p:nvSpPr>
              <p:spPr>
                <a:xfrm>
                  <a:off x="1940313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96F361EC-97BD-FF47-BDF0-E0B3B630352D}"/>
                    </a:ext>
                  </a:extLst>
                </p:cNvPr>
                <p:cNvSpPr/>
                <p:nvPr/>
              </p:nvSpPr>
              <p:spPr>
                <a:xfrm>
                  <a:off x="2255025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CD3B0C51-6064-904D-ADD4-ECD8A015A492}"/>
                    </a:ext>
                  </a:extLst>
                </p:cNvPr>
                <p:cNvSpPr/>
                <p:nvPr/>
              </p:nvSpPr>
              <p:spPr>
                <a:xfrm>
                  <a:off x="2569737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A7E21BF8-B3C8-2145-B237-D6D4E4936FAC}"/>
                  </a:ext>
                </a:extLst>
              </p:cNvPr>
              <p:cNvGrpSpPr/>
              <p:nvPr/>
            </p:nvGrpSpPr>
            <p:grpSpPr>
              <a:xfrm>
                <a:off x="1625601" y="1107688"/>
                <a:ext cx="1258848" cy="311821"/>
                <a:chOff x="1625601" y="795867"/>
                <a:chExt cx="1258848" cy="311821"/>
              </a:xfrm>
            </p:grpSpPr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480773EE-1CDC-6F46-84DA-2F0D75CB3C18}"/>
                    </a:ext>
                  </a:extLst>
                </p:cNvPr>
                <p:cNvSpPr/>
                <p:nvPr/>
              </p:nvSpPr>
              <p:spPr>
                <a:xfrm>
                  <a:off x="1625601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AD4B28E4-5407-2845-8FB5-E5A76204A361}"/>
                    </a:ext>
                  </a:extLst>
                </p:cNvPr>
                <p:cNvSpPr/>
                <p:nvPr/>
              </p:nvSpPr>
              <p:spPr>
                <a:xfrm>
                  <a:off x="1940313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D385E04A-0CF6-354F-9D9E-DBC2C61F1C2D}"/>
                    </a:ext>
                  </a:extLst>
                </p:cNvPr>
                <p:cNvSpPr/>
                <p:nvPr/>
              </p:nvSpPr>
              <p:spPr>
                <a:xfrm>
                  <a:off x="2255025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40D4DD52-F41C-584C-B8EA-9EFAF72CDDD5}"/>
                    </a:ext>
                  </a:extLst>
                </p:cNvPr>
                <p:cNvSpPr/>
                <p:nvPr/>
              </p:nvSpPr>
              <p:spPr>
                <a:xfrm>
                  <a:off x="2569737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</p:grpSp>
        </p:grp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0FCA0FCF-7EF7-AA42-AEF7-00A55F77128E}"/>
              </a:ext>
            </a:extLst>
          </p:cNvPr>
          <p:cNvSpPr txBox="1"/>
          <p:nvPr/>
        </p:nvSpPr>
        <p:spPr>
          <a:xfrm rot="5400000">
            <a:off x="1281453" y="4292688"/>
            <a:ext cx="618760" cy="3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….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D18F683D-F7C3-DE4F-8844-230F96F38B90}"/>
              </a:ext>
            </a:extLst>
          </p:cNvPr>
          <p:cNvCxnSpPr>
            <a:cxnSpLocks/>
          </p:cNvCxnSpPr>
          <p:nvPr/>
        </p:nvCxnSpPr>
        <p:spPr>
          <a:xfrm>
            <a:off x="5126838" y="1436262"/>
            <a:ext cx="689346" cy="10626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A9ACD425-1E6B-584F-88B3-BB2EC05F450B}"/>
              </a:ext>
            </a:extLst>
          </p:cNvPr>
          <p:cNvCxnSpPr>
            <a:cxnSpLocks/>
          </p:cNvCxnSpPr>
          <p:nvPr/>
        </p:nvCxnSpPr>
        <p:spPr>
          <a:xfrm>
            <a:off x="5130785" y="3296136"/>
            <a:ext cx="96521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03A872C-7FBA-EA49-8114-BE7F5034A45B}"/>
              </a:ext>
            </a:extLst>
          </p:cNvPr>
          <p:cNvCxnSpPr>
            <a:cxnSpLocks/>
          </p:cNvCxnSpPr>
          <p:nvPr/>
        </p:nvCxnSpPr>
        <p:spPr>
          <a:xfrm flipV="1">
            <a:off x="5126838" y="3960459"/>
            <a:ext cx="809267" cy="10387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3489E0FB-A9AB-6749-90DF-BE08EAA553FE}"/>
              </a:ext>
            </a:extLst>
          </p:cNvPr>
          <p:cNvSpPr/>
          <p:nvPr/>
        </p:nvSpPr>
        <p:spPr>
          <a:xfrm>
            <a:off x="6610662" y="2897543"/>
            <a:ext cx="674558" cy="6643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B475110-F3F4-1447-AD16-C3EC8C83F7E1}"/>
              </a:ext>
            </a:extLst>
          </p:cNvPr>
          <p:cNvSpPr txBox="1"/>
          <p:nvPr/>
        </p:nvSpPr>
        <p:spPr>
          <a:xfrm>
            <a:off x="6678118" y="2968093"/>
            <a:ext cx="539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2800" dirty="0"/>
              <a:t>+</a:t>
            </a:r>
            <a:endParaRPr lang="en-IT" dirty="0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256870E5-DDAB-5249-8AB1-DB76742D1235}"/>
              </a:ext>
            </a:extLst>
          </p:cNvPr>
          <p:cNvCxnSpPr>
            <a:cxnSpLocks/>
          </p:cNvCxnSpPr>
          <p:nvPr/>
        </p:nvCxnSpPr>
        <p:spPr>
          <a:xfrm>
            <a:off x="7492168" y="3296934"/>
            <a:ext cx="1666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49F2B1C9-D0FA-4F40-8E98-330E08EF0432}"/>
              </a:ext>
            </a:extLst>
          </p:cNvPr>
          <p:cNvGrpSpPr/>
          <p:nvPr/>
        </p:nvGrpSpPr>
        <p:grpSpPr>
          <a:xfrm>
            <a:off x="9538741" y="2764680"/>
            <a:ext cx="1057638" cy="1062913"/>
            <a:chOff x="1625601" y="795867"/>
            <a:chExt cx="1258848" cy="1247284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1496640B-30BC-4146-962B-791F5C4D4B0F}"/>
                </a:ext>
              </a:extLst>
            </p:cNvPr>
            <p:cNvGrpSpPr/>
            <p:nvPr/>
          </p:nvGrpSpPr>
          <p:grpSpPr>
            <a:xfrm>
              <a:off x="1625601" y="795867"/>
              <a:ext cx="1258848" cy="623642"/>
              <a:chOff x="1625601" y="795867"/>
              <a:chExt cx="1258848" cy="623642"/>
            </a:xfrm>
          </p:grpSpPr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8018C6D9-745D-DA4B-AF44-F26778488774}"/>
                  </a:ext>
                </a:extLst>
              </p:cNvPr>
              <p:cNvGrpSpPr/>
              <p:nvPr/>
            </p:nvGrpSpPr>
            <p:grpSpPr>
              <a:xfrm>
                <a:off x="1625601" y="795867"/>
                <a:ext cx="1258848" cy="311821"/>
                <a:chOff x="1625601" y="795867"/>
                <a:chExt cx="1258848" cy="311821"/>
              </a:xfrm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E006AD8F-A23D-7749-99BF-2A14B8E32D35}"/>
                    </a:ext>
                  </a:extLst>
                </p:cNvPr>
                <p:cNvSpPr/>
                <p:nvPr/>
              </p:nvSpPr>
              <p:spPr>
                <a:xfrm>
                  <a:off x="1625601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2C7A1EED-55A8-8946-BC70-6D18BD75C23F}"/>
                    </a:ext>
                  </a:extLst>
                </p:cNvPr>
                <p:cNvSpPr/>
                <p:nvPr/>
              </p:nvSpPr>
              <p:spPr>
                <a:xfrm>
                  <a:off x="1940313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FF471F29-4A6A-DF4E-B81A-F3F149DFC52C}"/>
                    </a:ext>
                  </a:extLst>
                </p:cNvPr>
                <p:cNvSpPr/>
                <p:nvPr/>
              </p:nvSpPr>
              <p:spPr>
                <a:xfrm>
                  <a:off x="2255025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D365FB5D-9A00-B54F-8199-F7C24A44959B}"/>
                    </a:ext>
                  </a:extLst>
                </p:cNvPr>
                <p:cNvSpPr/>
                <p:nvPr/>
              </p:nvSpPr>
              <p:spPr>
                <a:xfrm>
                  <a:off x="2569737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</p:grp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7D9574EA-BAD0-764E-A2E0-9B1F50023140}"/>
                  </a:ext>
                </a:extLst>
              </p:cNvPr>
              <p:cNvGrpSpPr/>
              <p:nvPr/>
            </p:nvGrpSpPr>
            <p:grpSpPr>
              <a:xfrm>
                <a:off x="1625601" y="1107688"/>
                <a:ext cx="1258848" cy="311821"/>
                <a:chOff x="1625601" y="795867"/>
                <a:chExt cx="1258848" cy="311821"/>
              </a:xfrm>
            </p:grpSpPr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A5DB122C-31A0-FA4C-A485-F8C5DC512355}"/>
                    </a:ext>
                  </a:extLst>
                </p:cNvPr>
                <p:cNvSpPr/>
                <p:nvPr/>
              </p:nvSpPr>
              <p:spPr>
                <a:xfrm>
                  <a:off x="1625601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70" name="Rectangle 169">
                  <a:extLst>
                    <a:ext uri="{FF2B5EF4-FFF2-40B4-BE49-F238E27FC236}">
                      <a16:creationId xmlns:a16="http://schemas.microsoft.com/office/drawing/2014/main" id="{CCEEF941-B39B-7148-B196-4FF381884C84}"/>
                    </a:ext>
                  </a:extLst>
                </p:cNvPr>
                <p:cNvSpPr/>
                <p:nvPr/>
              </p:nvSpPr>
              <p:spPr>
                <a:xfrm>
                  <a:off x="1940313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D1CDDF34-492D-144A-B7E6-39A5C9D76896}"/>
                    </a:ext>
                  </a:extLst>
                </p:cNvPr>
                <p:cNvSpPr/>
                <p:nvPr/>
              </p:nvSpPr>
              <p:spPr>
                <a:xfrm>
                  <a:off x="2255025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5AC72316-3C4E-E94C-B281-CF36186C4F63}"/>
                    </a:ext>
                  </a:extLst>
                </p:cNvPr>
                <p:cNvSpPr/>
                <p:nvPr/>
              </p:nvSpPr>
              <p:spPr>
                <a:xfrm>
                  <a:off x="2569737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</p:grp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A547366E-15F5-D14A-9378-5295F6E9EA0F}"/>
                </a:ext>
              </a:extLst>
            </p:cNvPr>
            <p:cNvGrpSpPr/>
            <p:nvPr/>
          </p:nvGrpSpPr>
          <p:grpSpPr>
            <a:xfrm>
              <a:off x="1625601" y="1419509"/>
              <a:ext cx="1258848" cy="623642"/>
              <a:chOff x="1625601" y="795867"/>
              <a:chExt cx="1258848" cy="623642"/>
            </a:xfrm>
          </p:grpSpPr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3D6CAB96-359E-2045-B030-71F309061A19}"/>
                  </a:ext>
                </a:extLst>
              </p:cNvPr>
              <p:cNvGrpSpPr/>
              <p:nvPr/>
            </p:nvGrpSpPr>
            <p:grpSpPr>
              <a:xfrm>
                <a:off x="1625601" y="795867"/>
                <a:ext cx="1258848" cy="311821"/>
                <a:chOff x="1625601" y="795867"/>
                <a:chExt cx="1258848" cy="311821"/>
              </a:xfrm>
            </p:grpSpPr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4A678554-4D6B-A146-910C-5A24E4CAF292}"/>
                    </a:ext>
                  </a:extLst>
                </p:cNvPr>
                <p:cNvSpPr/>
                <p:nvPr/>
              </p:nvSpPr>
              <p:spPr>
                <a:xfrm>
                  <a:off x="1625601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CB220356-D587-8644-BE36-900E1232DB42}"/>
                    </a:ext>
                  </a:extLst>
                </p:cNvPr>
                <p:cNvSpPr/>
                <p:nvPr/>
              </p:nvSpPr>
              <p:spPr>
                <a:xfrm>
                  <a:off x="1940313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6DE09DE8-AB01-8941-BF04-A950CED4849B}"/>
                    </a:ext>
                  </a:extLst>
                </p:cNvPr>
                <p:cNvSpPr/>
                <p:nvPr/>
              </p:nvSpPr>
              <p:spPr>
                <a:xfrm>
                  <a:off x="2255025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66" name="Rectangle 165">
                  <a:extLst>
                    <a:ext uri="{FF2B5EF4-FFF2-40B4-BE49-F238E27FC236}">
                      <a16:creationId xmlns:a16="http://schemas.microsoft.com/office/drawing/2014/main" id="{FC765FE4-263E-E04E-8132-27F03D735A50}"/>
                    </a:ext>
                  </a:extLst>
                </p:cNvPr>
                <p:cNvSpPr/>
                <p:nvPr/>
              </p:nvSpPr>
              <p:spPr>
                <a:xfrm>
                  <a:off x="2569737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</p:grp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2758E5B7-B257-AF46-A6A3-10CEC7835557}"/>
                  </a:ext>
                </a:extLst>
              </p:cNvPr>
              <p:cNvGrpSpPr/>
              <p:nvPr/>
            </p:nvGrpSpPr>
            <p:grpSpPr>
              <a:xfrm>
                <a:off x="1625601" y="1107688"/>
                <a:ext cx="1258848" cy="311821"/>
                <a:chOff x="1625601" y="795867"/>
                <a:chExt cx="1258848" cy="311821"/>
              </a:xfrm>
            </p:grpSpPr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3D9DB53C-299C-EB49-AFD9-2DA66576DBAE}"/>
                    </a:ext>
                  </a:extLst>
                </p:cNvPr>
                <p:cNvSpPr/>
                <p:nvPr/>
              </p:nvSpPr>
              <p:spPr>
                <a:xfrm>
                  <a:off x="1625601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DB742752-E4E8-C744-A77E-5CDE1A5F86A3}"/>
                    </a:ext>
                  </a:extLst>
                </p:cNvPr>
                <p:cNvSpPr/>
                <p:nvPr/>
              </p:nvSpPr>
              <p:spPr>
                <a:xfrm>
                  <a:off x="1940313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DDAC5831-7063-1B4C-A6D3-FBD9A40376A4}"/>
                    </a:ext>
                  </a:extLst>
                </p:cNvPr>
                <p:cNvSpPr/>
                <p:nvPr/>
              </p:nvSpPr>
              <p:spPr>
                <a:xfrm>
                  <a:off x="2255025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17179FB2-22EC-D245-A124-BCD2E1560A39}"/>
                    </a:ext>
                  </a:extLst>
                </p:cNvPr>
                <p:cNvSpPr/>
                <p:nvPr/>
              </p:nvSpPr>
              <p:spPr>
                <a:xfrm>
                  <a:off x="2569737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</p:grpSp>
        </p:grp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E7734B03-8DDE-3F41-A28B-B154ADB9914E}"/>
              </a:ext>
            </a:extLst>
          </p:cNvPr>
          <p:cNvSpPr txBox="1"/>
          <p:nvPr/>
        </p:nvSpPr>
        <p:spPr>
          <a:xfrm>
            <a:off x="4076054" y="108488"/>
            <a:ext cx="4249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2400" dirty="0"/>
              <a:t>Activated Chain Composition of Parametric Kernels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2ACB1AC8-2AD3-364A-A8BB-10FA0E439C42}"/>
              </a:ext>
            </a:extLst>
          </p:cNvPr>
          <p:cNvSpPr txBox="1"/>
          <p:nvPr/>
        </p:nvSpPr>
        <p:spPr>
          <a:xfrm>
            <a:off x="1757806" y="108488"/>
            <a:ext cx="793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Input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95905BFA-8283-1245-A79E-DA4C85A80ECD}"/>
              </a:ext>
            </a:extLst>
          </p:cNvPr>
          <p:cNvSpPr txBox="1"/>
          <p:nvPr/>
        </p:nvSpPr>
        <p:spPr>
          <a:xfrm>
            <a:off x="478022" y="608207"/>
            <a:ext cx="105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Weights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AACFA1F7-E5CD-7C40-81B2-220921590FD8}"/>
              </a:ext>
            </a:extLst>
          </p:cNvPr>
          <p:cNvCxnSpPr>
            <a:cxnSpLocks/>
          </p:cNvCxnSpPr>
          <p:nvPr/>
        </p:nvCxnSpPr>
        <p:spPr>
          <a:xfrm>
            <a:off x="2802609" y="1319738"/>
            <a:ext cx="7155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D034837C-6F45-E84C-9868-070F77B38A08}"/>
              </a:ext>
            </a:extLst>
          </p:cNvPr>
          <p:cNvCxnSpPr>
            <a:cxnSpLocks/>
          </p:cNvCxnSpPr>
          <p:nvPr/>
        </p:nvCxnSpPr>
        <p:spPr>
          <a:xfrm>
            <a:off x="2802609" y="3296136"/>
            <a:ext cx="7155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E8919E38-A096-D543-92E8-7E062AE114FE}"/>
              </a:ext>
            </a:extLst>
          </p:cNvPr>
          <p:cNvCxnSpPr>
            <a:cxnSpLocks/>
          </p:cNvCxnSpPr>
          <p:nvPr/>
        </p:nvCxnSpPr>
        <p:spPr>
          <a:xfrm>
            <a:off x="2802609" y="5272859"/>
            <a:ext cx="7155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47A29F81-6BEF-B143-838D-499C479485AD}"/>
              </a:ext>
            </a:extLst>
          </p:cNvPr>
          <p:cNvSpPr/>
          <p:nvPr/>
        </p:nvSpPr>
        <p:spPr>
          <a:xfrm>
            <a:off x="3859078" y="4976987"/>
            <a:ext cx="991891" cy="6580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A71D917-446D-9647-B9ED-F049E64E9496}"/>
              </a:ext>
            </a:extLst>
          </p:cNvPr>
          <p:cNvSpPr txBox="1"/>
          <p:nvPr/>
        </p:nvSpPr>
        <p:spPr>
          <a:xfrm>
            <a:off x="3859078" y="5075172"/>
            <a:ext cx="99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2400" dirty="0"/>
              <a:t>ReLU</a:t>
            </a:r>
            <a:endParaRPr lang="en-IT" dirty="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B0987D0F-772B-C647-B1D0-F4053E53AFCE}"/>
              </a:ext>
            </a:extLst>
          </p:cNvPr>
          <p:cNvSpPr/>
          <p:nvPr/>
        </p:nvSpPr>
        <p:spPr>
          <a:xfrm>
            <a:off x="3861195" y="3067536"/>
            <a:ext cx="991891" cy="6580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086B460C-71D9-E943-82C2-69E4145F88D6}"/>
              </a:ext>
            </a:extLst>
          </p:cNvPr>
          <p:cNvSpPr txBox="1"/>
          <p:nvPr/>
        </p:nvSpPr>
        <p:spPr>
          <a:xfrm>
            <a:off x="3861195" y="3165721"/>
            <a:ext cx="99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2400" dirty="0"/>
              <a:t>ReLU</a:t>
            </a:r>
            <a:endParaRPr lang="en-IT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FCD29AF0-7C46-D047-AD7F-1B5E9BBEC074}"/>
              </a:ext>
            </a:extLst>
          </p:cNvPr>
          <p:cNvSpPr/>
          <p:nvPr/>
        </p:nvSpPr>
        <p:spPr>
          <a:xfrm>
            <a:off x="3859078" y="998441"/>
            <a:ext cx="991891" cy="6580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21C07107-F5E4-8840-B0CE-A74752D9547F}"/>
              </a:ext>
            </a:extLst>
          </p:cNvPr>
          <p:cNvSpPr txBox="1"/>
          <p:nvPr/>
        </p:nvSpPr>
        <p:spPr>
          <a:xfrm>
            <a:off x="3859078" y="1096626"/>
            <a:ext cx="99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2400" dirty="0"/>
              <a:t>ReLU</a:t>
            </a:r>
            <a:endParaRPr lang="en-IT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1B4167EE-5C21-5246-BAEE-0B90D19B3F11}"/>
              </a:ext>
            </a:extLst>
          </p:cNvPr>
          <p:cNvSpPr txBox="1"/>
          <p:nvPr/>
        </p:nvSpPr>
        <p:spPr>
          <a:xfrm>
            <a:off x="9495453" y="1967606"/>
            <a:ext cx="1057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/>
              <a:t>Output Kernel</a:t>
            </a:r>
          </a:p>
        </p:txBody>
      </p:sp>
    </p:spTree>
    <p:extLst>
      <p:ext uri="{BB962C8B-B14F-4D97-AF65-F5344CB8AC3E}">
        <p14:creationId xmlns:p14="http://schemas.microsoft.com/office/powerpoint/2010/main" val="1937058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11705523-45C3-2B45-B509-BD8CE0901FD0}"/>
              </a:ext>
            </a:extLst>
          </p:cNvPr>
          <p:cNvGrpSpPr/>
          <p:nvPr/>
        </p:nvGrpSpPr>
        <p:grpSpPr>
          <a:xfrm>
            <a:off x="1625601" y="795867"/>
            <a:ext cx="1057638" cy="1062913"/>
            <a:chOff x="1625601" y="795867"/>
            <a:chExt cx="1258848" cy="124728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1955D88-D64B-A247-B188-02CA299319CF}"/>
                </a:ext>
              </a:extLst>
            </p:cNvPr>
            <p:cNvGrpSpPr/>
            <p:nvPr/>
          </p:nvGrpSpPr>
          <p:grpSpPr>
            <a:xfrm>
              <a:off x="1625601" y="795867"/>
              <a:ext cx="1258848" cy="623642"/>
              <a:chOff x="1625601" y="795867"/>
              <a:chExt cx="1258848" cy="623642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4FD7EB13-B335-7D40-A70C-8F4DC2218E39}"/>
                  </a:ext>
                </a:extLst>
              </p:cNvPr>
              <p:cNvGrpSpPr/>
              <p:nvPr/>
            </p:nvGrpSpPr>
            <p:grpSpPr>
              <a:xfrm>
                <a:off x="1625601" y="795867"/>
                <a:ext cx="1258848" cy="311821"/>
                <a:chOff x="1625601" y="795867"/>
                <a:chExt cx="1258848" cy="311821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C1AD1E6C-6871-1048-A8D7-8763723DB572}"/>
                    </a:ext>
                  </a:extLst>
                </p:cNvPr>
                <p:cNvSpPr/>
                <p:nvPr/>
              </p:nvSpPr>
              <p:spPr>
                <a:xfrm>
                  <a:off x="1625601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F1D53F42-F677-2B45-9D4B-1E936CD194A4}"/>
                    </a:ext>
                  </a:extLst>
                </p:cNvPr>
                <p:cNvSpPr/>
                <p:nvPr/>
              </p:nvSpPr>
              <p:spPr>
                <a:xfrm>
                  <a:off x="1940313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41EBADB-8B9B-6B44-8B4A-7D07320E92FB}"/>
                    </a:ext>
                  </a:extLst>
                </p:cNvPr>
                <p:cNvSpPr/>
                <p:nvPr/>
              </p:nvSpPr>
              <p:spPr>
                <a:xfrm>
                  <a:off x="2255025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DF5C0427-0E15-F545-9B9D-21F8557B2126}"/>
                    </a:ext>
                  </a:extLst>
                </p:cNvPr>
                <p:cNvSpPr/>
                <p:nvPr/>
              </p:nvSpPr>
              <p:spPr>
                <a:xfrm>
                  <a:off x="2569737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0DA485E7-B41C-0142-87CA-476DA3C00C96}"/>
                  </a:ext>
                </a:extLst>
              </p:cNvPr>
              <p:cNvGrpSpPr/>
              <p:nvPr/>
            </p:nvGrpSpPr>
            <p:grpSpPr>
              <a:xfrm>
                <a:off x="1625601" y="1107688"/>
                <a:ext cx="1258848" cy="311821"/>
                <a:chOff x="1625601" y="795867"/>
                <a:chExt cx="1258848" cy="311821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57AA65B-FC0F-BC40-8011-3ADB24E1E5B2}"/>
                    </a:ext>
                  </a:extLst>
                </p:cNvPr>
                <p:cNvSpPr/>
                <p:nvPr/>
              </p:nvSpPr>
              <p:spPr>
                <a:xfrm>
                  <a:off x="1625601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293D45E6-87B0-074C-966C-D83ACF4D82B6}"/>
                    </a:ext>
                  </a:extLst>
                </p:cNvPr>
                <p:cNvSpPr/>
                <p:nvPr/>
              </p:nvSpPr>
              <p:spPr>
                <a:xfrm>
                  <a:off x="1940313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B89FB2D9-E913-064D-B07B-BC96F4A1D9AA}"/>
                    </a:ext>
                  </a:extLst>
                </p:cNvPr>
                <p:cNvSpPr/>
                <p:nvPr/>
              </p:nvSpPr>
              <p:spPr>
                <a:xfrm>
                  <a:off x="2255025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F955C4C8-7894-4743-9E93-647ABE264645}"/>
                    </a:ext>
                  </a:extLst>
                </p:cNvPr>
                <p:cNvSpPr/>
                <p:nvPr/>
              </p:nvSpPr>
              <p:spPr>
                <a:xfrm>
                  <a:off x="2569737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24242D0-0930-0A44-A633-75654E6CC8D0}"/>
                </a:ext>
              </a:extLst>
            </p:cNvPr>
            <p:cNvGrpSpPr/>
            <p:nvPr/>
          </p:nvGrpSpPr>
          <p:grpSpPr>
            <a:xfrm>
              <a:off x="1625601" y="1419509"/>
              <a:ext cx="1258848" cy="623642"/>
              <a:chOff x="1625601" y="795867"/>
              <a:chExt cx="1258848" cy="623642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03B9C712-20E0-E843-B9BE-AA429A1109FE}"/>
                  </a:ext>
                </a:extLst>
              </p:cNvPr>
              <p:cNvGrpSpPr/>
              <p:nvPr/>
            </p:nvGrpSpPr>
            <p:grpSpPr>
              <a:xfrm>
                <a:off x="1625601" y="795867"/>
                <a:ext cx="1258848" cy="311821"/>
                <a:chOff x="1625601" y="795867"/>
                <a:chExt cx="1258848" cy="311821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CC144B01-5E4B-5645-B6ED-CE46207735EE}"/>
                    </a:ext>
                  </a:extLst>
                </p:cNvPr>
                <p:cNvSpPr/>
                <p:nvPr/>
              </p:nvSpPr>
              <p:spPr>
                <a:xfrm>
                  <a:off x="1625601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483C6434-8134-8442-880A-67E6B703F27B}"/>
                    </a:ext>
                  </a:extLst>
                </p:cNvPr>
                <p:cNvSpPr/>
                <p:nvPr/>
              </p:nvSpPr>
              <p:spPr>
                <a:xfrm>
                  <a:off x="1940313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F6276CE6-BD37-2A4D-9269-E170940E5D34}"/>
                    </a:ext>
                  </a:extLst>
                </p:cNvPr>
                <p:cNvSpPr/>
                <p:nvPr/>
              </p:nvSpPr>
              <p:spPr>
                <a:xfrm>
                  <a:off x="2255025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C922F9D0-ED7F-634A-9550-7E30DC171AE5}"/>
                    </a:ext>
                  </a:extLst>
                </p:cNvPr>
                <p:cNvSpPr/>
                <p:nvPr/>
              </p:nvSpPr>
              <p:spPr>
                <a:xfrm>
                  <a:off x="2569737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76FE4EA0-95FF-C942-88D5-44C71DAD3365}"/>
                  </a:ext>
                </a:extLst>
              </p:cNvPr>
              <p:cNvGrpSpPr/>
              <p:nvPr/>
            </p:nvGrpSpPr>
            <p:grpSpPr>
              <a:xfrm>
                <a:off x="1625601" y="1107688"/>
                <a:ext cx="1258848" cy="311821"/>
                <a:chOff x="1625601" y="795867"/>
                <a:chExt cx="1258848" cy="311821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28BB9D51-579A-2F44-805C-7B812D121481}"/>
                    </a:ext>
                  </a:extLst>
                </p:cNvPr>
                <p:cNvSpPr/>
                <p:nvPr/>
              </p:nvSpPr>
              <p:spPr>
                <a:xfrm>
                  <a:off x="1625601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270C4577-2D2F-4B4A-8817-9CB0E6AF2397}"/>
                    </a:ext>
                  </a:extLst>
                </p:cNvPr>
                <p:cNvSpPr/>
                <p:nvPr/>
              </p:nvSpPr>
              <p:spPr>
                <a:xfrm>
                  <a:off x="1940313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E8F3A5E5-5781-1E4F-ADD5-A0E6882ED29D}"/>
                    </a:ext>
                  </a:extLst>
                </p:cNvPr>
                <p:cNvSpPr/>
                <p:nvPr/>
              </p:nvSpPr>
              <p:spPr>
                <a:xfrm>
                  <a:off x="2255025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9EE3A026-8F5B-3449-A6EB-BC7F58EB9AC0}"/>
                    </a:ext>
                  </a:extLst>
                </p:cNvPr>
                <p:cNvSpPr/>
                <p:nvPr/>
              </p:nvSpPr>
              <p:spPr>
                <a:xfrm>
                  <a:off x="2569737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</p:grp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1E7FB1D-60F5-AC40-B609-C4A0796D0B55}"/>
              </a:ext>
            </a:extLst>
          </p:cNvPr>
          <p:cNvGrpSpPr/>
          <p:nvPr/>
        </p:nvGrpSpPr>
        <p:grpSpPr>
          <a:xfrm>
            <a:off x="478022" y="1194460"/>
            <a:ext cx="1057638" cy="1062913"/>
            <a:chOff x="1625601" y="795867"/>
            <a:chExt cx="1258848" cy="1247284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8C90147-73D5-7A43-940B-22227BBD1303}"/>
                </a:ext>
              </a:extLst>
            </p:cNvPr>
            <p:cNvGrpSpPr/>
            <p:nvPr/>
          </p:nvGrpSpPr>
          <p:grpSpPr>
            <a:xfrm>
              <a:off x="1625601" y="795867"/>
              <a:ext cx="1258848" cy="623642"/>
              <a:chOff x="1625601" y="795867"/>
              <a:chExt cx="1258848" cy="623642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4BCF11DC-73FF-224D-8D41-4AB919AE2488}"/>
                  </a:ext>
                </a:extLst>
              </p:cNvPr>
              <p:cNvGrpSpPr/>
              <p:nvPr/>
            </p:nvGrpSpPr>
            <p:grpSpPr>
              <a:xfrm>
                <a:off x="1625601" y="795867"/>
                <a:ext cx="1258848" cy="311821"/>
                <a:chOff x="1625601" y="795867"/>
                <a:chExt cx="1258848" cy="311821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1354BA05-85C9-6441-8E83-4F4AFB582AA0}"/>
                    </a:ext>
                  </a:extLst>
                </p:cNvPr>
                <p:cNvSpPr/>
                <p:nvPr/>
              </p:nvSpPr>
              <p:spPr>
                <a:xfrm>
                  <a:off x="1625601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0DE37F5B-F957-5B40-A9C0-ED30CB34E7AD}"/>
                    </a:ext>
                  </a:extLst>
                </p:cNvPr>
                <p:cNvSpPr/>
                <p:nvPr/>
              </p:nvSpPr>
              <p:spPr>
                <a:xfrm>
                  <a:off x="1940313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EF7D2D4F-0388-F84D-BD45-D9E1B7919872}"/>
                    </a:ext>
                  </a:extLst>
                </p:cNvPr>
                <p:cNvSpPr/>
                <p:nvPr/>
              </p:nvSpPr>
              <p:spPr>
                <a:xfrm>
                  <a:off x="2255025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F6C210A8-5C73-534C-8AEC-C217DA57EB91}"/>
                    </a:ext>
                  </a:extLst>
                </p:cNvPr>
                <p:cNvSpPr/>
                <p:nvPr/>
              </p:nvSpPr>
              <p:spPr>
                <a:xfrm>
                  <a:off x="2569737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54D118C5-F8AE-FD44-AD33-7BD22AF5B570}"/>
                  </a:ext>
                </a:extLst>
              </p:cNvPr>
              <p:cNvGrpSpPr/>
              <p:nvPr/>
            </p:nvGrpSpPr>
            <p:grpSpPr>
              <a:xfrm>
                <a:off x="1625601" y="1107688"/>
                <a:ext cx="1258848" cy="311821"/>
                <a:chOff x="1625601" y="795867"/>
                <a:chExt cx="1258848" cy="311821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6BD6845C-69DD-5940-AA2E-CF60EF1C31CD}"/>
                    </a:ext>
                  </a:extLst>
                </p:cNvPr>
                <p:cNvSpPr/>
                <p:nvPr/>
              </p:nvSpPr>
              <p:spPr>
                <a:xfrm>
                  <a:off x="1625601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430E1428-7223-3548-A3CE-3CD43585ADC6}"/>
                    </a:ext>
                  </a:extLst>
                </p:cNvPr>
                <p:cNvSpPr/>
                <p:nvPr/>
              </p:nvSpPr>
              <p:spPr>
                <a:xfrm>
                  <a:off x="1940313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E197C1C0-99F0-6B47-9EF1-06F3B4E63FD4}"/>
                    </a:ext>
                  </a:extLst>
                </p:cNvPr>
                <p:cNvSpPr/>
                <p:nvPr/>
              </p:nvSpPr>
              <p:spPr>
                <a:xfrm>
                  <a:off x="2255025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7B427B80-037A-924A-BF82-C931DEC23E1C}"/>
                    </a:ext>
                  </a:extLst>
                </p:cNvPr>
                <p:cNvSpPr/>
                <p:nvPr/>
              </p:nvSpPr>
              <p:spPr>
                <a:xfrm>
                  <a:off x="2569737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</p:grp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588771B-385D-8C4E-9691-859C4EBFC45E}"/>
                </a:ext>
              </a:extLst>
            </p:cNvPr>
            <p:cNvGrpSpPr/>
            <p:nvPr/>
          </p:nvGrpSpPr>
          <p:grpSpPr>
            <a:xfrm>
              <a:off x="1625601" y="1419509"/>
              <a:ext cx="1258848" cy="623642"/>
              <a:chOff x="1625601" y="795867"/>
              <a:chExt cx="1258848" cy="623642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FF8596A9-2497-6D47-9BA2-80F89FFF10EA}"/>
                  </a:ext>
                </a:extLst>
              </p:cNvPr>
              <p:cNvGrpSpPr/>
              <p:nvPr/>
            </p:nvGrpSpPr>
            <p:grpSpPr>
              <a:xfrm>
                <a:off x="1625601" y="795867"/>
                <a:ext cx="1258848" cy="311821"/>
                <a:chOff x="1625601" y="795867"/>
                <a:chExt cx="1258848" cy="311821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A5FACD50-8FF0-4540-A121-647C8C92644F}"/>
                    </a:ext>
                  </a:extLst>
                </p:cNvPr>
                <p:cNvSpPr/>
                <p:nvPr/>
              </p:nvSpPr>
              <p:spPr>
                <a:xfrm>
                  <a:off x="1625601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634BE638-EA03-B94C-AB95-8298D592CC88}"/>
                    </a:ext>
                  </a:extLst>
                </p:cNvPr>
                <p:cNvSpPr/>
                <p:nvPr/>
              </p:nvSpPr>
              <p:spPr>
                <a:xfrm>
                  <a:off x="1940313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5A3E0D8D-66DE-854D-AD9D-208F73A0DF5D}"/>
                    </a:ext>
                  </a:extLst>
                </p:cNvPr>
                <p:cNvSpPr/>
                <p:nvPr/>
              </p:nvSpPr>
              <p:spPr>
                <a:xfrm>
                  <a:off x="2255025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6A01BBCB-F351-BF49-838F-ED00435D64AE}"/>
                    </a:ext>
                  </a:extLst>
                </p:cNvPr>
                <p:cNvSpPr/>
                <p:nvPr/>
              </p:nvSpPr>
              <p:spPr>
                <a:xfrm>
                  <a:off x="2569737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38204AA2-2283-AB49-AC6E-DC3AA370FC42}"/>
                  </a:ext>
                </a:extLst>
              </p:cNvPr>
              <p:cNvGrpSpPr/>
              <p:nvPr/>
            </p:nvGrpSpPr>
            <p:grpSpPr>
              <a:xfrm>
                <a:off x="1625601" y="1107688"/>
                <a:ext cx="1258848" cy="311821"/>
                <a:chOff x="1625601" y="795867"/>
                <a:chExt cx="1258848" cy="311821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8E3B0BEB-C8A1-D24D-AFBF-1ED9F3C58207}"/>
                    </a:ext>
                  </a:extLst>
                </p:cNvPr>
                <p:cNvSpPr/>
                <p:nvPr/>
              </p:nvSpPr>
              <p:spPr>
                <a:xfrm>
                  <a:off x="1625601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623A91B-38D6-AA45-A531-2EEF59776FC5}"/>
                    </a:ext>
                  </a:extLst>
                </p:cNvPr>
                <p:cNvSpPr/>
                <p:nvPr/>
              </p:nvSpPr>
              <p:spPr>
                <a:xfrm>
                  <a:off x="1940313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9B28EEEF-4796-C74D-90AE-528C99E9ED11}"/>
                    </a:ext>
                  </a:extLst>
                </p:cNvPr>
                <p:cNvSpPr/>
                <p:nvPr/>
              </p:nvSpPr>
              <p:spPr>
                <a:xfrm>
                  <a:off x="2255025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711829B4-0C3E-7348-AE11-08196CAE391E}"/>
                    </a:ext>
                  </a:extLst>
                </p:cNvPr>
                <p:cNvSpPr/>
                <p:nvPr/>
              </p:nvSpPr>
              <p:spPr>
                <a:xfrm>
                  <a:off x="2569737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</p:grp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87FE1CE-8C45-2441-A968-E6019E1DA8DB}"/>
              </a:ext>
            </a:extLst>
          </p:cNvPr>
          <p:cNvGrpSpPr/>
          <p:nvPr/>
        </p:nvGrpSpPr>
        <p:grpSpPr>
          <a:xfrm>
            <a:off x="1625602" y="2498950"/>
            <a:ext cx="1057638" cy="1062913"/>
            <a:chOff x="1625601" y="795867"/>
            <a:chExt cx="1258848" cy="1247284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B5D5A58-48FA-524A-8401-8B6D06BEDFF9}"/>
                </a:ext>
              </a:extLst>
            </p:cNvPr>
            <p:cNvGrpSpPr/>
            <p:nvPr/>
          </p:nvGrpSpPr>
          <p:grpSpPr>
            <a:xfrm>
              <a:off x="1625601" y="795867"/>
              <a:ext cx="1258848" cy="623642"/>
              <a:chOff x="1625601" y="795867"/>
              <a:chExt cx="1258848" cy="623642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0455795-2816-D243-A239-9168A37B97DE}"/>
                  </a:ext>
                </a:extLst>
              </p:cNvPr>
              <p:cNvGrpSpPr/>
              <p:nvPr/>
            </p:nvGrpSpPr>
            <p:grpSpPr>
              <a:xfrm>
                <a:off x="1625601" y="795867"/>
                <a:ext cx="1258848" cy="311821"/>
                <a:chOff x="1625601" y="795867"/>
                <a:chExt cx="1258848" cy="311821"/>
              </a:xfrm>
            </p:grpSpPr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62511885-043B-CB43-8C17-49905C0C8145}"/>
                    </a:ext>
                  </a:extLst>
                </p:cNvPr>
                <p:cNvSpPr/>
                <p:nvPr/>
              </p:nvSpPr>
              <p:spPr>
                <a:xfrm>
                  <a:off x="1625601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5AD998BD-4AFE-664A-BFAB-06ED07A58197}"/>
                    </a:ext>
                  </a:extLst>
                </p:cNvPr>
                <p:cNvSpPr/>
                <p:nvPr/>
              </p:nvSpPr>
              <p:spPr>
                <a:xfrm>
                  <a:off x="1940313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6E414C7F-FFC6-A541-989A-F1AFFB0F9C6B}"/>
                    </a:ext>
                  </a:extLst>
                </p:cNvPr>
                <p:cNvSpPr/>
                <p:nvPr/>
              </p:nvSpPr>
              <p:spPr>
                <a:xfrm>
                  <a:off x="2255025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4771C66A-F7AA-AA42-8B07-04B2FB79AABA}"/>
                    </a:ext>
                  </a:extLst>
                </p:cNvPr>
                <p:cNvSpPr/>
                <p:nvPr/>
              </p:nvSpPr>
              <p:spPr>
                <a:xfrm>
                  <a:off x="2569737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77F7E141-0472-BF4A-9906-0751100D9F38}"/>
                  </a:ext>
                </a:extLst>
              </p:cNvPr>
              <p:cNvGrpSpPr/>
              <p:nvPr/>
            </p:nvGrpSpPr>
            <p:grpSpPr>
              <a:xfrm>
                <a:off x="1625601" y="1107688"/>
                <a:ext cx="1258848" cy="311821"/>
                <a:chOff x="1625601" y="795867"/>
                <a:chExt cx="1258848" cy="311821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8CD17067-5F6E-104D-97FE-B43A3CAF46AD}"/>
                    </a:ext>
                  </a:extLst>
                </p:cNvPr>
                <p:cNvSpPr/>
                <p:nvPr/>
              </p:nvSpPr>
              <p:spPr>
                <a:xfrm>
                  <a:off x="1625601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E703BF48-A6CD-924D-B0B9-9F859CCA11CB}"/>
                    </a:ext>
                  </a:extLst>
                </p:cNvPr>
                <p:cNvSpPr/>
                <p:nvPr/>
              </p:nvSpPr>
              <p:spPr>
                <a:xfrm>
                  <a:off x="1940313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A1A460A6-DAA2-9140-A956-0716A0C11F1E}"/>
                    </a:ext>
                  </a:extLst>
                </p:cNvPr>
                <p:cNvSpPr/>
                <p:nvPr/>
              </p:nvSpPr>
              <p:spPr>
                <a:xfrm>
                  <a:off x="2255025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2D455C8E-4D1E-C54B-8C41-0AA772D69F4C}"/>
                    </a:ext>
                  </a:extLst>
                </p:cNvPr>
                <p:cNvSpPr/>
                <p:nvPr/>
              </p:nvSpPr>
              <p:spPr>
                <a:xfrm>
                  <a:off x="2569737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</p:grp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B541B30E-4D4D-B744-BA69-C84605706AF1}"/>
                </a:ext>
              </a:extLst>
            </p:cNvPr>
            <p:cNvGrpSpPr/>
            <p:nvPr/>
          </p:nvGrpSpPr>
          <p:grpSpPr>
            <a:xfrm>
              <a:off x="1625601" y="1419509"/>
              <a:ext cx="1258848" cy="623642"/>
              <a:chOff x="1625601" y="795867"/>
              <a:chExt cx="1258848" cy="623642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C91D120B-7792-9C46-B47D-F2B307D87A10}"/>
                  </a:ext>
                </a:extLst>
              </p:cNvPr>
              <p:cNvGrpSpPr/>
              <p:nvPr/>
            </p:nvGrpSpPr>
            <p:grpSpPr>
              <a:xfrm>
                <a:off x="1625601" y="795867"/>
                <a:ext cx="1258848" cy="311821"/>
                <a:chOff x="1625601" y="795867"/>
                <a:chExt cx="1258848" cy="311821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5ED7502C-431C-2246-8335-9012C59978EC}"/>
                    </a:ext>
                  </a:extLst>
                </p:cNvPr>
                <p:cNvSpPr/>
                <p:nvPr/>
              </p:nvSpPr>
              <p:spPr>
                <a:xfrm>
                  <a:off x="1625601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7ACA37AC-D502-0947-9487-254F4116DAF2}"/>
                    </a:ext>
                  </a:extLst>
                </p:cNvPr>
                <p:cNvSpPr/>
                <p:nvPr/>
              </p:nvSpPr>
              <p:spPr>
                <a:xfrm>
                  <a:off x="1940313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A7FA5E60-796C-5148-8B6B-2C565A47247A}"/>
                    </a:ext>
                  </a:extLst>
                </p:cNvPr>
                <p:cNvSpPr/>
                <p:nvPr/>
              </p:nvSpPr>
              <p:spPr>
                <a:xfrm>
                  <a:off x="2255025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49F53F6D-8094-004C-AF4D-BE7C67EB9C42}"/>
                    </a:ext>
                  </a:extLst>
                </p:cNvPr>
                <p:cNvSpPr/>
                <p:nvPr/>
              </p:nvSpPr>
              <p:spPr>
                <a:xfrm>
                  <a:off x="2569737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B5573EBD-9165-D443-A181-0A0CE6BA2B7D}"/>
                  </a:ext>
                </a:extLst>
              </p:cNvPr>
              <p:cNvGrpSpPr/>
              <p:nvPr/>
            </p:nvGrpSpPr>
            <p:grpSpPr>
              <a:xfrm>
                <a:off x="1625601" y="1107688"/>
                <a:ext cx="1258848" cy="311821"/>
                <a:chOff x="1625601" y="795867"/>
                <a:chExt cx="1258848" cy="311821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1ACFC5EE-0EAC-F045-A909-990F53601FFB}"/>
                    </a:ext>
                  </a:extLst>
                </p:cNvPr>
                <p:cNvSpPr/>
                <p:nvPr/>
              </p:nvSpPr>
              <p:spPr>
                <a:xfrm>
                  <a:off x="1625601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25B004E5-1BD7-ED41-B167-EDE2D91D2624}"/>
                    </a:ext>
                  </a:extLst>
                </p:cNvPr>
                <p:cNvSpPr/>
                <p:nvPr/>
              </p:nvSpPr>
              <p:spPr>
                <a:xfrm>
                  <a:off x="1940313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B37E17FE-88F8-5E4F-90E9-93625104753D}"/>
                    </a:ext>
                  </a:extLst>
                </p:cNvPr>
                <p:cNvSpPr/>
                <p:nvPr/>
              </p:nvSpPr>
              <p:spPr>
                <a:xfrm>
                  <a:off x="2255025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66BBD507-0013-7B4D-BB7F-DD4D0553A8C1}"/>
                    </a:ext>
                  </a:extLst>
                </p:cNvPr>
                <p:cNvSpPr/>
                <p:nvPr/>
              </p:nvSpPr>
              <p:spPr>
                <a:xfrm>
                  <a:off x="2569737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</p:grp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0BDCDDB-6D1E-3042-8C3F-866777D915F9}"/>
              </a:ext>
            </a:extLst>
          </p:cNvPr>
          <p:cNvGrpSpPr/>
          <p:nvPr/>
        </p:nvGrpSpPr>
        <p:grpSpPr>
          <a:xfrm>
            <a:off x="478023" y="2897543"/>
            <a:ext cx="1057638" cy="1062913"/>
            <a:chOff x="1625601" y="795867"/>
            <a:chExt cx="1258848" cy="1247284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26B0F155-0DFF-4E4C-9287-8290A6FEFB4A}"/>
                </a:ext>
              </a:extLst>
            </p:cNvPr>
            <p:cNvGrpSpPr/>
            <p:nvPr/>
          </p:nvGrpSpPr>
          <p:grpSpPr>
            <a:xfrm>
              <a:off x="1625601" y="795867"/>
              <a:ext cx="1258848" cy="623642"/>
              <a:chOff x="1625601" y="795867"/>
              <a:chExt cx="1258848" cy="623642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B1826BAD-3E5A-C843-AB1F-232870A30DB1}"/>
                  </a:ext>
                </a:extLst>
              </p:cNvPr>
              <p:cNvGrpSpPr/>
              <p:nvPr/>
            </p:nvGrpSpPr>
            <p:grpSpPr>
              <a:xfrm>
                <a:off x="1625601" y="795867"/>
                <a:ext cx="1258848" cy="311821"/>
                <a:chOff x="1625601" y="795867"/>
                <a:chExt cx="1258848" cy="311821"/>
              </a:xfrm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4E46D045-4776-3E4C-BACC-FDDA3B851759}"/>
                    </a:ext>
                  </a:extLst>
                </p:cNvPr>
                <p:cNvSpPr/>
                <p:nvPr/>
              </p:nvSpPr>
              <p:spPr>
                <a:xfrm>
                  <a:off x="1625601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6F4DBB4C-0E8E-DE46-9F7B-FEF0BE0A8020}"/>
                    </a:ext>
                  </a:extLst>
                </p:cNvPr>
                <p:cNvSpPr/>
                <p:nvPr/>
              </p:nvSpPr>
              <p:spPr>
                <a:xfrm>
                  <a:off x="1940313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8B63D18-52B4-A441-A389-E9E216D8C166}"/>
                    </a:ext>
                  </a:extLst>
                </p:cNvPr>
                <p:cNvSpPr/>
                <p:nvPr/>
              </p:nvSpPr>
              <p:spPr>
                <a:xfrm>
                  <a:off x="2255025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E0D8AA0A-CE10-1946-8010-ACA427301B62}"/>
                    </a:ext>
                  </a:extLst>
                </p:cNvPr>
                <p:cNvSpPr/>
                <p:nvPr/>
              </p:nvSpPr>
              <p:spPr>
                <a:xfrm>
                  <a:off x="2569737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C97FF4EB-8C25-984C-9518-295F94441583}"/>
                  </a:ext>
                </a:extLst>
              </p:cNvPr>
              <p:cNvGrpSpPr/>
              <p:nvPr/>
            </p:nvGrpSpPr>
            <p:grpSpPr>
              <a:xfrm>
                <a:off x="1625601" y="1107688"/>
                <a:ext cx="1258848" cy="311821"/>
                <a:chOff x="1625601" y="795867"/>
                <a:chExt cx="1258848" cy="311821"/>
              </a:xfrm>
            </p:grpSpPr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C80F80F6-3D39-D24F-8370-958E4C428112}"/>
                    </a:ext>
                  </a:extLst>
                </p:cNvPr>
                <p:cNvSpPr/>
                <p:nvPr/>
              </p:nvSpPr>
              <p:spPr>
                <a:xfrm>
                  <a:off x="1625601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03A4BB65-AB95-0340-9104-4F829C604E54}"/>
                    </a:ext>
                  </a:extLst>
                </p:cNvPr>
                <p:cNvSpPr/>
                <p:nvPr/>
              </p:nvSpPr>
              <p:spPr>
                <a:xfrm>
                  <a:off x="1940313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83CD9EA3-4F9B-B042-9B2E-B4EEBD1E13DE}"/>
                    </a:ext>
                  </a:extLst>
                </p:cNvPr>
                <p:cNvSpPr/>
                <p:nvPr/>
              </p:nvSpPr>
              <p:spPr>
                <a:xfrm>
                  <a:off x="2255025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FC59C549-3C84-5345-9A2E-F3185B1F5025}"/>
                    </a:ext>
                  </a:extLst>
                </p:cNvPr>
                <p:cNvSpPr/>
                <p:nvPr/>
              </p:nvSpPr>
              <p:spPr>
                <a:xfrm>
                  <a:off x="2569737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</p:grp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5EC6BB0A-AD50-2C4C-B6B1-254B6F6486FE}"/>
                </a:ext>
              </a:extLst>
            </p:cNvPr>
            <p:cNvGrpSpPr/>
            <p:nvPr/>
          </p:nvGrpSpPr>
          <p:grpSpPr>
            <a:xfrm>
              <a:off x="1625601" y="1419509"/>
              <a:ext cx="1258848" cy="623642"/>
              <a:chOff x="1625601" y="795867"/>
              <a:chExt cx="1258848" cy="623642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DCB2241E-F782-CD46-8F7A-40D00F109773}"/>
                  </a:ext>
                </a:extLst>
              </p:cNvPr>
              <p:cNvGrpSpPr/>
              <p:nvPr/>
            </p:nvGrpSpPr>
            <p:grpSpPr>
              <a:xfrm>
                <a:off x="1625601" y="795867"/>
                <a:ext cx="1258848" cy="311821"/>
                <a:chOff x="1625601" y="795867"/>
                <a:chExt cx="1258848" cy="311821"/>
              </a:xfrm>
            </p:grpSpPr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F2528408-4E29-EB41-9CCC-3DE8360EC37E}"/>
                    </a:ext>
                  </a:extLst>
                </p:cNvPr>
                <p:cNvSpPr/>
                <p:nvPr/>
              </p:nvSpPr>
              <p:spPr>
                <a:xfrm>
                  <a:off x="1625601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18047825-8DBE-F443-93CC-87D999D3EE6C}"/>
                    </a:ext>
                  </a:extLst>
                </p:cNvPr>
                <p:cNvSpPr/>
                <p:nvPr/>
              </p:nvSpPr>
              <p:spPr>
                <a:xfrm>
                  <a:off x="1940313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C39F50D3-3ABB-524D-9FAA-903397BCC59D}"/>
                    </a:ext>
                  </a:extLst>
                </p:cNvPr>
                <p:cNvSpPr/>
                <p:nvPr/>
              </p:nvSpPr>
              <p:spPr>
                <a:xfrm>
                  <a:off x="2255025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430792A7-E071-0A40-9A08-A060753B9ACC}"/>
                    </a:ext>
                  </a:extLst>
                </p:cNvPr>
                <p:cNvSpPr/>
                <p:nvPr/>
              </p:nvSpPr>
              <p:spPr>
                <a:xfrm>
                  <a:off x="2569737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9A72643D-DC8A-3945-B731-BC75D1A04DDF}"/>
                  </a:ext>
                </a:extLst>
              </p:cNvPr>
              <p:cNvGrpSpPr/>
              <p:nvPr/>
            </p:nvGrpSpPr>
            <p:grpSpPr>
              <a:xfrm>
                <a:off x="1625601" y="1107688"/>
                <a:ext cx="1258848" cy="311821"/>
                <a:chOff x="1625601" y="795867"/>
                <a:chExt cx="1258848" cy="311821"/>
              </a:xfrm>
            </p:grpSpPr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CA2E411C-ED84-F54F-B69F-37FEAF70A29F}"/>
                    </a:ext>
                  </a:extLst>
                </p:cNvPr>
                <p:cNvSpPr/>
                <p:nvPr/>
              </p:nvSpPr>
              <p:spPr>
                <a:xfrm>
                  <a:off x="1625601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88D13B6D-6246-5044-84AD-421891CA6188}"/>
                    </a:ext>
                  </a:extLst>
                </p:cNvPr>
                <p:cNvSpPr/>
                <p:nvPr/>
              </p:nvSpPr>
              <p:spPr>
                <a:xfrm>
                  <a:off x="1940313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07F638EE-A159-384C-ABD3-7B9B3C2BEF8B}"/>
                    </a:ext>
                  </a:extLst>
                </p:cNvPr>
                <p:cNvSpPr/>
                <p:nvPr/>
              </p:nvSpPr>
              <p:spPr>
                <a:xfrm>
                  <a:off x="2255025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8261C6AD-C95A-634F-8CE3-85922AC9151B}"/>
                    </a:ext>
                  </a:extLst>
                </p:cNvPr>
                <p:cNvSpPr/>
                <p:nvPr/>
              </p:nvSpPr>
              <p:spPr>
                <a:xfrm>
                  <a:off x="2569737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</p:grpSp>
        </p:grp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A7B00B6-0D24-B141-B23C-F0B2DB357DC2}"/>
              </a:ext>
            </a:extLst>
          </p:cNvPr>
          <p:cNvGrpSpPr/>
          <p:nvPr/>
        </p:nvGrpSpPr>
        <p:grpSpPr>
          <a:xfrm>
            <a:off x="1625602" y="4733490"/>
            <a:ext cx="1057638" cy="1062913"/>
            <a:chOff x="1625601" y="795867"/>
            <a:chExt cx="1258848" cy="1247284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FD8EAE68-B1F2-FD4F-8D98-AC7333021915}"/>
                </a:ext>
              </a:extLst>
            </p:cNvPr>
            <p:cNvGrpSpPr/>
            <p:nvPr/>
          </p:nvGrpSpPr>
          <p:grpSpPr>
            <a:xfrm>
              <a:off x="1625601" y="795867"/>
              <a:ext cx="1258848" cy="623642"/>
              <a:chOff x="1625601" y="795867"/>
              <a:chExt cx="1258848" cy="623642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C491EF02-521F-DB40-8282-E63AF44EC4E3}"/>
                  </a:ext>
                </a:extLst>
              </p:cNvPr>
              <p:cNvGrpSpPr/>
              <p:nvPr/>
            </p:nvGrpSpPr>
            <p:grpSpPr>
              <a:xfrm>
                <a:off x="1625601" y="795867"/>
                <a:ext cx="1258848" cy="311821"/>
                <a:chOff x="1625601" y="795867"/>
                <a:chExt cx="1258848" cy="311821"/>
              </a:xfrm>
            </p:grpSpPr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E07A1602-B220-874D-A854-9D11BF97CBBF}"/>
                    </a:ext>
                  </a:extLst>
                </p:cNvPr>
                <p:cNvSpPr/>
                <p:nvPr/>
              </p:nvSpPr>
              <p:spPr>
                <a:xfrm>
                  <a:off x="1625601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03CE5AE7-6460-D549-B0F9-02D4264FC3AC}"/>
                    </a:ext>
                  </a:extLst>
                </p:cNvPr>
                <p:cNvSpPr/>
                <p:nvPr/>
              </p:nvSpPr>
              <p:spPr>
                <a:xfrm>
                  <a:off x="1940313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E9C80DDC-E52C-1A4F-9B17-2373F916973C}"/>
                    </a:ext>
                  </a:extLst>
                </p:cNvPr>
                <p:cNvSpPr/>
                <p:nvPr/>
              </p:nvSpPr>
              <p:spPr>
                <a:xfrm>
                  <a:off x="2255025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86C26BF3-C0D5-FF47-8D77-76CA8A4B7D10}"/>
                    </a:ext>
                  </a:extLst>
                </p:cNvPr>
                <p:cNvSpPr/>
                <p:nvPr/>
              </p:nvSpPr>
              <p:spPr>
                <a:xfrm>
                  <a:off x="2569737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D008BC12-BA67-A94D-AE76-FC5096A5C1D2}"/>
                  </a:ext>
                </a:extLst>
              </p:cNvPr>
              <p:cNvGrpSpPr/>
              <p:nvPr/>
            </p:nvGrpSpPr>
            <p:grpSpPr>
              <a:xfrm>
                <a:off x="1625601" y="1107688"/>
                <a:ext cx="1258848" cy="311821"/>
                <a:chOff x="1625601" y="795867"/>
                <a:chExt cx="1258848" cy="311821"/>
              </a:xfrm>
            </p:grpSpPr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1CEF72CA-7A2E-044E-96BC-CC5C3A8807AB}"/>
                    </a:ext>
                  </a:extLst>
                </p:cNvPr>
                <p:cNvSpPr/>
                <p:nvPr/>
              </p:nvSpPr>
              <p:spPr>
                <a:xfrm>
                  <a:off x="1625601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DB0FE7B7-663F-FB4C-B62F-187D320C3B00}"/>
                    </a:ext>
                  </a:extLst>
                </p:cNvPr>
                <p:cNvSpPr/>
                <p:nvPr/>
              </p:nvSpPr>
              <p:spPr>
                <a:xfrm>
                  <a:off x="1940313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4C9D38F-9FEB-6648-8BAA-274100487741}"/>
                    </a:ext>
                  </a:extLst>
                </p:cNvPr>
                <p:cNvSpPr/>
                <p:nvPr/>
              </p:nvSpPr>
              <p:spPr>
                <a:xfrm>
                  <a:off x="2255025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4082BEFE-28D1-8C41-9762-CC9AEDA6C3BD}"/>
                    </a:ext>
                  </a:extLst>
                </p:cNvPr>
                <p:cNvSpPr/>
                <p:nvPr/>
              </p:nvSpPr>
              <p:spPr>
                <a:xfrm>
                  <a:off x="2569737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</p:grp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315B57EC-2A74-1846-A3DE-0CF1BF67F9F6}"/>
                </a:ext>
              </a:extLst>
            </p:cNvPr>
            <p:cNvGrpSpPr/>
            <p:nvPr/>
          </p:nvGrpSpPr>
          <p:grpSpPr>
            <a:xfrm>
              <a:off x="1625601" y="1419509"/>
              <a:ext cx="1258848" cy="623642"/>
              <a:chOff x="1625601" y="795867"/>
              <a:chExt cx="1258848" cy="623642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58721936-BEAC-5B40-8BB4-59AF56FD137B}"/>
                  </a:ext>
                </a:extLst>
              </p:cNvPr>
              <p:cNvGrpSpPr/>
              <p:nvPr/>
            </p:nvGrpSpPr>
            <p:grpSpPr>
              <a:xfrm>
                <a:off x="1625601" y="795867"/>
                <a:ext cx="1258848" cy="311821"/>
                <a:chOff x="1625601" y="795867"/>
                <a:chExt cx="1258848" cy="311821"/>
              </a:xfrm>
            </p:grpSpPr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33EF118A-2B14-1146-9C50-BCAA9E27C721}"/>
                    </a:ext>
                  </a:extLst>
                </p:cNvPr>
                <p:cNvSpPr/>
                <p:nvPr/>
              </p:nvSpPr>
              <p:spPr>
                <a:xfrm>
                  <a:off x="1625601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524E7AD6-EEEB-0D44-9B66-99F9B5CCEC49}"/>
                    </a:ext>
                  </a:extLst>
                </p:cNvPr>
                <p:cNvSpPr/>
                <p:nvPr/>
              </p:nvSpPr>
              <p:spPr>
                <a:xfrm>
                  <a:off x="1940313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20825CE1-D7B2-CB46-B156-8011B41E0339}"/>
                    </a:ext>
                  </a:extLst>
                </p:cNvPr>
                <p:cNvSpPr/>
                <p:nvPr/>
              </p:nvSpPr>
              <p:spPr>
                <a:xfrm>
                  <a:off x="2255025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7DC655D9-8BD5-C141-AA2D-3C38DFC5E792}"/>
                    </a:ext>
                  </a:extLst>
                </p:cNvPr>
                <p:cNvSpPr/>
                <p:nvPr/>
              </p:nvSpPr>
              <p:spPr>
                <a:xfrm>
                  <a:off x="2569737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225D2059-9DEA-9040-99D4-FBA82E2B6D0A}"/>
                  </a:ext>
                </a:extLst>
              </p:cNvPr>
              <p:cNvGrpSpPr/>
              <p:nvPr/>
            </p:nvGrpSpPr>
            <p:grpSpPr>
              <a:xfrm>
                <a:off x="1625601" y="1107688"/>
                <a:ext cx="1258848" cy="311821"/>
                <a:chOff x="1625601" y="795867"/>
                <a:chExt cx="1258848" cy="311821"/>
              </a:xfrm>
            </p:grpSpPr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25E27113-4255-DC40-8E0F-2D5E55E620E6}"/>
                    </a:ext>
                  </a:extLst>
                </p:cNvPr>
                <p:cNvSpPr/>
                <p:nvPr/>
              </p:nvSpPr>
              <p:spPr>
                <a:xfrm>
                  <a:off x="1625601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4A32568C-2ED1-E34E-A95D-F981D63E1194}"/>
                    </a:ext>
                  </a:extLst>
                </p:cNvPr>
                <p:cNvSpPr/>
                <p:nvPr/>
              </p:nvSpPr>
              <p:spPr>
                <a:xfrm>
                  <a:off x="1940313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F6FF062B-BC6D-7944-9832-F7662AC4FB39}"/>
                    </a:ext>
                  </a:extLst>
                </p:cNvPr>
                <p:cNvSpPr/>
                <p:nvPr/>
              </p:nvSpPr>
              <p:spPr>
                <a:xfrm>
                  <a:off x="2255025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1AA17DC3-3430-5344-B391-15182CD178AF}"/>
                    </a:ext>
                  </a:extLst>
                </p:cNvPr>
                <p:cNvSpPr/>
                <p:nvPr/>
              </p:nvSpPr>
              <p:spPr>
                <a:xfrm>
                  <a:off x="2569737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</p:grp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9E7CD42D-7D13-1A44-84F3-79B102A19D8C}"/>
              </a:ext>
            </a:extLst>
          </p:cNvPr>
          <p:cNvGrpSpPr/>
          <p:nvPr/>
        </p:nvGrpSpPr>
        <p:grpSpPr>
          <a:xfrm>
            <a:off x="478023" y="5132083"/>
            <a:ext cx="1057638" cy="1062913"/>
            <a:chOff x="1625601" y="795867"/>
            <a:chExt cx="1258848" cy="1247284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60D27CC3-6770-8B46-9C7D-B78381F355C3}"/>
                </a:ext>
              </a:extLst>
            </p:cNvPr>
            <p:cNvGrpSpPr/>
            <p:nvPr/>
          </p:nvGrpSpPr>
          <p:grpSpPr>
            <a:xfrm>
              <a:off x="1625601" y="795867"/>
              <a:ext cx="1258848" cy="623642"/>
              <a:chOff x="1625601" y="795867"/>
              <a:chExt cx="1258848" cy="623642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FAD3BCF9-92AA-1646-9E86-9A951C3025C6}"/>
                  </a:ext>
                </a:extLst>
              </p:cNvPr>
              <p:cNvGrpSpPr/>
              <p:nvPr/>
            </p:nvGrpSpPr>
            <p:grpSpPr>
              <a:xfrm>
                <a:off x="1625601" y="795867"/>
                <a:ext cx="1258848" cy="311821"/>
                <a:chOff x="1625601" y="795867"/>
                <a:chExt cx="1258848" cy="311821"/>
              </a:xfrm>
            </p:grpSpPr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3E8F1E47-D03F-D540-8241-8415B4F6A3C9}"/>
                    </a:ext>
                  </a:extLst>
                </p:cNvPr>
                <p:cNvSpPr/>
                <p:nvPr/>
              </p:nvSpPr>
              <p:spPr>
                <a:xfrm>
                  <a:off x="1625601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0D4F5E64-F999-CA40-80F1-3DC5EFB0034E}"/>
                    </a:ext>
                  </a:extLst>
                </p:cNvPr>
                <p:cNvSpPr/>
                <p:nvPr/>
              </p:nvSpPr>
              <p:spPr>
                <a:xfrm>
                  <a:off x="1940313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167B1B54-D30E-FF41-BDF5-DD5CCD71F9F5}"/>
                    </a:ext>
                  </a:extLst>
                </p:cNvPr>
                <p:cNvSpPr/>
                <p:nvPr/>
              </p:nvSpPr>
              <p:spPr>
                <a:xfrm>
                  <a:off x="2255025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AD164FE8-D191-0640-814E-1F2AEF22E5F2}"/>
                    </a:ext>
                  </a:extLst>
                </p:cNvPr>
                <p:cNvSpPr/>
                <p:nvPr/>
              </p:nvSpPr>
              <p:spPr>
                <a:xfrm>
                  <a:off x="2569737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</p:grp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FCBA4D2F-E798-CB4E-92AA-61CF34ED7B31}"/>
                  </a:ext>
                </a:extLst>
              </p:cNvPr>
              <p:cNvGrpSpPr/>
              <p:nvPr/>
            </p:nvGrpSpPr>
            <p:grpSpPr>
              <a:xfrm>
                <a:off x="1625601" y="1107688"/>
                <a:ext cx="1258848" cy="311821"/>
                <a:chOff x="1625601" y="795867"/>
                <a:chExt cx="1258848" cy="311821"/>
              </a:xfrm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E004F941-951A-1245-B635-3FB95A974FD9}"/>
                    </a:ext>
                  </a:extLst>
                </p:cNvPr>
                <p:cNvSpPr/>
                <p:nvPr/>
              </p:nvSpPr>
              <p:spPr>
                <a:xfrm>
                  <a:off x="1625601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2823E2D-4C1F-A24A-9DC3-EF205F58915E}"/>
                    </a:ext>
                  </a:extLst>
                </p:cNvPr>
                <p:cNvSpPr/>
                <p:nvPr/>
              </p:nvSpPr>
              <p:spPr>
                <a:xfrm>
                  <a:off x="1940313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E4A94872-88FF-EF41-AE25-5560B4566D19}"/>
                    </a:ext>
                  </a:extLst>
                </p:cNvPr>
                <p:cNvSpPr/>
                <p:nvPr/>
              </p:nvSpPr>
              <p:spPr>
                <a:xfrm>
                  <a:off x="2255025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C0AFFB5B-C8F0-8542-92CC-AB61463E4CAE}"/>
                    </a:ext>
                  </a:extLst>
                </p:cNvPr>
                <p:cNvSpPr/>
                <p:nvPr/>
              </p:nvSpPr>
              <p:spPr>
                <a:xfrm>
                  <a:off x="2569737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</p:grp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0328C44B-DF10-3942-819B-FA877C3A61DA}"/>
                </a:ext>
              </a:extLst>
            </p:cNvPr>
            <p:cNvGrpSpPr/>
            <p:nvPr/>
          </p:nvGrpSpPr>
          <p:grpSpPr>
            <a:xfrm>
              <a:off x="1625601" y="1419509"/>
              <a:ext cx="1258848" cy="623642"/>
              <a:chOff x="1625601" y="795867"/>
              <a:chExt cx="1258848" cy="623642"/>
            </a:xfrm>
          </p:grpSpPr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1D97072E-0536-4645-8A7F-E7F0EE44847F}"/>
                  </a:ext>
                </a:extLst>
              </p:cNvPr>
              <p:cNvGrpSpPr/>
              <p:nvPr/>
            </p:nvGrpSpPr>
            <p:grpSpPr>
              <a:xfrm>
                <a:off x="1625601" y="795867"/>
                <a:ext cx="1258848" cy="311821"/>
                <a:chOff x="1625601" y="795867"/>
                <a:chExt cx="1258848" cy="311821"/>
              </a:xfrm>
            </p:grpSpPr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00F480AD-1123-CC41-8F8A-E3DCD3B916D1}"/>
                    </a:ext>
                  </a:extLst>
                </p:cNvPr>
                <p:cNvSpPr/>
                <p:nvPr/>
              </p:nvSpPr>
              <p:spPr>
                <a:xfrm>
                  <a:off x="1625601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A5E013C1-4EC2-5D43-8568-0D5A9C08D8B7}"/>
                    </a:ext>
                  </a:extLst>
                </p:cNvPr>
                <p:cNvSpPr/>
                <p:nvPr/>
              </p:nvSpPr>
              <p:spPr>
                <a:xfrm>
                  <a:off x="1940313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96F361EC-97BD-FF47-BDF0-E0B3B630352D}"/>
                    </a:ext>
                  </a:extLst>
                </p:cNvPr>
                <p:cNvSpPr/>
                <p:nvPr/>
              </p:nvSpPr>
              <p:spPr>
                <a:xfrm>
                  <a:off x="2255025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CD3B0C51-6064-904D-ADD4-ECD8A015A492}"/>
                    </a:ext>
                  </a:extLst>
                </p:cNvPr>
                <p:cNvSpPr/>
                <p:nvPr/>
              </p:nvSpPr>
              <p:spPr>
                <a:xfrm>
                  <a:off x="2569737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A7E21BF8-B3C8-2145-B237-D6D4E4936FAC}"/>
                  </a:ext>
                </a:extLst>
              </p:cNvPr>
              <p:cNvGrpSpPr/>
              <p:nvPr/>
            </p:nvGrpSpPr>
            <p:grpSpPr>
              <a:xfrm>
                <a:off x="1625601" y="1107688"/>
                <a:ext cx="1258848" cy="311821"/>
                <a:chOff x="1625601" y="795867"/>
                <a:chExt cx="1258848" cy="311821"/>
              </a:xfrm>
            </p:grpSpPr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480773EE-1CDC-6F46-84DA-2F0D75CB3C18}"/>
                    </a:ext>
                  </a:extLst>
                </p:cNvPr>
                <p:cNvSpPr/>
                <p:nvPr/>
              </p:nvSpPr>
              <p:spPr>
                <a:xfrm>
                  <a:off x="1625601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AD4B28E4-5407-2845-8FB5-E5A76204A361}"/>
                    </a:ext>
                  </a:extLst>
                </p:cNvPr>
                <p:cNvSpPr/>
                <p:nvPr/>
              </p:nvSpPr>
              <p:spPr>
                <a:xfrm>
                  <a:off x="1940313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D385E04A-0CF6-354F-9D9E-DBC2C61F1C2D}"/>
                    </a:ext>
                  </a:extLst>
                </p:cNvPr>
                <p:cNvSpPr/>
                <p:nvPr/>
              </p:nvSpPr>
              <p:spPr>
                <a:xfrm>
                  <a:off x="2255025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40D4DD52-F41C-584C-B8EA-9EFAF72CDDD5}"/>
                    </a:ext>
                  </a:extLst>
                </p:cNvPr>
                <p:cNvSpPr/>
                <p:nvPr/>
              </p:nvSpPr>
              <p:spPr>
                <a:xfrm>
                  <a:off x="2569737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</p:grpSp>
        </p:grp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0FCA0FCF-7EF7-AA42-AEF7-00A55F77128E}"/>
              </a:ext>
            </a:extLst>
          </p:cNvPr>
          <p:cNvSpPr txBox="1"/>
          <p:nvPr/>
        </p:nvSpPr>
        <p:spPr>
          <a:xfrm rot="5400000">
            <a:off x="1281453" y="4292688"/>
            <a:ext cx="618760" cy="3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….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3489E0FB-A9AB-6749-90DF-BE08EAA553FE}"/>
              </a:ext>
            </a:extLst>
          </p:cNvPr>
          <p:cNvSpPr/>
          <p:nvPr/>
        </p:nvSpPr>
        <p:spPr>
          <a:xfrm>
            <a:off x="7062038" y="2896745"/>
            <a:ext cx="674558" cy="6643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B475110-F3F4-1447-AD16-C3EC8C83F7E1}"/>
              </a:ext>
            </a:extLst>
          </p:cNvPr>
          <p:cNvSpPr txBox="1"/>
          <p:nvPr/>
        </p:nvSpPr>
        <p:spPr>
          <a:xfrm>
            <a:off x="7129494" y="2967295"/>
            <a:ext cx="539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2800" dirty="0"/>
              <a:t>+</a:t>
            </a:r>
            <a:endParaRPr lang="en-IT" dirty="0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256870E5-DDAB-5249-8AB1-DB76742D1235}"/>
              </a:ext>
            </a:extLst>
          </p:cNvPr>
          <p:cNvCxnSpPr>
            <a:cxnSpLocks/>
          </p:cNvCxnSpPr>
          <p:nvPr/>
        </p:nvCxnSpPr>
        <p:spPr>
          <a:xfrm>
            <a:off x="7943544" y="3296136"/>
            <a:ext cx="1666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49F2B1C9-D0FA-4F40-8E98-330E08EF0432}"/>
              </a:ext>
            </a:extLst>
          </p:cNvPr>
          <p:cNvGrpSpPr/>
          <p:nvPr/>
        </p:nvGrpSpPr>
        <p:grpSpPr>
          <a:xfrm>
            <a:off x="9990117" y="2763882"/>
            <a:ext cx="1057638" cy="1062913"/>
            <a:chOff x="1625601" y="795867"/>
            <a:chExt cx="1258848" cy="1247284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1496640B-30BC-4146-962B-791F5C4D4B0F}"/>
                </a:ext>
              </a:extLst>
            </p:cNvPr>
            <p:cNvGrpSpPr/>
            <p:nvPr/>
          </p:nvGrpSpPr>
          <p:grpSpPr>
            <a:xfrm>
              <a:off x="1625601" y="795867"/>
              <a:ext cx="1258848" cy="623642"/>
              <a:chOff x="1625601" y="795867"/>
              <a:chExt cx="1258848" cy="623642"/>
            </a:xfrm>
          </p:grpSpPr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8018C6D9-745D-DA4B-AF44-F26778488774}"/>
                  </a:ext>
                </a:extLst>
              </p:cNvPr>
              <p:cNvGrpSpPr/>
              <p:nvPr/>
            </p:nvGrpSpPr>
            <p:grpSpPr>
              <a:xfrm>
                <a:off x="1625601" y="795867"/>
                <a:ext cx="1258848" cy="311821"/>
                <a:chOff x="1625601" y="795867"/>
                <a:chExt cx="1258848" cy="311821"/>
              </a:xfrm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E006AD8F-A23D-7749-99BF-2A14B8E32D35}"/>
                    </a:ext>
                  </a:extLst>
                </p:cNvPr>
                <p:cNvSpPr/>
                <p:nvPr/>
              </p:nvSpPr>
              <p:spPr>
                <a:xfrm>
                  <a:off x="1625601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2C7A1EED-55A8-8946-BC70-6D18BD75C23F}"/>
                    </a:ext>
                  </a:extLst>
                </p:cNvPr>
                <p:cNvSpPr/>
                <p:nvPr/>
              </p:nvSpPr>
              <p:spPr>
                <a:xfrm>
                  <a:off x="1940313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FF471F29-4A6A-DF4E-B81A-F3F149DFC52C}"/>
                    </a:ext>
                  </a:extLst>
                </p:cNvPr>
                <p:cNvSpPr/>
                <p:nvPr/>
              </p:nvSpPr>
              <p:spPr>
                <a:xfrm>
                  <a:off x="2255025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D365FB5D-9A00-B54F-8199-F7C24A44959B}"/>
                    </a:ext>
                  </a:extLst>
                </p:cNvPr>
                <p:cNvSpPr/>
                <p:nvPr/>
              </p:nvSpPr>
              <p:spPr>
                <a:xfrm>
                  <a:off x="2569737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</p:grp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7D9574EA-BAD0-764E-A2E0-9B1F50023140}"/>
                  </a:ext>
                </a:extLst>
              </p:cNvPr>
              <p:cNvGrpSpPr/>
              <p:nvPr/>
            </p:nvGrpSpPr>
            <p:grpSpPr>
              <a:xfrm>
                <a:off x="1625601" y="1107688"/>
                <a:ext cx="1258848" cy="311821"/>
                <a:chOff x="1625601" y="795867"/>
                <a:chExt cx="1258848" cy="311821"/>
              </a:xfrm>
            </p:grpSpPr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A5DB122C-31A0-FA4C-A485-F8C5DC512355}"/>
                    </a:ext>
                  </a:extLst>
                </p:cNvPr>
                <p:cNvSpPr/>
                <p:nvPr/>
              </p:nvSpPr>
              <p:spPr>
                <a:xfrm>
                  <a:off x="1625601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70" name="Rectangle 169">
                  <a:extLst>
                    <a:ext uri="{FF2B5EF4-FFF2-40B4-BE49-F238E27FC236}">
                      <a16:creationId xmlns:a16="http://schemas.microsoft.com/office/drawing/2014/main" id="{CCEEF941-B39B-7148-B196-4FF381884C84}"/>
                    </a:ext>
                  </a:extLst>
                </p:cNvPr>
                <p:cNvSpPr/>
                <p:nvPr/>
              </p:nvSpPr>
              <p:spPr>
                <a:xfrm>
                  <a:off x="1940313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D1CDDF34-492D-144A-B7E6-39A5C9D76896}"/>
                    </a:ext>
                  </a:extLst>
                </p:cNvPr>
                <p:cNvSpPr/>
                <p:nvPr/>
              </p:nvSpPr>
              <p:spPr>
                <a:xfrm>
                  <a:off x="2255025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5AC72316-3C4E-E94C-B281-CF36186C4F63}"/>
                    </a:ext>
                  </a:extLst>
                </p:cNvPr>
                <p:cNvSpPr/>
                <p:nvPr/>
              </p:nvSpPr>
              <p:spPr>
                <a:xfrm>
                  <a:off x="2569737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</p:grp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A547366E-15F5-D14A-9378-5295F6E9EA0F}"/>
                </a:ext>
              </a:extLst>
            </p:cNvPr>
            <p:cNvGrpSpPr/>
            <p:nvPr/>
          </p:nvGrpSpPr>
          <p:grpSpPr>
            <a:xfrm>
              <a:off x="1625601" y="1419509"/>
              <a:ext cx="1258848" cy="623642"/>
              <a:chOff x="1625601" y="795867"/>
              <a:chExt cx="1258848" cy="623642"/>
            </a:xfrm>
          </p:grpSpPr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3D6CAB96-359E-2045-B030-71F309061A19}"/>
                  </a:ext>
                </a:extLst>
              </p:cNvPr>
              <p:cNvGrpSpPr/>
              <p:nvPr/>
            </p:nvGrpSpPr>
            <p:grpSpPr>
              <a:xfrm>
                <a:off x="1625601" y="795867"/>
                <a:ext cx="1258848" cy="311821"/>
                <a:chOff x="1625601" y="795867"/>
                <a:chExt cx="1258848" cy="311821"/>
              </a:xfrm>
            </p:grpSpPr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4A678554-4D6B-A146-910C-5A24E4CAF292}"/>
                    </a:ext>
                  </a:extLst>
                </p:cNvPr>
                <p:cNvSpPr/>
                <p:nvPr/>
              </p:nvSpPr>
              <p:spPr>
                <a:xfrm>
                  <a:off x="1625601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CB220356-D587-8644-BE36-900E1232DB42}"/>
                    </a:ext>
                  </a:extLst>
                </p:cNvPr>
                <p:cNvSpPr/>
                <p:nvPr/>
              </p:nvSpPr>
              <p:spPr>
                <a:xfrm>
                  <a:off x="1940313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6DE09DE8-AB01-8941-BF04-A950CED4849B}"/>
                    </a:ext>
                  </a:extLst>
                </p:cNvPr>
                <p:cNvSpPr/>
                <p:nvPr/>
              </p:nvSpPr>
              <p:spPr>
                <a:xfrm>
                  <a:off x="2255025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66" name="Rectangle 165">
                  <a:extLst>
                    <a:ext uri="{FF2B5EF4-FFF2-40B4-BE49-F238E27FC236}">
                      <a16:creationId xmlns:a16="http://schemas.microsoft.com/office/drawing/2014/main" id="{FC765FE4-263E-E04E-8132-27F03D735A50}"/>
                    </a:ext>
                  </a:extLst>
                </p:cNvPr>
                <p:cNvSpPr/>
                <p:nvPr/>
              </p:nvSpPr>
              <p:spPr>
                <a:xfrm>
                  <a:off x="2569737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</p:grp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2758E5B7-B257-AF46-A6A3-10CEC7835557}"/>
                  </a:ext>
                </a:extLst>
              </p:cNvPr>
              <p:cNvGrpSpPr/>
              <p:nvPr/>
            </p:nvGrpSpPr>
            <p:grpSpPr>
              <a:xfrm>
                <a:off x="1625601" y="1107688"/>
                <a:ext cx="1258848" cy="311821"/>
                <a:chOff x="1625601" y="795867"/>
                <a:chExt cx="1258848" cy="311821"/>
              </a:xfrm>
            </p:grpSpPr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3D9DB53C-299C-EB49-AFD9-2DA66576DBAE}"/>
                    </a:ext>
                  </a:extLst>
                </p:cNvPr>
                <p:cNvSpPr/>
                <p:nvPr/>
              </p:nvSpPr>
              <p:spPr>
                <a:xfrm>
                  <a:off x="1625601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DB742752-E4E8-C744-A77E-5CDE1A5F86A3}"/>
                    </a:ext>
                  </a:extLst>
                </p:cNvPr>
                <p:cNvSpPr/>
                <p:nvPr/>
              </p:nvSpPr>
              <p:spPr>
                <a:xfrm>
                  <a:off x="1940313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DDAC5831-7063-1B4C-A6D3-FBD9A40376A4}"/>
                    </a:ext>
                  </a:extLst>
                </p:cNvPr>
                <p:cNvSpPr/>
                <p:nvPr/>
              </p:nvSpPr>
              <p:spPr>
                <a:xfrm>
                  <a:off x="2255025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17179FB2-22EC-D245-A124-BCD2E1560A39}"/>
                    </a:ext>
                  </a:extLst>
                </p:cNvPr>
                <p:cNvSpPr/>
                <p:nvPr/>
              </p:nvSpPr>
              <p:spPr>
                <a:xfrm>
                  <a:off x="2569737" y="795867"/>
                  <a:ext cx="314712" cy="3118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T"/>
                </a:p>
              </p:txBody>
            </p:sp>
          </p:grpSp>
        </p:grp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E7734B03-8DDE-3F41-A28B-B154ADB9914E}"/>
              </a:ext>
            </a:extLst>
          </p:cNvPr>
          <p:cNvSpPr txBox="1"/>
          <p:nvPr/>
        </p:nvSpPr>
        <p:spPr>
          <a:xfrm>
            <a:off x="4076054" y="108488"/>
            <a:ext cx="4249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2400" dirty="0"/>
              <a:t>Activated Chain Composition of Parametric Kernels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2ACB1AC8-2AD3-364A-A8BB-10FA0E439C42}"/>
              </a:ext>
            </a:extLst>
          </p:cNvPr>
          <p:cNvSpPr txBox="1"/>
          <p:nvPr/>
        </p:nvSpPr>
        <p:spPr>
          <a:xfrm>
            <a:off x="1757806" y="108488"/>
            <a:ext cx="793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Input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95905BFA-8283-1245-A79E-DA4C85A80ECD}"/>
              </a:ext>
            </a:extLst>
          </p:cNvPr>
          <p:cNvSpPr txBox="1"/>
          <p:nvPr/>
        </p:nvSpPr>
        <p:spPr>
          <a:xfrm>
            <a:off x="478022" y="608207"/>
            <a:ext cx="105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Weights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E8919E38-A096-D543-92E8-7E062AE114FE}"/>
              </a:ext>
            </a:extLst>
          </p:cNvPr>
          <p:cNvCxnSpPr>
            <a:cxnSpLocks/>
          </p:cNvCxnSpPr>
          <p:nvPr/>
        </p:nvCxnSpPr>
        <p:spPr>
          <a:xfrm>
            <a:off x="2802609" y="5272859"/>
            <a:ext cx="7155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47A29F81-6BEF-B143-838D-499C479485AD}"/>
              </a:ext>
            </a:extLst>
          </p:cNvPr>
          <p:cNvSpPr/>
          <p:nvPr/>
        </p:nvSpPr>
        <p:spPr>
          <a:xfrm>
            <a:off x="3859078" y="4976987"/>
            <a:ext cx="991891" cy="6580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A71D917-446D-9647-B9ED-F049E64E9496}"/>
              </a:ext>
            </a:extLst>
          </p:cNvPr>
          <p:cNvSpPr txBox="1"/>
          <p:nvPr/>
        </p:nvSpPr>
        <p:spPr>
          <a:xfrm>
            <a:off x="3859078" y="5075172"/>
            <a:ext cx="99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2400" dirty="0"/>
              <a:t>ReLU</a:t>
            </a:r>
            <a:endParaRPr lang="en-IT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1B4167EE-5C21-5246-BAEE-0B90D19B3F11}"/>
              </a:ext>
            </a:extLst>
          </p:cNvPr>
          <p:cNvSpPr txBox="1"/>
          <p:nvPr/>
        </p:nvSpPr>
        <p:spPr>
          <a:xfrm>
            <a:off x="9946829" y="1966808"/>
            <a:ext cx="1057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/>
              <a:t>Output Kernel</a:t>
            </a: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BA704E7D-27B7-7448-89C5-8339DD0C5BB8}"/>
              </a:ext>
            </a:extLst>
          </p:cNvPr>
          <p:cNvCxnSpPr>
            <a:cxnSpLocks/>
          </p:cNvCxnSpPr>
          <p:nvPr/>
        </p:nvCxnSpPr>
        <p:spPr>
          <a:xfrm flipV="1">
            <a:off x="1835248" y="5701970"/>
            <a:ext cx="4365570" cy="351484"/>
          </a:xfrm>
          <a:prstGeom prst="bentConnector3">
            <a:avLst>
              <a:gd name="adj1" fmla="val 10015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D5B0A253-8769-0843-B3C2-E257E6989305}"/>
              </a:ext>
            </a:extLst>
          </p:cNvPr>
          <p:cNvCxnSpPr>
            <a:cxnSpLocks/>
          </p:cNvCxnSpPr>
          <p:nvPr/>
        </p:nvCxnSpPr>
        <p:spPr>
          <a:xfrm>
            <a:off x="5113758" y="5276112"/>
            <a:ext cx="7155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Oval 208">
            <a:extLst>
              <a:ext uri="{FF2B5EF4-FFF2-40B4-BE49-F238E27FC236}">
                <a16:creationId xmlns:a16="http://schemas.microsoft.com/office/drawing/2014/main" id="{B6810539-812B-8443-9369-AA6E9E5C4256}"/>
              </a:ext>
            </a:extLst>
          </p:cNvPr>
          <p:cNvSpPr/>
          <p:nvPr/>
        </p:nvSpPr>
        <p:spPr>
          <a:xfrm>
            <a:off x="5996900" y="5060565"/>
            <a:ext cx="407831" cy="4192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1EBA450E-B321-9A40-BD38-70DF0FE78E61}"/>
              </a:ext>
            </a:extLst>
          </p:cNvPr>
          <p:cNvSpPr txBox="1"/>
          <p:nvPr/>
        </p:nvSpPr>
        <p:spPr>
          <a:xfrm>
            <a:off x="5930992" y="4992493"/>
            <a:ext cx="539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2800" dirty="0"/>
              <a:t>+</a:t>
            </a:r>
            <a:endParaRPr lang="en-IT" dirty="0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1A42CF2F-97D5-2B4D-B2DF-6FC6F7AC20D7}"/>
              </a:ext>
            </a:extLst>
          </p:cNvPr>
          <p:cNvCxnSpPr>
            <a:cxnSpLocks/>
          </p:cNvCxnSpPr>
          <p:nvPr/>
        </p:nvCxnSpPr>
        <p:spPr>
          <a:xfrm>
            <a:off x="2827391" y="3239179"/>
            <a:ext cx="7155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>
            <a:extLst>
              <a:ext uri="{FF2B5EF4-FFF2-40B4-BE49-F238E27FC236}">
                <a16:creationId xmlns:a16="http://schemas.microsoft.com/office/drawing/2014/main" id="{FBA3DED3-4D6E-A542-B95D-7D8811C4E554}"/>
              </a:ext>
            </a:extLst>
          </p:cNvPr>
          <p:cNvSpPr/>
          <p:nvPr/>
        </p:nvSpPr>
        <p:spPr>
          <a:xfrm>
            <a:off x="3883860" y="2943307"/>
            <a:ext cx="991891" cy="6580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4F7758FA-CC6A-5546-93C2-E617E50F44B2}"/>
              </a:ext>
            </a:extLst>
          </p:cNvPr>
          <p:cNvSpPr txBox="1"/>
          <p:nvPr/>
        </p:nvSpPr>
        <p:spPr>
          <a:xfrm>
            <a:off x="3883860" y="3041492"/>
            <a:ext cx="99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2400" dirty="0"/>
              <a:t>ReLU</a:t>
            </a:r>
            <a:endParaRPr lang="en-IT" dirty="0"/>
          </a:p>
        </p:txBody>
      </p:sp>
      <p:cxnSp>
        <p:nvCxnSpPr>
          <p:cNvPr id="220" name="Elbow Connector 219">
            <a:extLst>
              <a:ext uri="{FF2B5EF4-FFF2-40B4-BE49-F238E27FC236}">
                <a16:creationId xmlns:a16="http://schemas.microsoft.com/office/drawing/2014/main" id="{F0DDFFF9-FEC1-9B49-8A64-C0A09602CA07}"/>
              </a:ext>
            </a:extLst>
          </p:cNvPr>
          <p:cNvCxnSpPr>
            <a:cxnSpLocks/>
          </p:cNvCxnSpPr>
          <p:nvPr/>
        </p:nvCxnSpPr>
        <p:spPr>
          <a:xfrm flipV="1">
            <a:off x="1860030" y="3668290"/>
            <a:ext cx="4365570" cy="351484"/>
          </a:xfrm>
          <a:prstGeom prst="bentConnector3">
            <a:avLst>
              <a:gd name="adj1" fmla="val 10015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D30BAF0B-2424-5B47-B7EF-A4385BD97754}"/>
              </a:ext>
            </a:extLst>
          </p:cNvPr>
          <p:cNvCxnSpPr>
            <a:cxnSpLocks/>
          </p:cNvCxnSpPr>
          <p:nvPr/>
        </p:nvCxnSpPr>
        <p:spPr>
          <a:xfrm>
            <a:off x="5138540" y="3242432"/>
            <a:ext cx="7155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Oval 221">
            <a:extLst>
              <a:ext uri="{FF2B5EF4-FFF2-40B4-BE49-F238E27FC236}">
                <a16:creationId xmlns:a16="http://schemas.microsoft.com/office/drawing/2014/main" id="{53C3B812-B70B-494D-939D-A1B96D508011}"/>
              </a:ext>
            </a:extLst>
          </p:cNvPr>
          <p:cNvSpPr/>
          <p:nvPr/>
        </p:nvSpPr>
        <p:spPr>
          <a:xfrm>
            <a:off x="6021682" y="3026885"/>
            <a:ext cx="407831" cy="4192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78FD24D2-1C50-8340-A389-1728E91D93CB}"/>
              </a:ext>
            </a:extLst>
          </p:cNvPr>
          <p:cNvSpPr txBox="1"/>
          <p:nvPr/>
        </p:nvSpPr>
        <p:spPr>
          <a:xfrm>
            <a:off x="5955774" y="2958813"/>
            <a:ext cx="539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2800" dirty="0"/>
              <a:t>+</a:t>
            </a:r>
            <a:endParaRPr lang="en-IT" dirty="0"/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F8189A4-9373-A749-8971-EBF14C61B69D}"/>
              </a:ext>
            </a:extLst>
          </p:cNvPr>
          <p:cNvCxnSpPr>
            <a:cxnSpLocks/>
          </p:cNvCxnSpPr>
          <p:nvPr/>
        </p:nvCxnSpPr>
        <p:spPr>
          <a:xfrm>
            <a:off x="2827391" y="1419799"/>
            <a:ext cx="7155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 224">
            <a:extLst>
              <a:ext uri="{FF2B5EF4-FFF2-40B4-BE49-F238E27FC236}">
                <a16:creationId xmlns:a16="http://schemas.microsoft.com/office/drawing/2014/main" id="{00750E5D-850E-C842-9ED1-B3C48BB15CA6}"/>
              </a:ext>
            </a:extLst>
          </p:cNvPr>
          <p:cNvSpPr/>
          <p:nvPr/>
        </p:nvSpPr>
        <p:spPr>
          <a:xfrm>
            <a:off x="3883860" y="1123927"/>
            <a:ext cx="991891" cy="6580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3CA60515-3A50-1B4A-A774-3F24DBFC808C}"/>
              </a:ext>
            </a:extLst>
          </p:cNvPr>
          <p:cNvSpPr txBox="1"/>
          <p:nvPr/>
        </p:nvSpPr>
        <p:spPr>
          <a:xfrm>
            <a:off x="3883860" y="1222112"/>
            <a:ext cx="99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2400" dirty="0"/>
              <a:t>ReLU</a:t>
            </a:r>
            <a:endParaRPr lang="en-IT" dirty="0"/>
          </a:p>
        </p:txBody>
      </p:sp>
      <p:cxnSp>
        <p:nvCxnSpPr>
          <p:cNvPr id="227" name="Elbow Connector 226">
            <a:extLst>
              <a:ext uri="{FF2B5EF4-FFF2-40B4-BE49-F238E27FC236}">
                <a16:creationId xmlns:a16="http://schemas.microsoft.com/office/drawing/2014/main" id="{4E5C9382-1090-5E49-B7E6-5E802EB263DE}"/>
              </a:ext>
            </a:extLst>
          </p:cNvPr>
          <p:cNvCxnSpPr>
            <a:cxnSpLocks/>
          </p:cNvCxnSpPr>
          <p:nvPr/>
        </p:nvCxnSpPr>
        <p:spPr>
          <a:xfrm flipV="1">
            <a:off x="1860030" y="1848910"/>
            <a:ext cx="4365570" cy="351484"/>
          </a:xfrm>
          <a:prstGeom prst="bentConnector3">
            <a:avLst>
              <a:gd name="adj1" fmla="val 10015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EF42112C-7B95-FC48-BD09-1CAC53DEE23E}"/>
              </a:ext>
            </a:extLst>
          </p:cNvPr>
          <p:cNvCxnSpPr>
            <a:cxnSpLocks/>
          </p:cNvCxnSpPr>
          <p:nvPr/>
        </p:nvCxnSpPr>
        <p:spPr>
          <a:xfrm>
            <a:off x="5138540" y="1423052"/>
            <a:ext cx="7155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Oval 228">
            <a:extLst>
              <a:ext uri="{FF2B5EF4-FFF2-40B4-BE49-F238E27FC236}">
                <a16:creationId xmlns:a16="http://schemas.microsoft.com/office/drawing/2014/main" id="{2F8589AA-5574-5147-AF28-02D7129A4CA0}"/>
              </a:ext>
            </a:extLst>
          </p:cNvPr>
          <p:cNvSpPr/>
          <p:nvPr/>
        </p:nvSpPr>
        <p:spPr>
          <a:xfrm>
            <a:off x="6021682" y="1207505"/>
            <a:ext cx="407831" cy="4192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428C9B64-1DAC-9641-9D7A-3CD837DA2F87}"/>
              </a:ext>
            </a:extLst>
          </p:cNvPr>
          <p:cNvSpPr txBox="1"/>
          <p:nvPr/>
        </p:nvSpPr>
        <p:spPr>
          <a:xfrm>
            <a:off x="5955774" y="1139433"/>
            <a:ext cx="539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2800" dirty="0"/>
              <a:t>+</a:t>
            </a:r>
            <a:endParaRPr lang="en-IT" dirty="0"/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264DE469-39A8-2841-915C-A87BBB86A881}"/>
              </a:ext>
            </a:extLst>
          </p:cNvPr>
          <p:cNvCxnSpPr>
            <a:cxnSpLocks/>
          </p:cNvCxnSpPr>
          <p:nvPr/>
        </p:nvCxnSpPr>
        <p:spPr>
          <a:xfrm>
            <a:off x="6629400" y="1626766"/>
            <a:ext cx="790391" cy="9977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05024DE5-FA9C-DC46-B508-2BE3CB1AACDE}"/>
              </a:ext>
            </a:extLst>
          </p:cNvPr>
          <p:cNvCxnSpPr>
            <a:cxnSpLocks/>
          </p:cNvCxnSpPr>
          <p:nvPr/>
        </p:nvCxnSpPr>
        <p:spPr>
          <a:xfrm flipV="1">
            <a:off x="6734298" y="3844032"/>
            <a:ext cx="606735" cy="13590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5B884C60-F056-BA48-BADE-04B6E8F34D6A}"/>
              </a:ext>
            </a:extLst>
          </p:cNvPr>
          <p:cNvCxnSpPr>
            <a:cxnSpLocks/>
          </p:cNvCxnSpPr>
          <p:nvPr/>
        </p:nvCxnSpPr>
        <p:spPr>
          <a:xfrm>
            <a:off x="6629400" y="3220423"/>
            <a:ext cx="39519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85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45</Words>
  <Application>Microsoft Macintosh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BALDO ALESSANDRO</dc:creator>
  <cp:lastModifiedBy>BALDO ALESSANDRO</cp:lastModifiedBy>
  <cp:revision>2</cp:revision>
  <dcterms:created xsi:type="dcterms:W3CDTF">2021-04-17T08:01:48Z</dcterms:created>
  <dcterms:modified xsi:type="dcterms:W3CDTF">2021-04-17T08:32:04Z</dcterms:modified>
</cp:coreProperties>
</file>