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7" r:id="rId9"/>
    <p:sldId id="275" r:id="rId10"/>
    <p:sldId id="268" r:id="rId11"/>
    <p:sldId id="272" r:id="rId12"/>
    <p:sldId id="270" r:id="rId13"/>
    <p:sldId id="274" r:id="rId14"/>
    <p:sldId id="273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EA54-83D4-5B9F-2729-535010DFBB17}" v="199" dt="2022-12-05T17:57:31.651"/>
    <p1510:client id="{6C0ECDA4-E5CC-4F31-BA72-4718480BF158}" v="274" dt="2022-12-05T19:04:30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urman-my.sharepoint.com/personal/sngo_furman_edu/Documents/Coefficient%20cal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of Linear Regression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Sheet1!$H$12</c:f>
              <c:strCache>
                <c:ptCount val="1"/>
                <c:pt idx="0">
                  <c:v>Original Datasets (14 attributes)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Sheet1!$I$11:$K$11</c:f>
              <c:strCache>
                <c:ptCount val="3"/>
                <c:pt idx="0">
                  <c:v>NY</c:v>
                </c:pt>
                <c:pt idx="1">
                  <c:v>Chicago</c:v>
                </c:pt>
                <c:pt idx="2">
                  <c:v>DC</c:v>
                </c:pt>
              </c:strCache>
            </c:strRef>
          </c:cat>
          <c:val>
            <c:numRef>
              <c:f>Sheet1!$I$12:$K$12</c:f>
              <c:numCache>
                <c:formatCode>General</c:formatCode>
                <c:ptCount val="3"/>
                <c:pt idx="0">
                  <c:v>0.29670000000000002</c:v>
                </c:pt>
                <c:pt idx="1">
                  <c:v>0.26669999999999999</c:v>
                </c:pt>
                <c:pt idx="2">
                  <c:v>0.1525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7-429C-9629-9F38CF2E1C1C}"/>
            </c:ext>
          </c:extLst>
        </c:ser>
        <c:ser>
          <c:idx val="1"/>
          <c:order val="1"/>
          <c:tx>
            <c:strRef>
              <c:f>Sheet1!$H$13</c:f>
              <c:strCache>
                <c:ptCount val="1"/>
                <c:pt idx="0">
                  <c:v>Extended Datasets (35 attributes)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Sheet1!$I$11:$K$11</c:f>
              <c:strCache>
                <c:ptCount val="3"/>
                <c:pt idx="0">
                  <c:v>NY</c:v>
                </c:pt>
                <c:pt idx="1">
                  <c:v>Chicago</c:v>
                </c:pt>
                <c:pt idx="2">
                  <c:v>DC</c:v>
                </c:pt>
              </c:strCache>
            </c:strRef>
          </c:cat>
          <c:val>
            <c:numRef>
              <c:f>Sheet1!$I$13:$K$13</c:f>
              <c:numCache>
                <c:formatCode>General</c:formatCode>
                <c:ptCount val="3"/>
                <c:pt idx="0">
                  <c:v>0.51559999999999995</c:v>
                </c:pt>
                <c:pt idx="1">
                  <c:v>0.50119999999999998</c:v>
                </c:pt>
                <c:pt idx="2">
                  <c:v>0.51219999999999999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7-429C-9629-9F38CF2E1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345103"/>
        <c:axId val="591356335"/>
      </c:barChart>
      <c:catAx>
        <c:axId val="59134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356335"/>
        <c:crosses val="autoZero"/>
        <c:auto val="1"/>
        <c:lblAlgn val="ctr"/>
        <c:lblOffset val="100"/>
        <c:noMultiLvlLbl val="0"/>
      </c:catAx>
      <c:valAx>
        <c:axId val="59135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Correlation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34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72B02-7374-491B-9058-6C0E2EF9B39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494123-BF38-4E1A-AE6C-163D2C26B25F}">
      <dgm:prSet/>
      <dgm:spPr/>
      <dgm:t>
        <a:bodyPr/>
        <a:lstStyle/>
        <a:p>
          <a:r>
            <a:rPr lang="en-US"/>
            <a:t>Get Airbnb listing from various major cities</a:t>
          </a:r>
        </a:p>
      </dgm:t>
    </dgm:pt>
    <dgm:pt modelId="{89C5525D-1E84-4CC0-B918-9FC3B5A1BC75}" type="parTrans" cxnId="{D88ACA85-77D3-4C8B-B263-F28A520ACC7F}">
      <dgm:prSet/>
      <dgm:spPr/>
      <dgm:t>
        <a:bodyPr/>
        <a:lstStyle/>
        <a:p>
          <a:endParaRPr lang="en-US"/>
        </a:p>
      </dgm:t>
    </dgm:pt>
    <dgm:pt modelId="{6DE87E89-F49A-43C0-88DC-F70A90C4FECF}" type="sibTrans" cxnId="{D88ACA85-77D3-4C8B-B263-F28A520ACC7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1C28ADE-24C0-4010-A278-056DC07C6532}">
      <dgm:prSet/>
      <dgm:spPr/>
      <dgm:t>
        <a:bodyPr/>
        <a:lstStyle/>
        <a:p>
          <a:r>
            <a:rPr lang="en-US" dirty="0"/>
            <a:t>Combine with other relevant data</a:t>
          </a:r>
        </a:p>
      </dgm:t>
    </dgm:pt>
    <dgm:pt modelId="{7FB83444-2B86-4DA6-A7C1-8A9BF3741EF7}" type="parTrans" cxnId="{BDD4908A-2DCC-422E-B069-C174F7E76A13}">
      <dgm:prSet/>
      <dgm:spPr/>
      <dgm:t>
        <a:bodyPr/>
        <a:lstStyle/>
        <a:p>
          <a:endParaRPr lang="en-US"/>
        </a:p>
      </dgm:t>
    </dgm:pt>
    <dgm:pt modelId="{2C3DBB06-9FCA-4228-A3D8-2ED3451B100A}" type="sibTrans" cxnId="{BDD4908A-2DCC-422E-B069-C174F7E76A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A3A40D-8D29-40F9-BCC8-768DDEE5A665}">
      <dgm:prSet/>
      <dgm:spPr/>
      <dgm:t>
        <a:bodyPr/>
        <a:lstStyle/>
        <a:p>
          <a:r>
            <a:rPr lang="en-US"/>
            <a:t>Build a model that is able to predict AirBnB prices trained for a single city</a:t>
          </a:r>
        </a:p>
      </dgm:t>
    </dgm:pt>
    <dgm:pt modelId="{B4A11682-1C2C-4BFE-8198-ED0D35C9DB32}" type="parTrans" cxnId="{83207C3D-E12A-4FE3-B51E-ED1AD02CDC70}">
      <dgm:prSet/>
      <dgm:spPr/>
      <dgm:t>
        <a:bodyPr/>
        <a:lstStyle/>
        <a:p>
          <a:endParaRPr lang="en-US"/>
        </a:p>
      </dgm:t>
    </dgm:pt>
    <dgm:pt modelId="{E34A6EEF-54A2-47C2-8028-6A7891F36050}" type="sibTrans" cxnId="{83207C3D-E12A-4FE3-B51E-ED1AD02CDC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8CB6C7-922B-4330-8B5F-2CE453660A13}">
      <dgm:prSet/>
      <dgm:spPr/>
      <dgm:t>
        <a:bodyPr/>
        <a:lstStyle/>
        <a:p>
          <a:r>
            <a:rPr lang="en-US"/>
            <a:t>See if the model generalizes to the other cities</a:t>
          </a:r>
        </a:p>
      </dgm:t>
    </dgm:pt>
    <dgm:pt modelId="{8B9567F7-7273-412A-873A-4B42B924DA4B}" type="parTrans" cxnId="{F10C0CEC-514B-4A32-BF61-0EEF71005D3B}">
      <dgm:prSet/>
      <dgm:spPr/>
      <dgm:t>
        <a:bodyPr/>
        <a:lstStyle/>
        <a:p>
          <a:endParaRPr lang="en-US"/>
        </a:p>
      </dgm:t>
    </dgm:pt>
    <dgm:pt modelId="{F551C44B-2C49-4E0A-B2DC-0E1B2FB41CFD}" type="sibTrans" cxnId="{F10C0CEC-514B-4A32-BF61-0EEF71005D3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F0A4E69-9878-4943-A757-8D12F5789DF4}" type="pres">
      <dgm:prSet presAssocID="{3D072B02-7374-491B-9058-6C0E2EF9B391}" presName="Name0" presStyleCnt="0">
        <dgm:presLayoutVars>
          <dgm:animLvl val="lvl"/>
          <dgm:resizeHandles val="exact"/>
        </dgm:presLayoutVars>
      </dgm:prSet>
      <dgm:spPr/>
    </dgm:pt>
    <dgm:pt modelId="{A75A3CF7-523F-496D-BA23-CEDFDA4563C9}" type="pres">
      <dgm:prSet presAssocID="{44494123-BF38-4E1A-AE6C-163D2C26B25F}" presName="compositeNode" presStyleCnt="0">
        <dgm:presLayoutVars>
          <dgm:bulletEnabled val="1"/>
        </dgm:presLayoutVars>
      </dgm:prSet>
      <dgm:spPr/>
    </dgm:pt>
    <dgm:pt modelId="{A6930C91-AD9E-4053-9E96-C5A7229EDA18}" type="pres">
      <dgm:prSet presAssocID="{44494123-BF38-4E1A-AE6C-163D2C26B25F}" presName="bgRect" presStyleLbl="bgAccFollowNode1" presStyleIdx="0" presStyleCnt="4"/>
      <dgm:spPr/>
    </dgm:pt>
    <dgm:pt modelId="{93FC46A7-BC68-40E0-BC06-F8E675C4DB0C}" type="pres">
      <dgm:prSet presAssocID="{6DE87E89-F49A-43C0-88DC-F70A90C4FEC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318DF2A-3D25-4B99-8979-7A7E964D4B69}" type="pres">
      <dgm:prSet presAssocID="{44494123-BF38-4E1A-AE6C-163D2C26B25F}" presName="bottomLine" presStyleLbl="alignNode1" presStyleIdx="1" presStyleCnt="8">
        <dgm:presLayoutVars/>
      </dgm:prSet>
      <dgm:spPr/>
    </dgm:pt>
    <dgm:pt modelId="{F26D7F22-9395-45FE-8297-F0E10E219EE5}" type="pres">
      <dgm:prSet presAssocID="{44494123-BF38-4E1A-AE6C-163D2C26B25F}" presName="nodeText" presStyleLbl="bgAccFollowNode1" presStyleIdx="0" presStyleCnt="4">
        <dgm:presLayoutVars>
          <dgm:bulletEnabled val="1"/>
        </dgm:presLayoutVars>
      </dgm:prSet>
      <dgm:spPr/>
    </dgm:pt>
    <dgm:pt modelId="{43B77640-CB05-4F15-B6A7-776B54D7429A}" type="pres">
      <dgm:prSet presAssocID="{6DE87E89-F49A-43C0-88DC-F70A90C4FECF}" presName="sibTrans" presStyleCnt="0"/>
      <dgm:spPr/>
    </dgm:pt>
    <dgm:pt modelId="{3D7DE7AF-780F-4442-B722-482F99540C9A}" type="pres">
      <dgm:prSet presAssocID="{81C28ADE-24C0-4010-A278-056DC07C6532}" presName="compositeNode" presStyleCnt="0">
        <dgm:presLayoutVars>
          <dgm:bulletEnabled val="1"/>
        </dgm:presLayoutVars>
      </dgm:prSet>
      <dgm:spPr/>
    </dgm:pt>
    <dgm:pt modelId="{648C2B9F-7DD2-4C28-9B87-E7364E84E8A2}" type="pres">
      <dgm:prSet presAssocID="{81C28ADE-24C0-4010-A278-056DC07C6532}" presName="bgRect" presStyleLbl="bgAccFollowNode1" presStyleIdx="1" presStyleCnt="4"/>
      <dgm:spPr/>
    </dgm:pt>
    <dgm:pt modelId="{F3B0D60C-8EA0-420C-BF73-764CD0FEF4AD}" type="pres">
      <dgm:prSet presAssocID="{2C3DBB06-9FCA-4228-A3D8-2ED3451B100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E0971A6-7CAA-4EA5-905F-38CE4F4BE9F2}" type="pres">
      <dgm:prSet presAssocID="{81C28ADE-24C0-4010-A278-056DC07C6532}" presName="bottomLine" presStyleLbl="alignNode1" presStyleIdx="3" presStyleCnt="8">
        <dgm:presLayoutVars/>
      </dgm:prSet>
      <dgm:spPr/>
    </dgm:pt>
    <dgm:pt modelId="{9237D4AB-64F8-4674-88D2-AB9E8C8B89B3}" type="pres">
      <dgm:prSet presAssocID="{81C28ADE-24C0-4010-A278-056DC07C6532}" presName="nodeText" presStyleLbl="bgAccFollowNode1" presStyleIdx="1" presStyleCnt="4">
        <dgm:presLayoutVars>
          <dgm:bulletEnabled val="1"/>
        </dgm:presLayoutVars>
      </dgm:prSet>
      <dgm:spPr/>
    </dgm:pt>
    <dgm:pt modelId="{E4B461D2-83D8-4089-BB78-ACB061DBB904}" type="pres">
      <dgm:prSet presAssocID="{2C3DBB06-9FCA-4228-A3D8-2ED3451B100A}" presName="sibTrans" presStyleCnt="0"/>
      <dgm:spPr/>
    </dgm:pt>
    <dgm:pt modelId="{5D33C6C1-854C-400D-907B-4F95A7E73CCD}" type="pres">
      <dgm:prSet presAssocID="{8FA3A40D-8D29-40F9-BCC8-768DDEE5A665}" presName="compositeNode" presStyleCnt="0">
        <dgm:presLayoutVars>
          <dgm:bulletEnabled val="1"/>
        </dgm:presLayoutVars>
      </dgm:prSet>
      <dgm:spPr/>
    </dgm:pt>
    <dgm:pt modelId="{8DD7DEA9-FBC6-45FA-9BBA-A2A35F8E8EEE}" type="pres">
      <dgm:prSet presAssocID="{8FA3A40D-8D29-40F9-BCC8-768DDEE5A665}" presName="bgRect" presStyleLbl="bgAccFollowNode1" presStyleIdx="2" presStyleCnt="4"/>
      <dgm:spPr/>
    </dgm:pt>
    <dgm:pt modelId="{C849C819-0ECF-4260-9073-2DCB314C5AF9}" type="pres">
      <dgm:prSet presAssocID="{E34A6EEF-54A2-47C2-8028-6A7891F3605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573AA71-7E4B-46D4-8070-75B0347A3831}" type="pres">
      <dgm:prSet presAssocID="{8FA3A40D-8D29-40F9-BCC8-768DDEE5A665}" presName="bottomLine" presStyleLbl="alignNode1" presStyleIdx="5" presStyleCnt="8">
        <dgm:presLayoutVars/>
      </dgm:prSet>
      <dgm:spPr/>
    </dgm:pt>
    <dgm:pt modelId="{1BC37E24-FF89-4234-BC2B-5C13D0BBE7B3}" type="pres">
      <dgm:prSet presAssocID="{8FA3A40D-8D29-40F9-BCC8-768DDEE5A665}" presName="nodeText" presStyleLbl="bgAccFollowNode1" presStyleIdx="2" presStyleCnt="4">
        <dgm:presLayoutVars>
          <dgm:bulletEnabled val="1"/>
        </dgm:presLayoutVars>
      </dgm:prSet>
      <dgm:spPr/>
    </dgm:pt>
    <dgm:pt modelId="{F46BD431-47C9-483F-A09B-9FFB78B6E8E4}" type="pres">
      <dgm:prSet presAssocID="{E34A6EEF-54A2-47C2-8028-6A7891F36050}" presName="sibTrans" presStyleCnt="0"/>
      <dgm:spPr/>
    </dgm:pt>
    <dgm:pt modelId="{2F1B0DA0-577E-42BD-A869-65EAB6EC4C45}" type="pres">
      <dgm:prSet presAssocID="{798CB6C7-922B-4330-8B5F-2CE453660A13}" presName="compositeNode" presStyleCnt="0">
        <dgm:presLayoutVars>
          <dgm:bulletEnabled val="1"/>
        </dgm:presLayoutVars>
      </dgm:prSet>
      <dgm:spPr/>
    </dgm:pt>
    <dgm:pt modelId="{DA53F819-A616-4CA6-A2DE-8C9859EAEE77}" type="pres">
      <dgm:prSet presAssocID="{798CB6C7-922B-4330-8B5F-2CE453660A13}" presName="bgRect" presStyleLbl="bgAccFollowNode1" presStyleIdx="3" presStyleCnt="4"/>
      <dgm:spPr/>
    </dgm:pt>
    <dgm:pt modelId="{BE27927C-F61B-4C23-A38E-7E7EFE8B942A}" type="pres">
      <dgm:prSet presAssocID="{F551C44B-2C49-4E0A-B2DC-0E1B2FB41CF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78B40DF-DFC2-4A0E-B907-58D0B6CFC97C}" type="pres">
      <dgm:prSet presAssocID="{798CB6C7-922B-4330-8B5F-2CE453660A13}" presName="bottomLine" presStyleLbl="alignNode1" presStyleIdx="7" presStyleCnt="8">
        <dgm:presLayoutVars/>
      </dgm:prSet>
      <dgm:spPr/>
    </dgm:pt>
    <dgm:pt modelId="{57FC25E3-18E1-4721-A4FB-2A7D46545A06}" type="pres">
      <dgm:prSet presAssocID="{798CB6C7-922B-4330-8B5F-2CE453660A1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84D6501-B276-45A0-9C3D-8E7220EB9630}" type="presOf" srcId="{F551C44B-2C49-4E0A-B2DC-0E1B2FB41CFD}" destId="{BE27927C-F61B-4C23-A38E-7E7EFE8B942A}" srcOrd="0" destOrd="0" presId="urn:microsoft.com/office/officeart/2016/7/layout/BasicLinearProcessNumbered"/>
    <dgm:cxn modelId="{BEEAEA20-D1A5-41E2-8AC9-6EDC904AE87A}" type="presOf" srcId="{3D072B02-7374-491B-9058-6C0E2EF9B391}" destId="{AF0A4E69-9878-4943-A757-8D12F5789DF4}" srcOrd="0" destOrd="0" presId="urn:microsoft.com/office/officeart/2016/7/layout/BasicLinearProcessNumbered"/>
    <dgm:cxn modelId="{11433133-DCCB-4DC4-AD14-8DD57105FD78}" type="presOf" srcId="{798CB6C7-922B-4330-8B5F-2CE453660A13}" destId="{DA53F819-A616-4CA6-A2DE-8C9859EAEE77}" srcOrd="0" destOrd="0" presId="urn:microsoft.com/office/officeart/2016/7/layout/BasicLinearProcessNumbered"/>
    <dgm:cxn modelId="{83207C3D-E12A-4FE3-B51E-ED1AD02CDC70}" srcId="{3D072B02-7374-491B-9058-6C0E2EF9B391}" destId="{8FA3A40D-8D29-40F9-BCC8-768DDEE5A665}" srcOrd="2" destOrd="0" parTransId="{B4A11682-1C2C-4BFE-8198-ED0D35C9DB32}" sibTransId="{E34A6EEF-54A2-47C2-8028-6A7891F36050}"/>
    <dgm:cxn modelId="{F6C8F763-2982-45C7-A356-EA144988AE38}" type="presOf" srcId="{6DE87E89-F49A-43C0-88DC-F70A90C4FECF}" destId="{93FC46A7-BC68-40E0-BC06-F8E675C4DB0C}" srcOrd="0" destOrd="0" presId="urn:microsoft.com/office/officeart/2016/7/layout/BasicLinearProcessNumbered"/>
    <dgm:cxn modelId="{E3BDAE67-7099-4EC9-B16C-94B26D68AC11}" type="presOf" srcId="{44494123-BF38-4E1A-AE6C-163D2C26B25F}" destId="{A6930C91-AD9E-4053-9E96-C5A7229EDA18}" srcOrd="0" destOrd="0" presId="urn:microsoft.com/office/officeart/2016/7/layout/BasicLinearProcessNumbered"/>
    <dgm:cxn modelId="{A8CAFF73-6E35-42DE-A0F4-27F99A796484}" type="presOf" srcId="{8FA3A40D-8D29-40F9-BCC8-768DDEE5A665}" destId="{1BC37E24-FF89-4234-BC2B-5C13D0BBE7B3}" srcOrd="1" destOrd="0" presId="urn:microsoft.com/office/officeart/2016/7/layout/BasicLinearProcessNumbered"/>
    <dgm:cxn modelId="{248E3A77-BAC5-4351-A1AF-8B5F6196CF45}" type="presOf" srcId="{81C28ADE-24C0-4010-A278-056DC07C6532}" destId="{648C2B9F-7DD2-4C28-9B87-E7364E84E8A2}" srcOrd="0" destOrd="0" presId="urn:microsoft.com/office/officeart/2016/7/layout/BasicLinearProcessNumbered"/>
    <dgm:cxn modelId="{1159217E-E921-4B8E-A48A-FAE8C246C2D4}" type="presOf" srcId="{798CB6C7-922B-4330-8B5F-2CE453660A13}" destId="{57FC25E3-18E1-4721-A4FB-2A7D46545A06}" srcOrd="1" destOrd="0" presId="urn:microsoft.com/office/officeart/2016/7/layout/BasicLinearProcessNumbered"/>
    <dgm:cxn modelId="{D88ACA85-77D3-4C8B-B263-F28A520ACC7F}" srcId="{3D072B02-7374-491B-9058-6C0E2EF9B391}" destId="{44494123-BF38-4E1A-AE6C-163D2C26B25F}" srcOrd="0" destOrd="0" parTransId="{89C5525D-1E84-4CC0-B918-9FC3B5A1BC75}" sibTransId="{6DE87E89-F49A-43C0-88DC-F70A90C4FECF}"/>
    <dgm:cxn modelId="{BDD4908A-2DCC-422E-B069-C174F7E76A13}" srcId="{3D072B02-7374-491B-9058-6C0E2EF9B391}" destId="{81C28ADE-24C0-4010-A278-056DC07C6532}" srcOrd="1" destOrd="0" parTransId="{7FB83444-2B86-4DA6-A7C1-8A9BF3741EF7}" sibTransId="{2C3DBB06-9FCA-4228-A3D8-2ED3451B100A}"/>
    <dgm:cxn modelId="{5A411793-FD90-4631-B427-EF1496179B37}" type="presOf" srcId="{2C3DBB06-9FCA-4228-A3D8-2ED3451B100A}" destId="{F3B0D60C-8EA0-420C-BF73-764CD0FEF4AD}" srcOrd="0" destOrd="0" presId="urn:microsoft.com/office/officeart/2016/7/layout/BasicLinearProcessNumbered"/>
    <dgm:cxn modelId="{1BD1129C-1E73-45D5-A3B5-9AF7FBDFB998}" type="presOf" srcId="{8FA3A40D-8D29-40F9-BCC8-768DDEE5A665}" destId="{8DD7DEA9-FBC6-45FA-9BBA-A2A35F8E8EEE}" srcOrd="0" destOrd="0" presId="urn:microsoft.com/office/officeart/2016/7/layout/BasicLinearProcessNumbered"/>
    <dgm:cxn modelId="{63A1A1AA-9530-4891-AA9E-4499A0A21156}" type="presOf" srcId="{44494123-BF38-4E1A-AE6C-163D2C26B25F}" destId="{F26D7F22-9395-45FE-8297-F0E10E219EE5}" srcOrd="1" destOrd="0" presId="urn:microsoft.com/office/officeart/2016/7/layout/BasicLinearProcessNumbered"/>
    <dgm:cxn modelId="{150DC2D4-7FCD-415B-9CD3-B93AB046AFB3}" type="presOf" srcId="{81C28ADE-24C0-4010-A278-056DC07C6532}" destId="{9237D4AB-64F8-4674-88D2-AB9E8C8B89B3}" srcOrd="1" destOrd="0" presId="urn:microsoft.com/office/officeart/2016/7/layout/BasicLinearProcessNumbered"/>
    <dgm:cxn modelId="{B4BEA5E3-BBBF-4AA6-B77C-311C410316E6}" type="presOf" srcId="{E34A6EEF-54A2-47C2-8028-6A7891F36050}" destId="{C849C819-0ECF-4260-9073-2DCB314C5AF9}" srcOrd="0" destOrd="0" presId="urn:microsoft.com/office/officeart/2016/7/layout/BasicLinearProcessNumbered"/>
    <dgm:cxn modelId="{F10C0CEC-514B-4A32-BF61-0EEF71005D3B}" srcId="{3D072B02-7374-491B-9058-6C0E2EF9B391}" destId="{798CB6C7-922B-4330-8B5F-2CE453660A13}" srcOrd="3" destOrd="0" parTransId="{8B9567F7-7273-412A-873A-4B42B924DA4B}" sibTransId="{F551C44B-2C49-4E0A-B2DC-0E1B2FB41CFD}"/>
    <dgm:cxn modelId="{E8E0138A-D86D-4C92-BC5A-239E10CF2410}" type="presParOf" srcId="{AF0A4E69-9878-4943-A757-8D12F5789DF4}" destId="{A75A3CF7-523F-496D-BA23-CEDFDA4563C9}" srcOrd="0" destOrd="0" presId="urn:microsoft.com/office/officeart/2016/7/layout/BasicLinearProcessNumbered"/>
    <dgm:cxn modelId="{C60A1CD9-7F16-45A9-A66F-2B39433C4B61}" type="presParOf" srcId="{A75A3CF7-523F-496D-BA23-CEDFDA4563C9}" destId="{A6930C91-AD9E-4053-9E96-C5A7229EDA18}" srcOrd="0" destOrd="0" presId="urn:microsoft.com/office/officeart/2016/7/layout/BasicLinearProcessNumbered"/>
    <dgm:cxn modelId="{5FFFB09C-4805-47A3-8952-EC1265EF9040}" type="presParOf" srcId="{A75A3CF7-523F-496D-BA23-CEDFDA4563C9}" destId="{93FC46A7-BC68-40E0-BC06-F8E675C4DB0C}" srcOrd="1" destOrd="0" presId="urn:microsoft.com/office/officeart/2016/7/layout/BasicLinearProcessNumbered"/>
    <dgm:cxn modelId="{13522739-BB52-4987-9A67-9A24667B76EB}" type="presParOf" srcId="{A75A3CF7-523F-496D-BA23-CEDFDA4563C9}" destId="{C318DF2A-3D25-4B99-8979-7A7E964D4B69}" srcOrd="2" destOrd="0" presId="urn:microsoft.com/office/officeart/2016/7/layout/BasicLinearProcessNumbered"/>
    <dgm:cxn modelId="{645EDDE1-CB9B-4941-B90E-75EAD014D885}" type="presParOf" srcId="{A75A3CF7-523F-496D-BA23-CEDFDA4563C9}" destId="{F26D7F22-9395-45FE-8297-F0E10E219EE5}" srcOrd="3" destOrd="0" presId="urn:microsoft.com/office/officeart/2016/7/layout/BasicLinearProcessNumbered"/>
    <dgm:cxn modelId="{DCC6FD82-9778-4BD3-B204-40C6D80D63AF}" type="presParOf" srcId="{AF0A4E69-9878-4943-A757-8D12F5789DF4}" destId="{43B77640-CB05-4F15-B6A7-776B54D7429A}" srcOrd="1" destOrd="0" presId="urn:microsoft.com/office/officeart/2016/7/layout/BasicLinearProcessNumbered"/>
    <dgm:cxn modelId="{E81FD048-3DEE-48E2-A2F4-917E04A9AF00}" type="presParOf" srcId="{AF0A4E69-9878-4943-A757-8D12F5789DF4}" destId="{3D7DE7AF-780F-4442-B722-482F99540C9A}" srcOrd="2" destOrd="0" presId="urn:microsoft.com/office/officeart/2016/7/layout/BasicLinearProcessNumbered"/>
    <dgm:cxn modelId="{5A99DB5E-6705-4629-AB34-EA0C71A5C3A7}" type="presParOf" srcId="{3D7DE7AF-780F-4442-B722-482F99540C9A}" destId="{648C2B9F-7DD2-4C28-9B87-E7364E84E8A2}" srcOrd="0" destOrd="0" presId="urn:microsoft.com/office/officeart/2016/7/layout/BasicLinearProcessNumbered"/>
    <dgm:cxn modelId="{563A9DA5-CD54-4BA0-A628-02D407B8AF86}" type="presParOf" srcId="{3D7DE7AF-780F-4442-B722-482F99540C9A}" destId="{F3B0D60C-8EA0-420C-BF73-764CD0FEF4AD}" srcOrd="1" destOrd="0" presId="urn:microsoft.com/office/officeart/2016/7/layout/BasicLinearProcessNumbered"/>
    <dgm:cxn modelId="{17F85A86-638E-407C-A3A6-D5C9D3E2515F}" type="presParOf" srcId="{3D7DE7AF-780F-4442-B722-482F99540C9A}" destId="{8E0971A6-7CAA-4EA5-905F-38CE4F4BE9F2}" srcOrd="2" destOrd="0" presId="urn:microsoft.com/office/officeart/2016/7/layout/BasicLinearProcessNumbered"/>
    <dgm:cxn modelId="{75616A57-C977-49EC-AAF5-61A0E9DCF5C7}" type="presParOf" srcId="{3D7DE7AF-780F-4442-B722-482F99540C9A}" destId="{9237D4AB-64F8-4674-88D2-AB9E8C8B89B3}" srcOrd="3" destOrd="0" presId="urn:microsoft.com/office/officeart/2016/7/layout/BasicLinearProcessNumbered"/>
    <dgm:cxn modelId="{E5710074-02FC-43C9-AF79-2419936605A2}" type="presParOf" srcId="{AF0A4E69-9878-4943-A757-8D12F5789DF4}" destId="{E4B461D2-83D8-4089-BB78-ACB061DBB904}" srcOrd="3" destOrd="0" presId="urn:microsoft.com/office/officeart/2016/7/layout/BasicLinearProcessNumbered"/>
    <dgm:cxn modelId="{7DC783C5-6913-4D32-87F0-1789BB650E58}" type="presParOf" srcId="{AF0A4E69-9878-4943-A757-8D12F5789DF4}" destId="{5D33C6C1-854C-400D-907B-4F95A7E73CCD}" srcOrd="4" destOrd="0" presId="urn:microsoft.com/office/officeart/2016/7/layout/BasicLinearProcessNumbered"/>
    <dgm:cxn modelId="{FDDE8E4B-BF24-4651-B00B-0BAC2E8C4535}" type="presParOf" srcId="{5D33C6C1-854C-400D-907B-4F95A7E73CCD}" destId="{8DD7DEA9-FBC6-45FA-9BBA-A2A35F8E8EEE}" srcOrd="0" destOrd="0" presId="urn:microsoft.com/office/officeart/2016/7/layout/BasicLinearProcessNumbered"/>
    <dgm:cxn modelId="{A873804B-E742-4E21-88D4-897F5AB37730}" type="presParOf" srcId="{5D33C6C1-854C-400D-907B-4F95A7E73CCD}" destId="{C849C819-0ECF-4260-9073-2DCB314C5AF9}" srcOrd="1" destOrd="0" presId="urn:microsoft.com/office/officeart/2016/7/layout/BasicLinearProcessNumbered"/>
    <dgm:cxn modelId="{36B2EE47-98E6-4D7A-9B3A-7AE875FAB781}" type="presParOf" srcId="{5D33C6C1-854C-400D-907B-4F95A7E73CCD}" destId="{3573AA71-7E4B-46D4-8070-75B0347A3831}" srcOrd="2" destOrd="0" presId="urn:microsoft.com/office/officeart/2016/7/layout/BasicLinearProcessNumbered"/>
    <dgm:cxn modelId="{BC5D0E71-539A-43E4-8467-54147CC0A760}" type="presParOf" srcId="{5D33C6C1-854C-400D-907B-4F95A7E73CCD}" destId="{1BC37E24-FF89-4234-BC2B-5C13D0BBE7B3}" srcOrd="3" destOrd="0" presId="urn:microsoft.com/office/officeart/2016/7/layout/BasicLinearProcessNumbered"/>
    <dgm:cxn modelId="{E660E579-D40E-40D7-BC40-524CB9FD3C3A}" type="presParOf" srcId="{AF0A4E69-9878-4943-A757-8D12F5789DF4}" destId="{F46BD431-47C9-483F-A09B-9FFB78B6E8E4}" srcOrd="5" destOrd="0" presId="urn:microsoft.com/office/officeart/2016/7/layout/BasicLinearProcessNumbered"/>
    <dgm:cxn modelId="{155F316B-D602-4CC1-B9FD-B8C45DDB9B4C}" type="presParOf" srcId="{AF0A4E69-9878-4943-A757-8D12F5789DF4}" destId="{2F1B0DA0-577E-42BD-A869-65EAB6EC4C45}" srcOrd="6" destOrd="0" presId="urn:microsoft.com/office/officeart/2016/7/layout/BasicLinearProcessNumbered"/>
    <dgm:cxn modelId="{1313A250-5DEE-4CD2-AE00-8FD279465C09}" type="presParOf" srcId="{2F1B0DA0-577E-42BD-A869-65EAB6EC4C45}" destId="{DA53F819-A616-4CA6-A2DE-8C9859EAEE77}" srcOrd="0" destOrd="0" presId="urn:microsoft.com/office/officeart/2016/7/layout/BasicLinearProcessNumbered"/>
    <dgm:cxn modelId="{1B035F4E-5D1F-4E21-99BD-2CAC47C07D30}" type="presParOf" srcId="{2F1B0DA0-577E-42BD-A869-65EAB6EC4C45}" destId="{BE27927C-F61B-4C23-A38E-7E7EFE8B942A}" srcOrd="1" destOrd="0" presId="urn:microsoft.com/office/officeart/2016/7/layout/BasicLinearProcessNumbered"/>
    <dgm:cxn modelId="{5CAB4F19-BF92-463D-814B-B8DB3FE483C0}" type="presParOf" srcId="{2F1B0DA0-577E-42BD-A869-65EAB6EC4C45}" destId="{B78B40DF-DFC2-4A0E-B907-58D0B6CFC97C}" srcOrd="2" destOrd="0" presId="urn:microsoft.com/office/officeart/2016/7/layout/BasicLinearProcessNumbered"/>
    <dgm:cxn modelId="{0FA53AF7-C005-45B2-A352-197ADE0E9DE9}" type="presParOf" srcId="{2F1B0DA0-577E-42BD-A869-65EAB6EC4C45}" destId="{57FC25E3-18E1-4721-A4FB-2A7D46545A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D6076-3F09-415D-B024-F636B045E0C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0FCA9D-75CD-4262-B73B-107751216350}">
      <dgm:prSet/>
      <dgm:spPr/>
      <dgm:t>
        <a:bodyPr/>
        <a:lstStyle/>
        <a:p>
          <a:r>
            <a:rPr lang="en-US" dirty="0"/>
            <a:t>Found 3 additional datasets</a:t>
          </a:r>
        </a:p>
      </dgm:t>
    </dgm:pt>
    <dgm:pt modelId="{09C634B1-68DD-43EE-A5CD-39B585C82D6A}" type="parTrans" cxnId="{B588900B-1084-4B80-92EE-FBADB37B52D7}">
      <dgm:prSet/>
      <dgm:spPr/>
      <dgm:t>
        <a:bodyPr/>
        <a:lstStyle/>
        <a:p>
          <a:endParaRPr lang="en-US"/>
        </a:p>
      </dgm:t>
    </dgm:pt>
    <dgm:pt modelId="{7F7D8393-B41F-413F-B3F0-C24D2E524E01}" type="sibTrans" cxnId="{B588900B-1084-4B80-92EE-FBADB37B52D7}">
      <dgm:prSet/>
      <dgm:spPr/>
      <dgm:t>
        <a:bodyPr/>
        <a:lstStyle/>
        <a:p>
          <a:endParaRPr lang="en-US"/>
        </a:p>
      </dgm:t>
    </dgm:pt>
    <dgm:pt modelId="{00040C1C-BE55-4DB0-9C15-DC07173ABBB1}">
      <dgm:prSet/>
      <dgm:spPr/>
      <dgm:t>
        <a:bodyPr/>
        <a:lstStyle/>
        <a:p>
          <a:r>
            <a:rPr lang="en-US" dirty="0"/>
            <a:t>Airport Locations</a:t>
          </a:r>
        </a:p>
      </dgm:t>
    </dgm:pt>
    <dgm:pt modelId="{0942F0C2-B97B-4B4D-9B56-76FC22371412}" type="parTrans" cxnId="{E5A20365-E1CC-441A-AFD6-109250789EEC}">
      <dgm:prSet/>
      <dgm:spPr/>
      <dgm:t>
        <a:bodyPr/>
        <a:lstStyle/>
        <a:p>
          <a:endParaRPr lang="en-US"/>
        </a:p>
      </dgm:t>
    </dgm:pt>
    <dgm:pt modelId="{A3815781-E65F-4101-A870-AF58CEF80B19}" type="sibTrans" cxnId="{E5A20365-E1CC-441A-AFD6-109250789EEC}">
      <dgm:prSet/>
      <dgm:spPr/>
      <dgm:t>
        <a:bodyPr/>
        <a:lstStyle/>
        <a:p>
          <a:endParaRPr lang="en-US"/>
        </a:p>
      </dgm:t>
    </dgm:pt>
    <dgm:pt modelId="{EA42C988-B95B-424A-8AE6-E1A7701D8EE5}">
      <dgm:prSet/>
      <dgm:spPr/>
      <dgm:t>
        <a:bodyPr/>
        <a:lstStyle/>
        <a:p>
          <a:r>
            <a:rPr lang="en-US" dirty="0"/>
            <a:t>Subway Locations</a:t>
          </a:r>
        </a:p>
      </dgm:t>
    </dgm:pt>
    <dgm:pt modelId="{7086E1F7-C499-475C-AE8A-DA3023A70893}" type="parTrans" cxnId="{6C1816C7-A8B0-4F62-9A21-72A485F0EC33}">
      <dgm:prSet/>
      <dgm:spPr/>
      <dgm:t>
        <a:bodyPr/>
        <a:lstStyle/>
        <a:p>
          <a:endParaRPr lang="en-US"/>
        </a:p>
      </dgm:t>
    </dgm:pt>
    <dgm:pt modelId="{C9BE6FAF-89EF-4081-B14C-C06F811C6AAE}" type="sibTrans" cxnId="{6C1816C7-A8B0-4F62-9A21-72A485F0EC33}">
      <dgm:prSet/>
      <dgm:spPr/>
      <dgm:t>
        <a:bodyPr/>
        <a:lstStyle/>
        <a:p>
          <a:endParaRPr lang="en-US"/>
        </a:p>
      </dgm:t>
    </dgm:pt>
    <dgm:pt modelId="{A8734E1D-4D94-4A20-8C34-2C2D5EE56C92}">
      <dgm:prSet/>
      <dgm:spPr/>
      <dgm:t>
        <a:bodyPr/>
        <a:lstStyle/>
        <a:p>
          <a:r>
            <a:rPr lang="en-US" dirty="0"/>
            <a:t>City Centers</a:t>
          </a:r>
        </a:p>
      </dgm:t>
    </dgm:pt>
    <dgm:pt modelId="{AE3FCDE1-1E5A-4283-AF3A-8841318F0762}" type="parTrans" cxnId="{0D2B4C80-4D6A-41E9-9CDD-BBF1251665BC}">
      <dgm:prSet/>
      <dgm:spPr/>
      <dgm:t>
        <a:bodyPr/>
        <a:lstStyle/>
        <a:p>
          <a:endParaRPr lang="en-US"/>
        </a:p>
      </dgm:t>
    </dgm:pt>
    <dgm:pt modelId="{DC13D7EF-212A-4BA4-9C44-DD1F0772279C}" type="sibTrans" cxnId="{0D2B4C80-4D6A-41E9-9CDD-BBF1251665BC}">
      <dgm:prSet/>
      <dgm:spPr/>
      <dgm:t>
        <a:bodyPr/>
        <a:lstStyle/>
        <a:p>
          <a:endParaRPr lang="en-US"/>
        </a:p>
      </dgm:t>
    </dgm:pt>
    <dgm:pt modelId="{640CB1D2-05FE-43D8-8752-6A27C7E16604}">
      <dgm:prSet/>
      <dgm:spPr/>
      <dgm:t>
        <a:bodyPr/>
        <a:lstStyle/>
        <a:p>
          <a:r>
            <a:rPr lang="en-US" dirty="0"/>
            <a:t>Use an R script to calculate the shortest Euclidean distance between an Airbnb and each airport, subway, and city center</a:t>
          </a:r>
        </a:p>
      </dgm:t>
    </dgm:pt>
    <dgm:pt modelId="{7ECF7AD4-E837-4868-81CD-C40AA69768FC}" type="parTrans" cxnId="{55E7D247-5953-4735-B95B-2162CCDAEE89}">
      <dgm:prSet/>
      <dgm:spPr/>
      <dgm:t>
        <a:bodyPr/>
        <a:lstStyle/>
        <a:p>
          <a:endParaRPr lang="en-US"/>
        </a:p>
      </dgm:t>
    </dgm:pt>
    <dgm:pt modelId="{B70AFCFC-FEBE-498F-8DB5-A0F81FED79A6}" type="sibTrans" cxnId="{55E7D247-5953-4735-B95B-2162CCDAEE89}">
      <dgm:prSet/>
      <dgm:spPr/>
      <dgm:t>
        <a:bodyPr/>
        <a:lstStyle/>
        <a:p>
          <a:endParaRPr lang="en-US"/>
        </a:p>
      </dgm:t>
    </dgm:pt>
    <dgm:pt modelId="{AF4E0635-1466-4116-8CE0-729349D46B61}">
      <dgm:prSet/>
      <dgm:spPr/>
      <dgm:t>
        <a:bodyPr/>
        <a:lstStyle/>
        <a:p>
          <a:r>
            <a:rPr lang="en-US" dirty="0"/>
            <a:t>Added these 3 attributes to both the original datasets and the extended datasets</a:t>
          </a:r>
        </a:p>
      </dgm:t>
    </dgm:pt>
    <dgm:pt modelId="{709432A7-516A-473D-8C78-ED9B0E059247}" type="parTrans" cxnId="{9B9D8BB2-12CC-4C35-B548-FC9B889193A9}">
      <dgm:prSet/>
      <dgm:spPr/>
      <dgm:t>
        <a:bodyPr/>
        <a:lstStyle/>
        <a:p>
          <a:endParaRPr lang="en-US"/>
        </a:p>
      </dgm:t>
    </dgm:pt>
    <dgm:pt modelId="{140E2653-7EB8-40BD-A18F-1363A76B0C33}" type="sibTrans" cxnId="{9B9D8BB2-12CC-4C35-B548-FC9B889193A9}">
      <dgm:prSet/>
      <dgm:spPr/>
      <dgm:t>
        <a:bodyPr/>
        <a:lstStyle/>
        <a:p>
          <a:endParaRPr lang="en-US"/>
        </a:p>
      </dgm:t>
    </dgm:pt>
    <dgm:pt modelId="{2A90CAA9-C51B-46E2-8F64-FB7A5A55379A}">
      <dgm:prSet/>
      <dgm:spPr/>
      <dgm:t>
        <a:bodyPr/>
        <a:lstStyle/>
        <a:p>
          <a:r>
            <a:rPr lang="en-US" dirty="0" err="1"/>
            <a:t>dist_to_nearest_airport</a:t>
          </a:r>
          <a:endParaRPr lang="en-US" dirty="0"/>
        </a:p>
      </dgm:t>
    </dgm:pt>
    <dgm:pt modelId="{E81F269E-094C-4863-89F0-15CBF31EE58C}" type="parTrans" cxnId="{04B3955E-4C4B-405C-914B-3E6AEC39204A}">
      <dgm:prSet/>
      <dgm:spPr/>
      <dgm:t>
        <a:bodyPr/>
        <a:lstStyle/>
        <a:p>
          <a:endParaRPr lang="en-US"/>
        </a:p>
      </dgm:t>
    </dgm:pt>
    <dgm:pt modelId="{D3208992-149A-4304-A87A-D72995962A5C}" type="sibTrans" cxnId="{04B3955E-4C4B-405C-914B-3E6AEC39204A}">
      <dgm:prSet/>
      <dgm:spPr/>
      <dgm:t>
        <a:bodyPr/>
        <a:lstStyle/>
        <a:p>
          <a:endParaRPr lang="en-US"/>
        </a:p>
      </dgm:t>
    </dgm:pt>
    <dgm:pt modelId="{455AF244-3D75-4D00-9CAA-7CDB1EE94F80}">
      <dgm:prSet/>
      <dgm:spPr/>
      <dgm:t>
        <a:bodyPr/>
        <a:lstStyle/>
        <a:p>
          <a:r>
            <a:rPr lang="en-US" dirty="0" err="1"/>
            <a:t>dist_to_nearest_subway</a:t>
          </a:r>
          <a:endParaRPr lang="en-US" dirty="0"/>
        </a:p>
      </dgm:t>
    </dgm:pt>
    <dgm:pt modelId="{2360F10A-9EAF-4367-B5A8-F4CEAF68DF40}" type="parTrans" cxnId="{581D230C-8C13-40F6-A19A-A948FE8E5171}">
      <dgm:prSet/>
      <dgm:spPr/>
      <dgm:t>
        <a:bodyPr/>
        <a:lstStyle/>
        <a:p>
          <a:endParaRPr lang="en-US"/>
        </a:p>
      </dgm:t>
    </dgm:pt>
    <dgm:pt modelId="{D259AAB8-3562-4649-931F-BA73A2F08A55}" type="sibTrans" cxnId="{581D230C-8C13-40F6-A19A-A948FE8E5171}">
      <dgm:prSet/>
      <dgm:spPr/>
      <dgm:t>
        <a:bodyPr/>
        <a:lstStyle/>
        <a:p>
          <a:endParaRPr lang="en-US"/>
        </a:p>
      </dgm:t>
    </dgm:pt>
    <dgm:pt modelId="{6259F984-3AB3-4625-83E4-E9CC3134A14E}">
      <dgm:prSet/>
      <dgm:spPr/>
      <dgm:t>
        <a:bodyPr/>
        <a:lstStyle/>
        <a:p>
          <a:r>
            <a:rPr lang="en-US" dirty="0" err="1"/>
            <a:t>dist_to_city_center</a:t>
          </a:r>
          <a:endParaRPr lang="en-US" dirty="0"/>
        </a:p>
      </dgm:t>
    </dgm:pt>
    <dgm:pt modelId="{400332F0-BCBC-4D42-9749-C9E2ECE2952B}" type="parTrans" cxnId="{B400949C-A2EC-473C-9A26-4B20AF748599}">
      <dgm:prSet/>
      <dgm:spPr/>
      <dgm:t>
        <a:bodyPr/>
        <a:lstStyle/>
        <a:p>
          <a:endParaRPr lang="en-US"/>
        </a:p>
      </dgm:t>
    </dgm:pt>
    <dgm:pt modelId="{82BABFDE-36AC-40F5-B129-AB2CC2A55244}" type="sibTrans" cxnId="{B400949C-A2EC-473C-9A26-4B20AF748599}">
      <dgm:prSet/>
      <dgm:spPr/>
      <dgm:t>
        <a:bodyPr/>
        <a:lstStyle/>
        <a:p>
          <a:endParaRPr lang="en-US"/>
        </a:p>
      </dgm:t>
    </dgm:pt>
    <dgm:pt modelId="{B9A1679B-D634-4D64-9503-87D4BBC5534E}" type="pres">
      <dgm:prSet presAssocID="{ABAD6076-3F09-415D-B024-F636B045E0CE}" presName="Name0" presStyleCnt="0">
        <dgm:presLayoutVars>
          <dgm:dir/>
          <dgm:animLvl val="lvl"/>
          <dgm:resizeHandles val="exact"/>
        </dgm:presLayoutVars>
      </dgm:prSet>
      <dgm:spPr/>
    </dgm:pt>
    <dgm:pt modelId="{89CC97AC-5C99-4246-8FE1-C5151DB4D52C}" type="pres">
      <dgm:prSet presAssocID="{AF4E0635-1466-4116-8CE0-729349D46B61}" presName="boxAndChildren" presStyleCnt="0"/>
      <dgm:spPr/>
    </dgm:pt>
    <dgm:pt modelId="{C36306E3-E694-49B9-8852-FF36445CB5D8}" type="pres">
      <dgm:prSet presAssocID="{AF4E0635-1466-4116-8CE0-729349D46B61}" presName="parentTextBox" presStyleLbl="node1" presStyleIdx="0" presStyleCnt="3"/>
      <dgm:spPr/>
    </dgm:pt>
    <dgm:pt modelId="{F9C4B756-6D30-4B8F-9B29-C4D8976F8096}" type="pres">
      <dgm:prSet presAssocID="{AF4E0635-1466-4116-8CE0-729349D46B61}" presName="entireBox" presStyleLbl="node1" presStyleIdx="0" presStyleCnt="3"/>
      <dgm:spPr/>
    </dgm:pt>
    <dgm:pt modelId="{F1569D25-37B9-418E-99F1-87F1DAEC439D}" type="pres">
      <dgm:prSet presAssocID="{AF4E0635-1466-4116-8CE0-729349D46B61}" presName="descendantBox" presStyleCnt="0"/>
      <dgm:spPr/>
    </dgm:pt>
    <dgm:pt modelId="{6F5BF5E3-0FC2-421E-8744-6ED5702211AC}" type="pres">
      <dgm:prSet presAssocID="{2A90CAA9-C51B-46E2-8F64-FB7A5A55379A}" presName="childTextBox" presStyleLbl="fgAccFollowNode1" presStyleIdx="0" presStyleCnt="6" custLinFactNeighborY="6144">
        <dgm:presLayoutVars>
          <dgm:bulletEnabled val="1"/>
        </dgm:presLayoutVars>
      </dgm:prSet>
      <dgm:spPr/>
    </dgm:pt>
    <dgm:pt modelId="{C66CC4BA-C01F-4039-BD4F-7531751ECABF}" type="pres">
      <dgm:prSet presAssocID="{455AF244-3D75-4D00-9CAA-7CDB1EE94F80}" presName="childTextBox" presStyleLbl="fgAccFollowNode1" presStyleIdx="1" presStyleCnt="6" custLinFactNeighborY="6144">
        <dgm:presLayoutVars>
          <dgm:bulletEnabled val="1"/>
        </dgm:presLayoutVars>
      </dgm:prSet>
      <dgm:spPr/>
    </dgm:pt>
    <dgm:pt modelId="{D1570C2F-58FC-4CA1-95E3-95DF57F47683}" type="pres">
      <dgm:prSet presAssocID="{6259F984-3AB3-4625-83E4-E9CC3134A14E}" presName="childTextBox" presStyleLbl="fgAccFollowNode1" presStyleIdx="2" presStyleCnt="6" custLinFactNeighborY="6144">
        <dgm:presLayoutVars>
          <dgm:bulletEnabled val="1"/>
        </dgm:presLayoutVars>
      </dgm:prSet>
      <dgm:spPr/>
    </dgm:pt>
    <dgm:pt modelId="{D18F5ABC-AAF7-4C05-A265-C809CDF807CA}" type="pres">
      <dgm:prSet presAssocID="{B70AFCFC-FEBE-498F-8DB5-A0F81FED79A6}" presName="sp" presStyleCnt="0"/>
      <dgm:spPr/>
    </dgm:pt>
    <dgm:pt modelId="{9EA1CAC8-0EAD-41FD-BA19-B720277CC4CA}" type="pres">
      <dgm:prSet presAssocID="{640CB1D2-05FE-43D8-8752-6A27C7E16604}" presName="arrowAndChildren" presStyleCnt="0"/>
      <dgm:spPr/>
    </dgm:pt>
    <dgm:pt modelId="{1423A1D6-2B35-4F56-8F7E-97E93395897F}" type="pres">
      <dgm:prSet presAssocID="{640CB1D2-05FE-43D8-8752-6A27C7E16604}" presName="parentTextArrow" presStyleLbl="node1" presStyleIdx="1" presStyleCnt="3"/>
      <dgm:spPr/>
    </dgm:pt>
    <dgm:pt modelId="{93DFC607-4462-4CF7-A0FA-104C06293BD5}" type="pres">
      <dgm:prSet presAssocID="{7F7D8393-B41F-413F-B3F0-C24D2E524E01}" presName="sp" presStyleCnt="0"/>
      <dgm:spPr/>
    </dgm:pt>
    <dgm:pt modelId="{049AFAF1-D392-496D-A0D0-A16EF3FD7268}" type="pres">
      <dgm:prSet presAssocID="{660FCA9D-75CD-4262-B73B-107751216350}" presName="arrowAndChildren" presStyleCnt="0"/>
      <dgm:spPr/>
    </dgm:pt>
    <dgm:pt modelId="{1225C73E-C211-4DCF-BE4E-89B94C631811}" type="pres">
      <dgm:prSet presAssocID="{660FCA9D-75CD-4262-B73B-107751216350}" presName="parentTextArrow" presStyleLbl="node1" presStyleIdx="1" presStyleCnt="3"/>
      <dgm:spPr/>
    </dgm:pt>
    <dgm:pt modelId="{25214D91-5A13-440A-A3E6-F389EF300758}" type="pres">
      <dgm:prSet presAssocID="{660FCA9D-75CD-4262-B73B-107751216350}" presName="arrow" presStyleLbl="node1" presStyleIdx="2" presStyleCnt="3"/>
      <dgm:spPr/>
    </dgm:pt>
    <dgm:pt modelId="{1945E911-6C5A-4362-B1B2-2E484092D6AB}" type="pres">
      <dgm:prSet presAssocID="{660FCA9D-75CD-4262-B73B-107751216350}" presName="descendantArrow" presStyleCnt="0"/>
      <dgm:spPr/>
    </dgm:pt>
    <dgm:pt modelId="{EB5BEF52-C7A9-4B08-B5ED-A02996D59491}" type="pres">
      <dgm:prSet presAssocID="{00040C1C-BE55-4DB0-9C15-DC07173ABBB1}" presName="childTextArrow" presStyleLbl="fgAccFollowNode1" presStyleIdx="3" presStyleCnt="6">
        <dgm:presLayoutVars>
          <dgm:bulletEnabled val="1"/>
        </dgm:presLayoutVars>
      </dgm:prSet>
      <dgm:spPr/>
    </dgm:pt>
    <dgm:pt modelId="{4EE7CFD4-11CB-4B6F-8386-5274EECAA097}" type="pres">
      <dgm:prSet presAssocID="{EA42C988-B95B-424A-8AE6-E1A7701D8EE5}" presName="childTextArrow" presStyleLbl="fgAccFollowNode1" presStyleIdx="4" presStyleCnt="6">
        <dgm:presLayoutVars>
          <dgm:bulletEnabled val="1"/>
        </dgm:presLayoutVars>
      </dgm:prSet>
      <dgm:spPr/>
    </dgm:pt>
    <dgm:pt modelId="{A2383FC6-CB20-416B-90BE-4FC0A6EC95A3}" type="pres">
      <dgm:prSet presAssocID="{A8734E1D-4D94-4A20-8C34-2C2D5EE56C92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B6A2903-85B1-414A-A814-47E770B3B7CE}" type="presOf" srcId="{A8734E1D-4D94-4A20-8C34-2C2D5EE56C92}" destId="{A2383FC6-CB20-416B-90BE-4FC0A6EC95A3}" srcOrd="0" destOrd="0" presId="urn:microsoft.com/office/officeart/2005/8/layout/process4"/>
    <dgm:cxn modelId="{B588900B-1084-4B80-92EE-FBADB37B52D7}" srcId="{ABAD6076-3F09-415D-B024-F636B045E0CE}" destId="{660FCA9D-75CD-4262-B73B-107751216350}" srcOrd="0" destOrd="0" parTransId="{09C634B1-68DD-43EE-A5CD-39B585C82D6A}" sibTransId="{7F7D8393-B41F-413F-B3F0-C24D2E524E01}"/>
    <dgm:cxn modelId="{581D230C-8C13-40F6-A19A-A948FE8E5171}" srcId="{AF4E0635-1466-4116-8CE0-729349D46B61}" destId="{455AF244-3D75-4D00-9CAA-7CDB1EE94F80}" srcOrd="1" destOrd="0" parTransId="{2360F10A-9EAF-4367-B5A8-F4CEAF68DF40}" sibTransId="{D259AAB8-3562-4649-931F-BA73A2F08A55}"/>
    <dgm:cxn modelId="{C7B8C313-C910-4AEC-8012-52EC1B56C5A3}" type="presOf" srcId="{6259F984-3AB3-4625-83E4-E9CC3134A14E}" destId="{D1570C2F-58FC-4CA1-95E3-95DF57F47683}" srcOrd="0" destOrd="0" presId="urn:microsoft.com/office/officeart/2005/8/layout/process4"/>
    <dgm:cxn modelId="{A77CF540-282A-4CA1-A435-B16E52BD0EAE}" type="presOf" srcId="{AF4E0635-1466-4116-8CE0-729349D46B61}" destId="{F9C4B756-6D30-4B8F-9B29-C4D8976F8096}" srcOrd="1" destOrd="0" presId="urn:microsoft.com/office/officeart/2005/8/layout/process4"/>
    <dgm:cxn modelId="{04B3955E-4C4B-405C-914B-3E6AEC39204A}" srcId="{AF4E0635-1466-4116-8CE0-729349D46B61}" destId="{2A90CAA9-C51B-46E2-8F64-FB7A5A55379A}" srcOrd="0" destOrd="0" parTransId="{E81F269E-094C-4863-89F0-15CBF31EE58C}" sibTransId="{D3208992-149A-4304-A87A-D72995962A5C}"/>
    <dgm:cxn modelId="{E5A20365-E1CC-441A-AFD6-109250789EEC}" srcId="{660FCA9D-75CD-4262-B73B-107751216350}" destId="{00040C1C-BE55-4DB0-9C15-DC07173ABBB1}" srcOrd="0" destOrd="0" parTransId="{0942F0C2-B97B-4B4D-9B56-76FC22371412}" sibTransId="{A3815781-E65F-4101-A870-AF58CEF80B19}"/>
    <dgm:cxn modelId="{686BEA66-008D-4485-9C7D-309F3F883B93}" type="presOf" srcId="{EA42C988-B95B-424A-8AE6-E1A7701D8EE5}" destId="{4EE7CFD4-11CB-4B6F-8386-5274EECAA097}" srcOrd="0" destOrd="0" presId="urn:microsoft.com/office/officeart/2005/8/layout/process4"/>
    <dgm:cxn modelId="{55E7D247-5953-4735-B95B-2162CCDAEE89}" srcId="{ABAD6076-3F09-415D-B024-F636B045E0CE}" destId="{640CB1D2-05FE-43D8-8752-6A27C7E16604}" srcOrd="1" destOrd="0" parTransId="{7ECF7AD4-E837-4868-81CD-C40AA69768FC}" sibTransId="{B70AFCFC-FEBE-498F-8DB5-A0F81FED79A6}"/>
    <dgm:cxn modelId="{F6D01F4D-FDA6-4E5C-838F-3332FEF90CDA}" type="presOf" srcId="{ABAD6076-3F09-415D-B024-F636B045E0CE}" destId="{B9A1679B-D634-4D64-9503-87D4BBC5534E}" srcOrd="0" destOrd="0" presId="urn:microsoft.com/office/officeart/2005/8/layout/process4"/>
    <dgm:cxn modelId="{6032117A-C17D-495F-B525-CA752805FA1F}" type="presOf" srcId="{455AF244-3D75-4D00-9CAA-7CDB1EE94F80}" destId="{C66CC4BA-C01F-4039-BD4F-7531751ECABF}" srcOrd="0" destOrd="0" presId="urn:microsoft.com/office/officeart/2005/8/layout/process4"/>
    <dgm:cxn modelId="{0D2B4C80-4D6A-41E9-9CDD-BBF1251665BC}" srcId="{660FCA9D-75CD-4262-B73B-107751216350}" destId="{A8734E1D-4D94-4A20-8C34-2C2D5EE56C92}" srcOrd="2" destOrd="0" parTransId="{AE3FCDE1-1E5A-4283-AF3A-8841318F0762}" sibTransId="{DC13D7EF-212A-4BA4-9C44-DD1F0772279C}"/>
    <dgm:cxn modelId="{12866A8E-5FEA-4871-A1BF-340D3D041FF4}" type="presOf" srcId="{660FCA9D-75CD-4262-B73B-107751216350}" destId="{25214D91-5A13-440A-A3E6-F389EF300758}" srcOrd="1" destOrd="0" presId="urn:microsoft.com/office/officeart/2005/8/layout/process4"/>
    <dgm:cxn modelId="{C501CB8F-A64A-45F3-A280-22A3C6A723AB}" type="presOf" srcId="{00040C1C-BE55-4DB0-9C15-DC07173ABBB1}" destId="{EB5BEF52-C7A9-4B08-B5ED-A02996D59491}" srcOrd="0" destOrd="0" presId="urn:microsoft.com/office/officeart/2005/8/layout/process4"/>
    <dgm:cxn modelId="{B400949C-A2EC-473C-9A26-4B20AF748599}" srcId="{AF4E0635-1466-4116-8CE0-729349D46B61}" destId="{6259F984-3AB3-4625-83E4-E9CC3134A14E}" srcOrd="2" destOrd="0" parTransId="{400332F0-BCBC-4D42-9749-C9E2ECE2952B}" sibTransId="{82BABFDE-36AC-40F5-B129-AB2CC2A55244}"/>
    <dgm:cxn modelId="{1D350EA7-2EF4-4F6F-AB4B-B2CD566F5010}" type="presOf" srcId="{2A90CAA9-C51B-46E2-8F64-FB7A5A55379A}" destId="{6F5BF5E3-0FC2-421E-8744-6ED5702211AC}" srcOrd="0" destOrd="0" presId="urn:microsoft.com/office/officeart/2005/8/layout/process4"/>
    <dgm:cxn modelId="{9B9D8BB2-12CC-4C35-B548-FC9B889193A9}" srcId="{ABAD6076-3F09-415D-B024-F636B045E0CE}" destId="{AF4E0635-1466-4116-8CE0-729349D46B61}" srcOrd="2" destOrd="0" parTransId="{709432A7-516A-473D-8C78-ED9B0E059247}" sibTransId="{140E2653-7EB8-40BD-A18F-1363A76B0C33}"/>
    <dgm:cxn modelId="{6C1816C7-A8B0-4F62-9A21-72A485F0EC33}" srcId="{660FCA9D-75CD-4262-B73B-107751216350}" destId="{EA42C988-B95B-424A-8AE6-E1A7701D8EE5}" srcOrd="1" destOrd="0" parTransId="{7086E1F7-C499-475C-AE8A-DA3023A70893}" sibTransId="{C9BE6FAF-89EF-4081-B14C-C06F811C6AAE}"/>
    <dgm:cxn modelId="{E1C161DA-2418-4347-9A23-6AE766EF2265}" type="presOf" srcId="{640CB1D2-05FE-43D8-8752-6A27C7E16604}" destId="{1423A1D6-2B35-4F56-8F7E-97E93395897F}" srcOrd="0" destOrd="0" presId="urn:microsoft.com/office/officeart/2005/8/layout/process4"/>
    <dgm:cxn modelId="{E343ECDF-FA6F-4599-8908-148C600C0CE8}" type="presOf" srcId="{AF4E0635-1466-4116-8CE0-729349D46B61}" destId="{C36306E3-E694-49B9-8852-FF36445CB5D8}" srcOrd="0" destOrd="0" presId="urn:microsoft.com/office/officeart/2005/8/layout/process4"/>
    <dgm:cxn modelId="{F15457F8-E391-4A7B-B2AB-32D86D5F5BD8}" type="presOf" srcId="{660FCA9D-75CD-4262-B73B-107751216350}" destId="{1225C73E-C211-4DCF-BE4E-89B94C631811}" srcOrd="0" destOrd="0" presId="urn:microsoft.com/office/officeart/2005/8/layout/process4"/>
    <dgm:cxn modelId="{7B836551-EA86-4E02-96AF-6D1EDDE98D34}" type="presParOf" srcId="{B9A1679B-D634-4D64-9503-87D4BBC5534E}" destId="{89CC97AC-5C99-4246-8FE1-C5151DB4D52C}" srcOrd="0" destOrd="0" presId="urn:microsoft.com/office/officeart/2005/8/layout/process4"/>
    <dgm:cxn modelId="{DBFB082E-4B38-4405-9CBB-C32F4EDEFA81}" type="presParOf" srcId="{89CC97AC-5C99-4246-8FE1-C5151DB4D52C}" destId="{C36306E3-E694-49B9-8852-FF36445CB5D8}" srcOrd="0" destOrd="0" presId="urn:microsoft.com/office/officeart/2005/8/layout/process4"/>
    <dgm:cxn modelId="{AEAC5274-BA10-4C8B-95DA-98D401CCEF49}" type="presParOf" srcId="{89CC97AC-5C99-4246-8FE1-C5151DB4D52C}" destId="{F9C4B756-6D30-4B8F-9B29-C4D8976F8096}" srcOrd="1" destOrd="0" presId="urn:microsoft.com/office/officeart/2005/8/layout/process4"/>
    <dgm:cxn modelId="{1EE4BB17-83F4-4229-86CF-3CD0D6BDAE0A}" type="presParOf" srcId="{89CC97AC-5C99-4246-8FE1-C5151DB4D52C}" destId="{F1569D25-37B9-418E-99F1-87F1DAEC439D}" srcOrd="2" destOrd="0" presId="urn:microsoft.com/office/officeart/2005/8/layout/process4"/>
    <dgm:cxn modelId="{F516A4EB-962B-4EC8-92B8-0884152CB23D}" type="presParOf" srcId="{F1569D25-37B9-418E-99F1-87F1DAEC439D}" destId="{6F5BF5E3-0FC2-421E-8744-6ED5702211AC}" srcOrd="0" destOrd="0" presId="urn:microsoft.com/office/officeart/2005/8/layout/process4"/>
    <dgm:cxn modelId="{1411491C-8A77-4B66-8F7C-13BFF36767B5}" type="presParOf" srcId="{F1569D25-37B9-418E-99F1-87F1DAEC439D}" destId="{C66CC4BA-C01F-4039-BD4F-7531751ECABF}" srcOrd="1" destOrd="0" presId="urn:microsoft.com/office/officeart/2005/8/layout/process4"/>
    <dgm:cxn modelId="{D5B398C9-BFDE-4F52-A67C-6684EEC57255}" type="presParOf" srcId="{F1569D25-37B9-418E-99F1-87F1DAEC439D}" destId="{D1570C2F-58FC-4CA1-95E3-95DF57F47683}" srcOrd="2" destOrd="0" presId="urn:microsoft.com/office/officeart/2005/8/layout/process4"/>
    <dgm:cxn modelId="{96051C5F-85F6-4171-BF60-6F27AE84F621}" type="presParOf" srcId="{B9A1679B-D634-4D64-9503-87D4BBC5534E}" destId="{D18F5ABC-AAF7-4C05-A265-C809CDF807CA}" srcOrd="1" destOrd="0" presId="urn:microsoft.com/office/officeart/2005/8/layout/process4"/>
    <dgm:cxn modelId="{62F4E49F-A556-4E50-8EC4-119B991D721F}" type="presParOf" srcId="{B9A1679B-D634-4D64-9503-87D4BBC5534E}" destId="{9EA1CAC8-0EAD-41FD-BA19-B720277CC4CA}" srcOrd="2" destOrd="0" presId="urn:microsoft.com/office/officeart/2005/8/layout/process4"/>
    <dgm:cxn modelId="{0E68570F-FD52-4405-B6D1-E9E5E02E9171}" type="presParOf" srcId="{9EA1CAC8-0EAD-41FD-BA19-B720277CC4CA}" destId="{1423A1D6-2B35-4F56-8F7E-97E93395897F}" srcOrd="0" destOrd="0" presId="urn:microsoft.com/office/officeart/2005/8/layout/process4"/>
    <dgm:cxn modelId="{56F8C2EB-DB34-4180-8CEE-12894D422EE9}" type="presParOf" srcId="{B9A1679B-D634-4D64-9503-87D4BBC5534E}" destId="{93DFC607-4462-4CF7-A0FA-104C06293BD5}" srcOrd="3" destOrd="0" presId="urn:microsoft.com/office/officeart/2005/8/layout/process4"/>
    <dgm:cxn modelId="{9D819FFB-0C89-4253-A1AD-0F6AFB4D719A}" type="presParOf" srcId="{B9A1679B-D634-4D64-9503-87D4BBC5534E}" destId="{049AFAF1-D392-496D-A0D0-A16EF3FD7268}" srcOrd="4" destOrd="0" presId="urn:microsoft.com/office/officeart/2005/8/layout/process4"/>
    <dgm:cxn modelId="{C8AD57EA-D515-4338-B6CA-54D07F7F6F35}" type="presParOf" srcId="{049AFAF1-D392-496D-A0D0-A16EF3FD7268}" destId="{1225C73E-C211-4DCF-BE4E-89B94C631811}" srcOrd="0" destOrd="0" presId="urn:microsoft.com/office/officeart/2005/8/layout/process4"/>
    <dgm:cxn modelId="{5DD79B41-8C6F-4C66-8175-C5448AD3AEE2}" type="presParOf" srcId="{049AFAF1-D392-496D-A0D0-A16EF3FD7268}" destId="{25214D91-5A13-440A-A3E6-F389EF300758}" srcOrd="1" destOrd="0" presId="urn:microsoft.com/office/officeart/2005/8/layout/process4"/>
    <dgm:cxn modelId="{3505B7A4-C2DA-40B9-B1AC-BA713708048C}" type="presParOf" srcId="{049AFAF1-D392-496D-A0D0-A16EF3FD7268}" destId="{1945E911-6C5A-4362-B1B2-2E484092D6AB}" srcOrd="2" destOrd="0" presId="urn:microsoft.com/office/officeart/2005/8/layout/process4"/>
    <dgm:cxn modelId="{61AF42C2-B790-47D3-8FF8-1D8600D4CE30}" type="presParOf" srcId="{1945E911-6C5A-4362-B1B2-2E484092D6AB}" destId="{EB5BEF52-C7A9-4B08-B5ED-A02996D59491}" srcOrd="0" destOrd="0" presId="urn:microsoft.com/office/officeart/2005/8/layout/process4"/>
    <dgm:cxn modelId="{B68F118D-B17B-454C-8B8B-349FCA923830}" type="presParOf" srcId="{1945E911-6C5A-4362-B1B2-2E484092D6AB}" destId="{4EE7CFD4-11CB-4B6F-8386-5274EECAA097}" srcOrd="1" destOrd="0" presId="urn:microsoft.com/office/officeart/2005/8/layout/process4"/>
    <dgm:cxn modelId="{66E4DF0C-6C57-476C-B8AE-09D403B6099B}" type="presParOf" srcId="{1945E911-6C5A-4362-B1B2-2E484092D6AB}" destId="{A2383FC6-CB20-416B-90BE-4FC0A6EC95A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E31263-9866-4B1F-957E-C9051C04E9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30FF61-9026-4A19-8554-983F2FC447F4}">
      <dgm:prSet/>
      <dgm:spPr/>
      <dgm:t>
        <a:bodyPr/>
        <a:lstStyle/>
        <a:p>
          <a:r>
            <a:rPr lang="en-US"/>
            <a:t>Nearest Neighbor (IBk) </a:t>
          </a:r>
        </a:p>
      </dgm:t>
    </dgm:pt>
    <dgm:pt modelId="{0942B145-843F-4317-9A38-D9AFB6B942C2}" type="parTrans" cxnId="{9E63F2A6-1F75-48FA-9A87-3996A8E38EDB}">
      <dgm:prSet/>
      <dgm:spPr/>
      <dgm:t>
        <a:bodyPr/>
        <a:lstStyle/>
        <a:p>
          <a:endParaRPr lang="en-US"/>
        </a:p>
      </dgm:t>
    </dgm:pt>
    <dgm:pt modelId="{359A3AEE-AB32-412C-A747-A4860A26C6F8}" type="sibTrans" cxnId="{9E63F2A6-1F75-48FA-9A87-3996A8E38EDB}">
      <dgm:prSet/>
      <dgm:spPr/>
      <dgm:t>
        <a:bodyPr/>
        <a:lstStyle/>
        <a:p>
          <a:endParaRPr lang="en-US"/>
        </a:p>
      </dgm:t>
    </dgm:pt>
    <dgm:pt modelId="{9DCCBA9B-A7B1-445A-B6F3-63FDCBD9FECB}">
      <dgm:prSet/>
      <dgm:spPr/>
      <dgm:t>
        <a:bodyPr/>
        <a:lstStyle/>
        <a:p>
          <a:r>
            <a:rPr lang="en-US"/>
            <a:t>K = 5 </a:t>
          </a:r>
        </a:p>
      </dgm:t>
    </dgm:pt>
    <dgm:pt modelId="{F00DFE66-1092-45E6-85B7-F5B56951F2BB}" type="parTrans" cxnId="{9EB3E9A6-6C5B-401C-B1F4-8FB8692D7218}">
      <dgm:prSet/>
      <dgm:spPr/>
      <dgm:t>
        <a:bodyPr/>
        <a:lstStyle/>
        <a:p>
          <a:endParaRPr lang="en-US"/>
        </a:p>
      </dgm:t>
    </dgm:pt>
    <dgm:pt modelId="{F8896C1D-DA20-4CD0-9973-CE7272640D79}" type="sibTrans" cxnId="{9EB3E9A6-6C5B-401C-B1F4-8FB8692D7218}">
      <dgm:prSet/>
      <dgm:spPr/>
      <dgm:t>
        <a:bodyPr/>
        <a:lstStyle/>
        <a:p>
          <a:endParaRPr lang="en-US"/>
        </a:p>
      </dgm:t>
    </dgm:pt>
    <dgm:pt modelId="{A8F77E33-1905-47DA-9F88-24601C02D7AD}">
      <dgm:prSet/>
      <dgm:spPr/>
      <dgm:t>
        <a:bodyPr/>
        <a:lstStyle/>
        <a:p>
          <a:r>
            <a:rPr lang="en-US"/>
            <a:t>REP Tree </a:t>
          </a:r>
        </a:p>
      </dgm:t>
    </dgm:pt>
    <dgm:pt modelId="{36ACEC0D-9D15-4AC2-A534-B308798DAE7D}" type="parTrans" cxnId="{B362A7B4-2406-48B6-BDA7-FE291FB5D4B9}">
      <dgm:prSet/>
      <dgm:spPr/>
      <dgm:t>
        <a:bodyPr/>
        <a:lstStyle/>
        <a:p>
          <a:endParaRPr lang="en-US"/>
        </a:p>
      </dgm:t>
    </dgm:pt>
    <dgm:pt modelId="{2FBE3F5E-20E8-4C9E-B574-AEB26622D751}" type="sibTrans" cxnId="{B362A7B4-2406-48B6-BDA7-FE291FB5D4B9}">
      <dgm:prSet/>
      <dgm:spPr/>
      <dgm:t>
        <a:bodyPr/>
        <a:lstStyle/>
        <a:p>
          <a:endParaRPr lang="en-US"/>
        </a:p>
      </dgm:t>
    </dgm:pt>
    <dgm:pt modelId="{4C880935-A755-4D99-A034-12B359926FDF}">
      <dgm:prSet/>
      <dgm:spPr/>
      <dgm:t>
        <a:bodyPr/>
        <a:lstStyle/>
        <a:p>
          <a:r>
            <a:rPr lang="en-US"/>
            <a:t>Reduced-Error Pruning</a:t>
          </a:r>
        </a:p>
      </dgm:t>
    </dgm:pt>
    <dgm:pt modelId="{4E31873B-9174-4829-B69A-D720A587D723}" type="parTrans" cxnId="{63565A42-2472-4565-A759-8B9E7106BA04}">
      <dgm:prSet/>
      <dgm:spPr/>
      <dgm:t>
        <a:bodyPr/>
        <a:lstStyle/>
        <a:p>
          <a:endParaRPr lang="en-US"/>
        </a:p>
      </dgm:t>
    </dgm:pt>
    <dgm:pt modelId="{BB027D69-A5DA-41D2-8FC5-35C415C7E2F4}" type="sibTrans" cxnId="{63565A42-2472-4565-A759-8B9E7106BA04}">
      <dgm:prSet/>
      <dgm:spPr/>
      <dgm:t>
        <a:bodyPr/>
        <a:lstStyle/>
        <a:p>
          <a:endParaRPr lang="en-US"/>
        </a:p>
      </dgm:t>
    </dgm:pt>
    <dgm:pt modelId="{A002B4ED-21B9-4D66-892D-7DB8B5C241B7}">
      <dgm:prSet/>
      <dgm:spPr/>
      <dgm:t>
        <a:bodyPr/>
        <a:lstStyle/>
        <a:p>
          <a:r>
            <a:rPr lang="en-US" dirty="0"/>
            <a:t>Random Forest </a:t>
          </a:r>
        </a:p>
      </dgm:t>
    </dgm:pt>
    <dgm:pt modelId="{955FE331-4557-4E72-8C67-F56BE35EE792}" type="parTrans" cxnId="{A26A122B-4B7B-4587-A486-5103A19C5D7B}">
      <dgm:prSet/>
      <dgm:spPr/>
      <dgm:t>
        <a:bodyPr/>
        <a:lstStyle/>
        <a:p>
          <a:endParaRPr lang="en-US"/>
        </a:p>
      </dgm:t>
    </dgm:pt>
    <dgm:pt modelId="{E3B64CF8-5580-43D9-BD9A-E3B35137AF59}" type="sibTrans" cxnId="{A26A122B-4B7B-4587-A486-5103A19C5D7B}">
      <dgm:prSet/>
      <dgm:spPr/>
      <dgm:t>
        <a:bodyPr/>
        <a:lstStyle/>
        <a:p>
          <a:endParaRPr lang="en-US"/>
        </a:p>
      </dgm:t>
    </dgm:pt>
    <dgm:pt modelId="{6E918DA1-233E-4507-BBF7-1A1DF6CB4A8F}">
      <dgm:prSet/>
      <dgm:spPr/>
      <dgm:t>
        <a:bodyPr/>
        <a:lstStyle/>
        <a:p>
          <a:r>
            <a:rPr lang="en-US"/>
            <a:t>Ensemble learning algorithm </a:t>
          </a:r>
        </a:p>
      </dgm:t>
    </dgm:pt>
    <dgm:pt modelId="{4BA19341-A85C-47B9-B02A-0B181AE51291}" type="parTrans" cxnId="{24530B38-03A9-45B4-A626-E397589788B5}">
      <dgm:prSet/>
      <dgm:spPr/>
      <dgm:t>
        <a:bodyPr/>
        <a:lstStyle/>
        <a:p>
          <a:endParaRPr lang="en-US"/>
        </a:p>
      </dgm:t>
    </dgm:pt>
    <dgm:pt modelId="{A58A8FB0-2EE7-46E5-888A-73FCB856E49A}" type="sibTrans" cxnId="{24530B38-03A9-45B4-A626-E397589788B5}">
      <dgm:prSet/>
      <dgm:spPr/>
      <dgm:t>
        <a:bodyPr/>
        <a:lstStyle/>
        <a:p>
          <a:endParaRPr lang="en-US"/>
        </a:p>
      </dgm:t>
    </dgm:pt>
    <dgm:pt modelId="{E2C62A00-7ECC-42D4-B36A-F945D5F675F0}">
      <dgm:prSet/>
      <dgm:spPr/>
      <dgm:t>
        <a:bodyPr/>
        <a:lstStyle/>
        <a:p>
          <a:r>
            <a:rPr lang="en-US"/>
            <a:t>Linear Regression </a:t>
          </a:r>
        </a:p>
      </dgm:t>
    </dgm:pt>
    <dgm:pt modelId="{4891BC09-EFC7-4F95-9AB9-4E62077744A6}" type="parTrans" cxnId="{D5F0D61F-2915-4968-A0D9-A5D7DA4C6C90}">
      <dgm:prSet/>
      <dgm:spPr/>
      <dgm:t>
        <a:bodyPr/>
        <a:lstStyle/>
        <a:p>
          <a:endParaRPr lang="en-US"/>
        </a:p>
      </dgm:t>
    </dgm:pt>
    <dgm:pt modelId="{AE3E2A7A-4849-4B84-9E96-4BB2CEA72707}" type="sibTrans" cxnId="{D5F0D61F-2915-4968-A0D9-A5D7DA4C6C90}">
      <dgm:prSet/>
      <dgm:spPr/>
      <dgm:t>
        <a:bodyPr/>
        <a:lstStyle/>
        <a:p>
          <a:endParaRPr lang="en-US"/>
        </a:p>
      </dgm:t>
    </dgm:pt>
    <dgm:pt modelId="{B55A6E21-6CFD-42A4-8AED-F8E4153FD6CA}">
      <dgm:prSet/>
      <dgm:spPr/>
      <dgm:t>
        <a:bodyPr/>
        <a:lstStyle/>
        <a:p>
          <a:r>
            <a:rPr lang="en-US" dirty="0"/>
            <a:t>Linear relation between all attributes and the class attribute </a:t>
          </a:r>
        </a:p>
      </dgm:t>
    </dgm:pt>
    <dgm:pt modelId="{6A8789CB-D53B-429E-BB90-1C26A9E6DB21}" type="parTrans" cxnId="{2CAD24B8-76C4-4EB3-B12A-36BEEDCA567C}">
      <dgm:prSet/>
      <dgm:spPr/>
      <dgm:t>
        <a:bodyPr/>
        <a:lstStyle/>
        <a:p>
          <a:endParaRPr lang="en-US"/>
        </a:p>
      </dgm:t>
    </dgm:pt>
    <dgm:pt modelId="{725A070F-5052-4E8D-B2CE-4AE301115EC8}" type="sibTrans" cxnId="{2CAD24B8-76C4-4EB3-B12A-36BEEDCA567C}">
      <dgm:prSet/>
      <dgm:spPr/>
      <dgm:t>
        <a:bodyPr/>
        <a:lstStyle/>
        <a:p>
          <a:endParaRPr lang="en-US"/>
        </a:p>
      </dgm:t>
    </dgm:pt>
    <dgm:pt modelId="{07D5296F-549C-4F02-BF37-ADE76E3F8CDB}">
      <dgm:prSet/>
      <dgm:spPr/>
      <dgm:t>
        <a:bodyPr/>
        <a:lstStyle/>
        <a:p>
          <a:r>
            <a:rPr lang="en-US"/>
            <a:t>Vote </a:t>
          </a:r>
        </a:p>
      </dgm:t>
    </dgm:pt>
    <dgm:pt modelId="{7058B2BD-7853-4E29-BCB6-FBBB2B318ECB}" type="parTrans" cxnId="{9CA7DDDC-22DB-4B1C-8362-BB601D2B3C60}">
      <dgm:prSet/>
      <dgm:spPr/>
      <dgm:t>
        <a:bodyPr/>
        <a:lstStyle/>
        <a:p>
          <a:endParaRPr lang="en-US"/>
        </a:p>
      </dgm:t>
    </dgm:pt>
    <dgm:pt modelId="{417318DF-C40F-4088-AFFD-75B8EDC06960}" type="sibTrans" cxnId="{9CA7DDDC-22DB-4B1C-8362-BB601D2B3C60}">
      <dgm:prSet/>
      <dgm:spPr/>
      <dgm:t>
        <a:bodyPr/>
        <a:lstStyle/>
        <a:p>
          <a:endParaRPr lang="en-US"/>
        </a:p>
      </dgm:t>
    </dgm:pt>
    <dgm:pt modelId="{731E92A8-84F5-41ED-B268-2F3B292459F3}">
      <dgm:prSet/>
      <dgm:spPr/>
      <dgm:t>
        <a:bodyPr/>
        <a:lstStyle/>
        <a:p>
          <a:r>
            <a:rPr lang="en-US"/>
            <a:t>Ensemble – run the above 4 algorithms and take the average for result </a:t>
          </a:r>
        </a:p>
      </dgm:t>
    </dgm:pt>
    <dgm:pt modelId="{F12682A3-C4B9-4129-8A55-F18FB30C7584}" type="parTrans" cxnId="{49ACE6B7-65F9-4B1E-BCD7-FA43C64CD891}">
      <dgm:prSet/>
      <dgm:spPr/>
      <dgm:t>
        <a:bodyPr/>
        <a:lstStyle/>
        <a:p>
          <a:endParaRPr lang="en-US"/>
        </a:p>
      </dgm:t>
    </dgm:pt>
    <dgm:pt modelId="{00AC93AF-7FA6-4235-AC8F-38BF9DCEE9D2}" type="sibTrans" cxnId="{49ACE6B7-65F9-4B1E-BCD7-FA43C64CD891}">
      <dgm:prSet/>
      <dgm:spPr/>
      <dgm:t>
        <a:bodyPr/>
        <a:lstStyle/>
        <a:p>
          <a:endParaRPr lang="en-US"/>
        </a:p>
      </dgm:t>
    </dgm:pt>
    <dgm:pt modelId="{5BB7FFE7-5312-4399-8909-1A5CAB8510D8}" type="pres">
      <dgm:prSet presAssocID="{5BE31263-9866-4B1F-957E-C9051C04E94D}" presName="root" presStyleCnt="0">
        <dgm:presLayoutVars>
          <dgm:dir/>
          <dgm:resizeHandles val="exact"/>
        </dgm:presLayoutVars>
      </dgm:prSet>
      <dgm:spPr/>
    </dgm:pt>
    <dgm:pt modelId="{A6886191-77E5-4895-93A1-D5BB57D215B7}" type="pres">
      <dgm:prSet presAssocID="{2C30FF61-9026-4A19-8554-983F2FC447F4}" presName="compNode" presStyleCnt="0"/>
      <dgm:spPr/>
    </dgm:pt>
    <dgm:pt modelId="{17546D8D-114B-4E08-A6C0-8192311C92CD}" type="pres">
      <dgm:prSet presAssocID="{2C30FF61-9026-4A19-8554-983F2FC447F4}" presName="bgRect" presStyleLbl="bgShp" presStyleIdx="0" presStyleCnt="5"/>
      <dgm:spPr/>
    </dgm:pt>
    <dgm:pt modelId="{078EE6DA-6FF0-46DC-93FB-B94EDAA2414B}" type="pres">
      <dgm:prSet presAssocID="{2C30FF61-9026-4A19-8554-983F2FC447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ovation (House With Sparkles) with solid fill"/>
        </a:ext>
      </dgm:extLst>
    </dgm:pt>
    <dgm:pt modelId="{03C8367B-30C7-4265-A63A-4E2988AAFBD9}" type="pres">
      <dgm:prSet presAssocID="{2C30FF61-9026-4A19-8554-983F2FC447F4}" presName="spaceRect" presStyleCnt="0"/>
      <dgm:spPr/>
    </dgm:pt>
    <dgm:pt modelId="{583531B3-C749-437C-B527-C8A240E458A6}" type="pres">
      <dgm:prSet presAssocID="{2C30FF61-9026-4A19-8554-983F2FC447F4}" presName="parTx" presStyleLbl="revTx" presStyleIdx="0" presStyleCnt="10">
        <dgm:presLayoutVars>
          <dgm:chMax val="0"/>
          <dgm:chPref val="0"/>
        </dgm:presLayoutVars>
      </dgm:prSet>
      <dgm:spPr/>
    </dgm:pt>
    <dgm:pt modelId="{AEC13485-B166-4EF9-8584-1DCEA6B45EBD}" type="pres">
      <dgm:prSet presAssocID="{2C30FF61-9026-4A19-8554-983F2FC447F4}" presName="desTx" presStyleLbl="revTx" presStyleIdx="1" presStyleCnt="10">
        <dgm:presLayoutVars/>
      </dgm:prSet>
      <dgm:spPr/>
    </dgm:pt>
    <dgm:pt modelId="{DEEE3D8B-4D0E-40A4-B538-6837319882A9}" type="pres">
      <dgm:prSet presAssocID="{359A3AEE-AB32-412C-A747-A4860A26C6F8}" presName="sibTrans" presStyleCnt="0"/>
      <dgm:spPr/>
    </dgm:pt>
    <dgm:pt modelId="{C17804F7-9C53-4281-9947-D875FD9D5439}" type="pres">
      <dgm:prSet presAssocID="{A8F77E33-1905-47DA-9F88-24601C02D7AD}" presName="compNode" presStyleCnt="0"/>
      <dgm:spPr/>
    </dgm:pt>
    <dgm:pt modelId="{8C1EE70F-8C3D-42E4-A782-B7C0CF08B47D}" type="pres">
      <dgm:prSet presAssocID="{A8F77E33-1905-47DA-9F88-24601C02D7AD}" presName="bgRect" presStyleLbl="bgShp" presStyleIdx="1" presStyleCnt="5"/>
      <dgm:spPr/>
    </dgm:pt>
    <dgm:pt modelId="{00539142-67E2-42ED-B2D1-F8B6F33F9828}" type="pres">
      <dgm:prSet presAssocID="{A8F77E33-1905-47DA-9F88-24601C02D7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E105E7F-3681-4022-98C9-69257678CAC9}" type="pres">
      <dgm:prSet presAssocID="{A8F77E33-1905-47DA-9F88-24601C02D7AD}" presName="spaceRect" presStyleCnt="0"/>
      <dgm:spPr/>
    </dgm:pt>
    <dgm:pt modelId="{907A7588-2CDD-4754-94BE-CC91A2B42F01}" type="pres">
      <dgm:prSet presAssocID="{A8F77E33-1905-47DA-9F88-24601C02D7AD}" presName="parTx" presStyleLbl="revTx" presStyleIdx="2" presStyleCnt="10">
        <dgm:presLayoutVars>
          <dgm:chMax val="0"/>
          <dgm:chPref val="0"/>
        </dgm:presLayoutVars>
      </dgm:prSet>
      <dgm:spPr/>
    </dgm:pt>
    <dgm:pt modelId="{758D3685-5033-4F97-BFED-D579194F1512}" type="pres">
      <dgm:prSet presAssocID="{A8F77E33-1905-47DA-9F88-24601C02D7AD}" presName="desTx" presStyleLbl="revTx" presStyleIdx="3" presStyleCnt="10">
        <dgm:presLayoutVars/>
      </dgm:prSet>
      <dgm:spPr/>
    </dgm:pt>
    <dgm:pt modelId="{9271BCC4-DAD4-4156-84BC-C7D6A12330EC}" type="pres">
      <dgm:prSet presAssocID="{2FBE3F5E-20E8-4C9E-B574-AEB26622D751}" presName="sibTrans" presStyleCnt="0"/>
      <dgm:spPr/>
    </dgm:pt>
    <dgm:pt modelId="{B63EC3F9-E809-4F02-9160-BC7B61E1D87B}" type="pres">
      <dgm:prSet presAssocID="{A002B4ED-21B9-4D66-892D-7DB8B5C241B7}" presName="compNode" presStyleCnt="0"/>
      <dgm:spPr/>
    </dgm:pt>
    <dgm:pt modelId="{B57C2450-AAAB-4107-B255-568B9DE63829}" type="pres">
      <dgm:prSet presAssocID="{A002B4ED-21B9-4D66-892D-7DB8B5C241B7}" presName="bgRect" presStyleLbl="bgShp" presStyleIdx="2" presStyleCnt="5"/>
      <dgm:spPr/>
    </dgm:pt>
    <dgm:pt modelId="{31AEF6CA-1DC2-4EDC-8161-8FBE46934066}" type="pres">
      <dgm:prSet presAssocID="{A002B4ED-21B9-4D66-892D-7DB8B5C241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1860C58D-28A7-45B0-8827-F840C28874F4}" type="pres">
      <dgm:prSet presAssocID="{A002B4ED-21B9-4D66-892D-7DB8B5C241B7}" presName="spaceRect" presStyleCnt="0"/>
      <dgm:spPr/>
    </dgm:pt>
    <dgm:pt modelId="{57B72392-AE52-492A-A842-2B5346767C77}" type="pres">
      <dgm:prSet presAssocID="{A002B4ED-21B9-4D66-892D-7DB8B5C241B7}" presName="parTx" presStyleLbl="revTx" presStyleIdx="4" presStyleCnt="10">
        <dgm:presLayoutVars>
          <dgm:chMax val="0"/>
          <dgm:chPref val="0"/>
        </dgm:presLayoutVars>
      </dgm:prSet>
      <dgm:spPr/>
    </dgm:pt>
    <dgm:pt modelId="{4060F1E8-B3F3-4B66-BAE4-726F93C8C1CE}" type="pres">
      <dgm:prSet presAssocID="{A002B4ED-21B9-4D66-892D-7DB8B5C241B7}" presName="desTx" presStyleLbl="revTx" presStyleIdx="5" presStyleCnt="10">
        <dgm:presLayoutVars/>
      </dgm:prSet>
      <dgm:spPr/>
    </dgm:pt>
    <dgm:pt modelId="{54739D80-5609-4DF1-BD5E-8081CFC85885}" type="pres">
      <dgm:prSet presAssocID="{E3B64CF8-5580-43D9-BD9A-E3B35137AF59}" presName="sibTrans" presStyleCnt="0"/>
      <dgm:spPr/>
    </dgm:pt>
    <dgm:pt modelId="{42943588-122F-4EFA-8687-37E592386BB4}" type="pres">
      <dgm:prSet presAssocID="{E2C62A00-7ECC-42D4-B36A-F945D5F675F0}" presName="compNode" presStyleCnt="0"/>
      <dgm:spPr/>
    </dgm:pt>
    <dgm:pt modelId="{FB0EC860-612B-4620-AB64-B8962E102BB5}" type="pres">
      <dgm:prSet presAssocID="{E2C62A00-7ECC-42D4-B36A-F945D5F675F0}" presName="bgRect" presStyleLbl="bgShp" presStyleIdx="3" presStyleCnt="5"/>
      <dgm:spPr/>
    </dgm:pt>
    <dgm:pt modelId="{44FDA263-1A2C-43C1-87F8-F24B26ECAFAF}" type="pres">
      <dgm:prSet presAssocID="{E2C62A00-7ECC-42D4-B36A-F945D5F675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7C6415C2-A82F-410D-9372-3D0E502745AA}" type="pres">
      <dgm:prSet presAssocID="{E2C62A00-7ECC-42D4-B36A-F945D5F675F0}" presName="spaceRect" presStyleCnt="0"/>
      <dgm:spPr/>
    </dgm:pt>
    <dgm:pt modelId="{FAA24B4C-66F1-40A1-9C6D-E48EE7ECDED3}" type="pres">
      <dgm:prSet presAssocID="{E2C62A00-7ECC-42D4-B36A-F945D5F675F0}" presName="parTx" presStyleLbl="revTx" presStyleIdx="6" presStyleCnt="10">
        <dgm:presLayoutVars>
          <dgm:chMax val="0"/>
          <dgm:chPref val="0"/>
        </dgm:presLayoutVars>
      </dgm:prSet>
      <dgm:spPr/>
    </dgm:pt>
    <dgm:pt modelId="{DD1C7E73-C0BE-45F1-879E-8593D6A13DFF}" type="pres">
      <dgm:prSet presAssocID="{E2C62A00-7ECC-42D4-B36A-F945D5F675F0}" presName="desTx" presStyleLbl="revTx" presStyleIdx="7" presStyleCnt="10">
        <dgm:presLayoutVars/>
      </dgm:prSet>
      <dgm:spPr/>
    </dgm:pt>
    <dgm:pt modelId="{84B5630A-B2F0-441C-8A9A-D665EFD8BD38}" type="pres">
      <dgm:prSet presAssocID="{AE3E2A7A-4849-4B84-9E96-4BB2CEA72707}" presName="sibTrans" presStyleCnt="0"/>
      <dgm:spPr/>
    </dgm:pt>
    <dgm:pt modelId="{95A075EF-6F26-472D-973D-A06F229FDB90}" type="pres">
      <dgm:prSet presAssocID="{07D5296F-549C-4F02-BF37-ADE76E3F8CDB}" presName="compNode" presStyleCnt="0"/>
      <dgm:spPr/>
    </dgm:pt>
    <dgm:pt modelId="{F9B5F773-A082-4A1B-A880-65923FD661F2}" type="pres">
      <dgm:prSet presAssocID="{07D5296F-549C-4F02-BF37-ADE76E3F8CDB}" presName="bgRect" presStyleLbl="bgShp" presStyleIdx="4" presStyleCnt="5"/>
      <dgm:spPr/>
    </dgm:pt>
    <dgm:pt modelId="{78038222-015B-470D-8D51-E724CB90F1C9}" type="pres">
      <dgm:prSet presAssocID="{07D5296F-549C-4F02-BF37-ADE76E3F8C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1D7CD1-C86F-4BE7-AEEE-E81F1E3FC953}" type="pres">
      <dgm:prSet presAssocID="{07D5296F-549C-4F02-BF37-ADE76E3F8CDB}" presName="spaceRect" presStyleCnt="0"/>
      <dgm:spPr/>
    </dgm:pt>
    <dgm:pt modelId="{0994586F-C23B-4511-B2E1-8EDBBCACC6C3}" type="pres">
      <dgm:prSet presAssocID="{07D5296F-549C-4F02-BF37-ADE76E3F8CDB}" presName="parTx" presStyleLbl="revTx" presStyleIdx="8" presStyleCnt="10">
        <dgm:presLayoutVars>
          <dgm:chMax val="0"/>
          <dgm:chPref val="0"/>
        </dgm:presLayoutVars>
      </dgm:prSet>
      <dgm:spPr/>
    </dgm:pt>
    <dgm:pt modelId="{DB5DB120-C149-4AC9-A608-3988DE223ACD}" type="pres">
      <dgm:prSet presAssocID="{07D5296F-549C-4F02-BF37-ADE76E3F8CDB}" presName="desTx" presStyleLbl="revTx" presStyleIdx="9" presStyleCnt="10">
        <dgm:presLayoutVars/>
      </dgm:prSet>
      <dgm:spPr/>
    </dgm:pt>
  </dgm:ptLst>
  <dgm:cxnLst>
    <dgm:cxn modelId="{EF0F2C01-2F2F-4754-BB7F-79307422E0A3}" type="presOf" srcId="{2C30FF61-9026-4A19-8554-983F2FC447F4}" destId="{583531B3-C749-437C-B527-C8A240E458A6}" srcOrd="0" destOrd="0" presId="urn:microsoft.com/office/officeart/2018/2/layout/IconVerticalSolidList"/>
    <dgm:cxn modelId="{6E0D8806-FBAF-4100-B927-C5AA59586A90}" type="presOf" srcId="{6E918DA1-233E-4507-BBF7-1A1DF6CB4A8F}" destId="{4060F1E8-B3F3-4B66-BAE4-726F93C8C1CE}" srcOrd="0" destOrd="0" presId="urn:microsoft.com/office/officeart/2018/2/layout/IconVerticalSolidList"/>
    <dgm:cxn modelId="{2815AF08-2C4E-422D-A02E-BA3017386E0C}" type="presOf" srcId="{E2C62A00-7ECC-42D4-B36A-F945D5F675F0}" destId="{FAA24B4C-66F1-40A1-9C6D-E48EE7ECDED3}" srcOrd="0" destOrd="0" presId="urn:microsoft.com/office/officeart/2018/2/layout/IconVerticalSolidList"/>
    <dgm:cxn modelId="{D5F0D61F-2915-4968-A0D9-A5D7DA4C6C90}" srcId="{5BE31263-9866-4B1F-957E-C9051C04E94D}" destId="{E2C62A00-7ECC-42D4-B36A-F945D5F675F0}" srcOrd="3" destOrd="0" parTransId="{4891BC09-EFC7-4F95-9AB9-4E62077744A6}" sibTransId="{AE3E2A7A-4849-4B84-9E96-4BB2CEA72707}"/>
    <dgm:cxn modelId="{A26A122B-4B7B-4587-A486-5103A19C5D7B}" srcId="{5BE31263-9866-4B1F-957E-C9051C04E94D}" destId="{A002B4ED-21B9-4D66-892D-7DB8B5C241B7}" srcOrd="2" destOrd="0" parTransId="{955FE331-4557-4E72-8C67-F56BE35EE792}" sibTransId="{E3B64CF8-5580-43D9-BD9A-E3B35137AF59}"/>
    <dgm:cxn modelId="{24530B38-03A9-45B4-A626-E397589788B5}" srcId="{A002B4ED-21B9-4D66-892D-7DB8B5C241B7}" destId="{6E918DA1-233E-4507-BBF7-1A1DF6CB4A8F}" srcOrd="0" destOrd="0" parTransId="{4BA19341-A85C-47B9-B02A-0B181AE51291}" sibTransId="{A58A8FB0-2EE7-46E5-888A-73FCB856E49A}"/>
    <dgm:cxn modelId="{18BA7460-89DB-4720-9809-022F964694A9}" type="presOf" srcId="{B55A6E21-6CFD-42A4-8AED-F8E4153FD6CA}" destId="{DD1C7E73-C0BE-45F1-879E-8593D6A13DFF}" srcOrd="0" destOrd="0" presId="urn:microsoft.com/office/officeart/2018/2/layout/IconVerticalSolidList"/>
    <dgm:cxn modelId="{63565A42-2472-4565-A759-8B9E7106BA04}" srcId="{A8F77E33-1905-47DA-9F88-24601C02D7AD}" destId="{4C880935-A755-4D99-A034-12B359926FDF}" srcOrd="0" destOrd="0" parTransId="{4E31873B-9174-4829-B69A-D720A587D723}" sibTransId="{BB027D69-A5DA-41D2-8FC5-35C415C7E2F4}"/>
    <dgm:cxn modelId="{E6CDC676-3BCF-41B9-A9B3-9E8932DA30A6}" type="presOf" srcId="{731E92A8-84F5-41ED-B268-2F3B292459F3}" destId="{DB5DB120-C149-4AC9-A608-3988DE223ACD}" srcOrd="0" destOrd="0" presId="urn:microsoft.com/office/officeart/2018/2/layout/IconVerticalSolidList"/>
    <dgm:cxn modelId="{EB775A80-FEC5-487E-AC96-5618B3905093}" type="presOf" srcId="{A002B4ED-21B9-4D66-892D-7DB8B5C241B7}" destId="{57B72392-AE52-492A-A842-2B5346767C77}" srcOrd="0" destOrd="0" presId="urn:microsoft.com/office/officeart/2018/2/layout/IconVerticalSolidList"/>
    <dgm:cxn modelId="{038BB5A0-8BB6-437C-A597-9E6EBADA83B4}" type="presOf" srcId="{07D5296F-549C-4F02-BF37-ADE76E3F8CDB}" destId="{0994586F-C23B-4511-B2E1-8EDBBCACC6C3}" srcOrd="0" destOrd="0" presId="urn:microsoft.com/office/officeart/2018/2/layout/IconVerticalSolidList"/>
    <dgm:cxn modelId="{9EB3E9A6-6C5B-401C-B1F4-8FB8692D7218}" srcId="{2C30FF61-9026-4A19-8554-983F2FC447F4}" destId="{9DCCBA9B-A7B1-445A-B6F3-63FDCBD9FECB}" srcOrd="0" destOrd="0" parTransId="{F00DFE66-1092-45E6-85B7-F5B56951F2BB}" sibTransId="{F8896C1D-DA20-4CD0-9973-CE7272640D79}"/>
    <dgm:cxn modelId="{9E63F2A6-1F75-48FA-9A87-3996A8E38EDB}" srcId="{5BE31263-9866-4B1F-957E-C9051C04E94D}" destId="{2C30FF61-9026-4A19-8554-983F2FC447F4}" srcOrd="0" destOrd="0" parTransId="{0942B145-843F-4317-9A38-D9AFB6B942C2}" sibTransId="{359A3AEE-AB32-412C-A747-A4860A26C6F8}"/>
    <dgm:cxn modelId="{B362A7B4-2406-48B6-BDA7-FE291FB5D4B9}" srcId="{5BE31263-9866-4B1F-957E-C9051C04E94D}" destId="{A8F77E33-1905-47DA-9F88-24601C02D7AD}" srcOrd="1" destOrd="0" parTransId="{36ACEC0D-9D15-4AC2-A534-B308798DAE7D}" sibTransId="{2FBE3F5E-20E8-4C9E-B574-AEB26622D751}"/>
    <dgm:cxn modelId="{49ACE6B7-65F9-4B1E-BCD7-FA43C64CD891}" srcId="{07D5296F-549C-4F02-BF37-ADE76E3F8CDB}" destId="{731E92A8-84F5-41ED-B268-2F3B292459F3}" srcOrd="0" destOrd="0" parTransId="{F12682A3-C4B9-4129-8A55-F18FB30C7584}" sibTransId="{00AC93AF-7FA6-4235-AC8F-38BF9DCEE9D2}"/>
    <dgm:cxn modelId="{2CAD24B8-76C4-4EB3-B12A-36BEEDCA567C}" srcId="{E2C62A00-7ECC-42D4-B36A-F945D5F675F0}" destId="{B55A6E21-6CFD-42A4-8AED-F8E4153FD6CA}" srcOrd="0" destOrd="0" parTransId="{6A8789CB-D53B-429E-BB90-1C26A9E6DB21}" sibTransId="{725A070F-5052-4E8D-B2CE-4AE301115EC8}"/>
    <dgm:cxn modelId="{A1EE83DB-E34B-4FDE-BF23-D0D13F9CCCE4}" type="presOf" srcId="{A8F77E33-1905-47DA-9F88-24601C02D7AD}" destId="{907A7588-2CDD-4754-94BE-CC91A2B42F01}" srcOrd="0" destOrd="0" presId="urn:microsoft.com/office/officeart/2018/2/layout/IconVerticalSolidList"/>
    <dgm:cxn modelId="{9CA7DDDC-22DB-4B1C-8362-BB601D2B3C60}" srcId="{5BE31263-9866-4B1F-957E-C9051C04E94D}" destId="{07D5296F-549C-4F02-BF37-ADE76E3F8CDB}" srcOrd="4" destOrd="0" parTransId="{7058B2BD-7853-4E29-BCB6-FBBB2B318ECB}" sibTransId="{417318DF-C40F-4088-AFFD-75B8EDC06960}"/>
    <dgm:cxn modelId="{780CD5E7-035F-4541-A5C4-DDDD31E914EC}" type="presOf" srcId="{5BE31263-9866-4B1F-957E-C9051C04E94D}" destId="{5BB7FFE7-5312-4399-8909-1A5CAB8510D8}" srcOrd="0" destOrd="0" presId="urn:microsoft.com/office/officeart/2018/2/layout/IconVerticalSolidList"/>
    <dgm:cxn modelId="{AF2AFDE7-BC65-4B8F-BD0B-3B96C4FFF117}" type="presOf" srcId="{4C880935-A755-4D99-A034-12B359926FDF}" destId="{758D3685-5033-4F97-BFED-D579194F1512}" srcOrd="0" destOrd="0" presId="urn:microsoft.com/office/officeart/2018/2/layout/IconVerticalSolidList"/>
    <dgm:cxn modelId="{942FEEE8-6602-4FD2-A689-ABF93F24B1CD}" type="presOf" srcId="{9DCCBA9B-A7B1-445A-B6F3-63FDCBD9FECB}" destId="{AEC13485-B166-4EF9-8584-1DCEA6B45EBD}" srcOrd="0" destOrd="0" presId="urn:microsoft.com/office/officeart/2018/2/layout/IconVerticalSolidList"/>
    <dgm:cxn modelId="{22AE9404-D66C-437E-9849-7A62D5DE3FDC}" type="presParOf" srcId="{5BB7FFE7-5312-4399-8909-1A5CAB8510D8}" destId="{A6886191-77E5-4895-93A1-D5BB57D215B7}" srcOrd="0" destOrd="0" presId="urn:microsoft.com/office/officeart/2018/2/layout/IconVerticalSolidList"/>
    <dgm:cxn modelId="{ECFF313E-B840-4D3A-9F67-8BD4AA4D6082}" type="presParOf" srcId="{A6886191-77E5-4895-93A1-D5BB57D215B7}" destId="{17546D8D-114B-4E08-A6C0-8192311C92CD}" srcOrd="0" destOrd="0" presId="urn:microsoft.com/office/officeart/2018/2/layout/IconVerticalSolidList"/>
    <dgm:cxn modelId="{EB6FDD2B-C327-4645-B2E8-CA86742FDC9C}" type="presParOf" srcId="{A6886191-77E5-4895-93A1-D5BB57D215B7}" destId="{078EE6DA-6FF0-46DC-93FB-B94EDAA2414B}" srcOrd="1" destOrd="0" presId="urn:microsoft.com/office/officeart/2018/2/layout/IconVerticalSolidList"/>
    <dgm:cxn modelId="{FC4A9BC5-342F-45A2-BD45-F5061C697598}" type="presParOf" srcId="{A6886191-77E5-4895-93A1-D5BB57D215B7}" destId="{03C8367B-30C7-4265-A63A-4E2988AAFBD9}" srcOrd="2" destOrd="0" presId="urn:microsoft.com/office/officeart/2018/2/layout/IconVerticalSolidList"/>
    <dgm:cxn modelId="{E9583715-870A-4DFA-87DE-60B8D14C2D67}" type="presParOf" srcId="{A6886191-77E5-4895-93A1-D5BB57D215B7}" destId="{583531B3-C749-437C-B527-C8A240E458A6}" srcOrd="3" destOrd="0" presId="urn:microsoft.com/office/officeart/2018/2/layout/IconVerticalSolidList"/>
    <dgm:cxn modelId="{BC2465A9-501A-4AF2-8336-C95566C9D763}" type="presParOf" srcId="{A6886191-77E5-4895-93A1-D5BB57D215B7}" destId="{AEC13485-B166-4EF9-8584-1DCEA6B45EBD}" srcOrd="4" destOrd="0" presId="urn:microsoft.com/office/officeart/2018/2/layout/IconVerticalSolidList"/>
    <dgm:cxn modelId="{8A80C0B3-1246-4C96-B3E7-31A9E9DF0F63}" type="presParOf" srcId="{5BB7FFE7-5312-4399-8909-1A5CAB8510D8}" destId="{DEEE3D8B-4D0E-40A4-B538-6837319882A9}" srcOrd="1" destOrd="0" presId="urn:microsoft.com/office/officeart/2018/2/layout/IconVerticalSolidList"/>
    <dgm:cxn modelId="{CE458D26-2FA8-42A9-9506-10B0668757CE}" type="presParOf" srcId="{5BB7FFE7-5312-4399-8909-1A5CAB8510D8}" destId="{C17804F7-9C53-4281-9947-D875FD9D5439}" srcOrd="2" destOrd="0" presId="urn:microsoft.com/office/officeart/2018/2/layout/IconVerticalSolidList"/>
    <dgm:cxn modelId="{08EDBEAD-718B-4EAA-8F65-A385C0AE8D20}" type="presParOf" srcId="{C17804F7-9C53-4281-9947-D875FD9D5439}" destId="{8C1EE70F-8C3D-42E4-A782-B7C0CF08B47D}" srcOrd="0" destOrd="0" presId="urn:microsoft.com/office/officeart/2018/2/layout/IconVerticalSolidList"/>
    <dgm:cxn modelId="{E56986C1-7119-40CC-9616-79715031F1F7}" type="presParOf" srcId="{C17804F7-9C53-4281-9947-D875FD9D5439}" destId="{00539142-67E2-42ED-B2D1-F8B6F33F9828}" srcOrd="1" destOrd="0" presId="urn:microsoft.com/office/officeart/2018/2/layout/IconVerticalSolidList"/>
    <dgm:cxn modelId="{E3D51149-BB1F-4BF9-A426-49BBD766DDF4}" type="presParOf" srcId="{C17804F7-9C53-4281-9947-D875FD9D5439}" destId="{0E105E7F-3681-4022-98C9-69257678CAC9}" srcOrd="2" destOrd="0" presId="urn:microsoft.com/office/officeart/2018/2/layout/IconVerticalSolidList"/>
    <dgm:cxn modelId="{001462BF-6364-4F69-8BE8-421045E031CF}" type="presParOf" srcId="{C17804F7-9C53-4281-9947-D875FD9D5439}" destId="{907A7588-2CDD-4754-94BE-CC91A2B42F01}" srcOrd="3" destOrd="0" presId="urn:microsoft.com/office/officeart/2018/2/layout/IconVerticalSolidList"/>
    <dgm:cxn modelId="{FA487098-7CB2-4F5B-8652-A0D5F7B70CE9}" type="presParOf" srcId="{C17804F7-9C53-4281-9947-D875FD9D5439}" destId="{758D3685-5033-4F97-BFED-D579194F1512}" srcOrd="4" destOrd="0" presId="urn:microsoft.com/office/officeart/2018/2/layout/IconVerticalSolidList"/>
    <dgm:cxn modelId="{194BAF9A-7112-4610-A994-69FDB55EBBDA}" type="presParOf" srcId="{5BB7FFE7-5312-4399-8909-1A5CAB8510D8}" destId="{9271BCC4-DAD4-4156-84BC-C7D6A12330EC}" srcOrd="3" destOrd="0" presId="urn:microsoft.com/office/officeart/2018/2/layout/IconVerticalSolidList"/>
    <dgm:cxn modelId="{36F7EDEA-ABC1-4279-ADBB-B9FD46A5420C}" type="presParOf" srcId="{5BB7FFE7-5312-4399-8909-1A5CAB8510D8}" destId="{B63EC3F9-E809-4F02-9160-BC7B61E1D87B}" srcOrd="4" destOrd="0" presId="urn:microsoft.com/office/officeart/2018/2/layout/IconVerticalSolidList"/>
    <dgm:cxn modelId="{31D7E86A-EA6C-4F28-8BAE-1FE0BED86817}" type="presParOf" srcId="{B63EC3F9-E809-4F02-9160-BC7B61E1D87B}" destId="{B57C2450-AAAB-4107-B255-568B9DE63829}" srcOrd="0" destOrd="0" presId="urn:microsoft.com/office/officeart/2018/2/layout/IconVerticalSolidList"/>
    <dgm:cxn modelId="{73A2243C-48A9-4D21-861E-721886AE1A15}" type="presParOf" srcId="{B63EC3F9-E809-4F02-9160-BC7B61E1D87B}" destId="{31AEF6CA-1DC2-4EDC-8161-8FBE46934066}" srcOrd="1" destOrd="0" presId="urn:microsoft.com/office/officeart/2018/2/layout/IconVerticalSolidList"/>
    <dgm:cxn modelId="{F2DC2203-F291-4CCA-9C00-91ACC80D8DEF}" type="presParOf" srcId="{B63EC3F9-E809-4F02-9160-BC7B61E1D87B}" destId="{1860C58D-28A7-45B0-8827-F840C28874F4}" srcOrd="2" destOrd="0" presId="urn:microsoft.com/office/officeart/2018/2/layout/IconVerticalSolidList"/>
    <dgm:cxn modelId="{5FB09E87-711B-4C61-8707-1BA6F74A4A08}" type="presParOf" srcId="{B63EC3F9-E809-4F02-9160-BC7B61E1D87B}" destId="{57B72392-AE52-492A-A842-2B5346767C77}" srcOrd="3" destOrd="0" presId="urn:microsoft.com/office/officeart/2018/2/layout/IconVerticalSolidList"/>
    <dgm:cxn modelId="{FB982BE8-F9DF-443D-A6EA-7008725ADBC4}" type="presParOf" srcId="{B63EC3F9-E809-4F02-9160-BC7B61E1D87B}" destId="{4060F1E8-B3F3-4B66-BAE4-726F93C8C1CE}" srcOrd="4" destOrd="0" presId="urn:microsoft.com/office/officeart/2018/2/layout/IconVerticalSolidList"/>
    <dgm:cxn modelId="{D230E3E6-AB42-447D-8608-ECAA3FB73A2E}" type="presParOf" srcId="{5BB7FFE7-5312-4399-8909-1A5CAB8510D8}" destId="{54739D80-5609-4DF1-BD5E-8081CFC85885}" srcOrd="5" destOrd="0" presId="urn:microsoft.com/office/officeart/2018/2/layout/IconVerticalSolidList"/>
    <dgm:cxn modelId="{4708D6FE-006B-4066-8982-792220864013}" type="presParOf" srcId="{5BB7FFE7-5312-4399-8909-1A5CAB8510D8}" destId="{42943588-122F-4EFA-8687-37E592386BB4}" srcOrd="6" destOrd="0" presId="urn:microsoft.com/office/officeart/2018/2/layout/IconVerticalSolidList"/>
    <dgm:cxn modelId="{34ABE456-78C5-4E8A-91B7-9933EA723431}" type="presParOf" srcId="{42943588-122F-4EFA-8687-37E592386BB4}" destId="{FB0EC860-612B-4620-AB64-B8962E102BB5}" srcOrd="0" destOrd="0" presId="urn:microsoft.com/office/officeart/2018/2/layout/IconVerticalSolidList"/>
    <dgm:cxn modelId="{BD4A80F3-1469-4D69-82D7-026453849C41}" type="presParOf" srcId="{42943588-122F-4EFA-8687-37E592386BB4}" destId="{44FDA263-1A2C-43C1-87F8-F24B26ECAFAF}" srcOrd="1" destOrd="0" presId="urn:microsoft.com/office/officeart/2018/2/layout/IconVerticalSolidList"/>
    <dgm:cxn modelId="{B112DBB0-82EB-4D27-AFF5-DF86E78B84B4}" type="presParOf" srcId="{42943588-122F-4EFA-8687-37E592386BB4}" destId="{7C6415C2-A82F-410D-9372-3D0E502745AA}" srcOrd="2" destOrd="0" presId="urn:microsoft.com/office/officeart/2018/2/layout/IconVerticalSolidList"/>
    <dgm:cxn modelId="{702307D1-8B75-42DA-99C0-8944F18D8818}" type="presParOf" srcId="{42943588-122F-4EFA-8687-37E592386BB4}" destId="{FAA24B4C-66F1-40A1-9C6D-E48EE7ECDED3}" srcOrd="3" destOrd="0" presId="urn:microsoft.com/office/officeart/2018/2/layout/IconVerticalSolidList"/>
    <dgm:cxn modelId="{45862EDC-84EB-4B0F-B3B7-689A4D9AC371}" type="presParOf" srcId="{42943588-122F-4EFA-8687-37E592386BB4}" destId="{DD1C7E73-C0BE-45F1-879E-8593D6A13DFF}" srcOrd="4" destOrd="0" presId="urn:microsoft.com/office/officeart/2018/2/layout/IconVerticalSolidList"/>
    <dgm:cxn modelId="{5EA703BB-8D27-4BBB-AF3A-9FFC4DFEE4B1}" type="presParOf" srcId="{5BB7FFE7-5312-4399-8909-1A5CAB8510D8}" destId="{84B5630A-B2F0-441C-8A9A-D665EFD8BD38}" srcOrd="7" destOrd="0" presId="urn:microsoft.com/office/officeart/2018/2/layout/IconVerticalSolidList"/>
    <dgm:cxn modelId="{54AF45FE-FF3D-48CA-95D1-EAD99DB94572}" type="presParOf" srcId="{5BB7FFE7-5312-4399-8909-1A5CAB8510D8}" destId="{95A075EF-6F26-472D-973D-A06F229FDB90}" srcOrd="8" destOrd="0" presId="urn:microsoft.com/office/officeart/2018/2/layout/IconVerticalSolidList"/>
    <dgm:cxn modelId="{006CE23C-728A-4B92-8992-9F5068DA8A9B}" type="presParOf" srcId="{95A075EF-6F26-472D-973D-A06F229FDB90}" destId="{F9B5F773-A082-4A1B-A880-65923FD661F2}" srcOrd="0" destOrd="0" presId="urn:microsoft.com/office/officeart/2018/2/layout/IconVerticalSolidList"/>
    <dgm:cxn modelId="{8A3745DC-497A-4545-ABD8-5FCF46A62D48}" type="presParOf" srcId="{95A075EF-6F26-472D-973D-A06F229FDB90}" destId="{78038222-015B-470D-8D51-E724CB90F1C9}" srcOrd="1" destOrd="0" presId="urn:microsoft.com/office/officeart/2018/2/layout/IconVerticalSolidList"/>
    <dgm:cxn modelId="{4E76F41A-B35D-4F29-B54A-8555E67AD8D4}" type="presParOf" srcId="{95A075EF-6F26-472D-973D-A06F229FDB90}" destId="{7A1D7CD1-C86F-4BE7-AEEE-E81F1E3FC953}" srcOrd="2" destOrd="0" presId="urn:microsoft.com/office/officeart/2018/2/layout/IconVerticalSolidList"/>
    <dgm:cxn modelId="{73D0992B-22F9-42F3-AA4A-9A88F594B0AC}" type="presParOf" srcId="{95A075EF-6F26-472D-973D-A06F229FDB90}" destId="{0994586F-C23B-4511-B2E1-8EDBBCACC6C3}" srcOrd="3" destOrd="0" presId="urn:microsoft.com/office/officeart/2018/2/layout/IconVerticalSolidList"/>
    <dgm:cxn modelId="{1C02E11E-66FF-4B60-B2B1-0132BA143B53}" type="presParOf" srcId="{95A075EF-6F26-472D-973D-A06F229FDB90}" destId="{DB5DB120-C149-4AC9-A608-3988DE223A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C5FB60-189B-47FF-A8B4-1203D44EAF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0D5E11-0701-4F90-85BC-93942CCEE9E0}">
      <dgm:prSet/>
      <dgm:spPr/>
      <dgm:t>
        <a:bodyPr/>
        <a:lstStyle/>
        <a:p>
          <a:r>
            <a:rPr lang="en-US"/>
            <a:t>Building Linear Regression Model with the extended dataset (35 attributes) </a:t>
          </a:r>
        </a:p>
      </dgm:t>
    </dgm:pt>
    <dgm:pt modelId="{1E8B8DFA-DAC6-48F2-BE53-4D977A9C724F}" type="parTrans" cxnId="{6138E200-05EF-4BA3-A059-7BF38176A3AE}">
      <dgm:prSet/>
      <dgm:spPr/>
      <dgm:t>
        <a:bodyPr/>
        <a:lstStyle/>
        <a:p>
          <a:endParaRPr lang="en-US"/>
        </a:p>
      </dgm:t>
    </dgm:pt>
    <dgm:pt modelId="{0CD63E76-AB8A-4E00-98F6-07DEACC9B69B}" type="sibTrans" cxnId="{6138E200-05EF-4BA3-A059-7BF38176A3AE}">
      <dgm:prSet/>
      <dgm:spPr/>
      <dgm:t>
        <a:bodyPr/>
        <a:lstStyle/>
        <a:p>
          <a:endParaRPr lang="en-US"/>
        </a:p>
      </dgm:t>
    </dgm:pt>
    <dgm:pt modelId="{B6E53678-2C63-49FB-BEC1-4BBC60785152}">
      <dgm:prSet/>
      <dgm:spPr/>
      <dgm:t>
        <a:bodyPr/>
        <a:lstStyle/>
        <a:p>
          <a:r>
            <a:rPr lang="en-US"/>
            <a:t>Feature selection preprocessing filters </a:t>
          </a:r>
        </a:p>
      </dgm:t>
    </dgm:pt>
    <dgm:pt modelId="{92B36707-DD59-4943-A538-A6A0839F68E6}" type="parTrans" cxnId="{F96A7962-ED45-4D7E-9D11-0C47C3610721}">
      <dgm:prSet/>
      <dgm:spPr/>
      <dgm:t>
        <a:bodyPr/>
        <a:lstStyle/>
        <a:p>
          <a:endParaRPr lang="en-US"/>
        </a:p>
      </dgm:t>
    </dgm:pt>
    <dgm:pt modelId="{0A434786-6F34-4F54-ACA6-45D3DF70839A}" type="sibTrans" cxnId="{F96A7962-ED45-4D7E-9D11-0C47C3610721}">
      <dgm:prSet/>
      <dgm:spPr/>
      <dgm:t>
        <a:bodyPr/>
        <a:lstStyle/>
        <a:p>
          <a:endParaRPr lang="en-US"/>
        </a:p>
      </dgm:t>
    </dgm:pt>
    <dgm:pt modelId="{7CABB92A-07E0-450A-8F5A-C6A69C2704A2}">
      <dgm:prSet/>
      <dgm:spPr/>
      <dgm:t>
        <a:bodyPr/>
        <a:lstStyle/>
        <a:p>
          <a:r>
            <a:rPr lang="en-US"/>
            <a:t>Wrapper subset evaluation </a:t>
          </a:r>
        </a:p>
      </dgm:t>
    </dgm:pt>
    <dgm:pt modelId="{0955222E-F608-4D10-8719-48AC3FA6DBF7}" type="parTrans" cxnId="{A0CA64D1-5DB2-42AF-B0E3-777F35447072}">
      <dgm:prSet/>
      <dgm:spPr/>
      <dgm:t>
        <a:bodyPr/>
        <a:lstStyle/>
        <a:p>
          <a:endParaRPr lang="en-US"/>
        </a:p>
      </dgm:t>
    </dgm:pt>
    <dgm:pt modelId="{5AC50E47-EA95-4CED-9758-0B6F97B35FCA}" type="sibTrans" cxnId="{A0CA64D1-5DB2-42AF-B0E3-777F35447072}">
      <dgm:prSet/>
      <dgm:spPr/>
      <dgm:t>
        <a:bodyPr/>
        <a:lstStyle/>
        <a:p>
          <a:endParaRPr lang="en-US"/>
        </a:p>
      </dgm:t>
    </dgm:pt>
    <dgm:pt modelId="{DD81ABB1-CA4F-4FF8-B263-4BA4ABFA864E}">
      <dgm:prSet/>
      <dgm:spPr/>
      <dgm:t>
        <a:bodyPr/>
        <a:lstStyle/>
        <a:p>
          <a:r>
            <a:rPr lang="en-US"/>
            <a:t>Greedy stepwise search </a:t>
          </a:r>
        </a:p>
      </dgm:t>
    </dgm:pt>
    <dgm:pt modelId="{973F4992-8545-489C-92AA-C2083EBBDC25}" type="parTrans" cxnId="{2C28BCC1-6929-4549-A863-8F7533E55112}">
      <dgm:prSet/>
      <dgm:spPr/>
      <dgm:t>
        <a:bodyPr/>
        <a:lstStyle/>
        <a:p>
          <a:endParaRPr lang="en-US"/>
        </a:p>
      </dgm:t>
    </dgm:pt>
    <dgm:pt modelId="{95E2FD4A-120C-4281-B5E5-49DB6026A18D}" type="sibTrans" cxnId="{2C28BCC1-6929-4549-A863-8F7533E55112}">
      <dgm:prSet/>
      <dgm:spPr/>
      <dgm:t>
        <a:bodyPr/>
        <a:lstStyle/>
        <a:p>
          <a:endParaRPr lang="en-US"/>
        </a:p>
      </dgm:t>
    </dgm:pt>
    <dgm:pt modelId="{5F6741A9-3A1C-4894-8388-2ED8A0EF4811}">
      <dgm:prSet/>
      <dgm:spPr/>
      <dgm:t>
        <a:bodyPr/>
        <a:lstStyle/>
        <a:p>
          <a:r>
            <a:rPr lang="en-US"/>
            <a:t>Remove 13 attributes </a:t>
          </a:r>
        </a:p>
      </dgm:t>
    </dgm:pt>
    <dgm:pt modelId="{061B14A7-1472-4928-8D54-42F36525A9FA}" type="parTrans" cxnId="{D369E88F-8651-43CF-BE54-2D7B13D47632}">
      <dgm:prSet/>
      <dgm:spPr/>
      <dgm:t>
        <a:bodyPr/>
        <a:lstStyle/>
        <a:p>
          <a:endParaRPr lang="en-US"/>
        </a:p>
      </dgm:t>
    </dgm:pt>
    <dgm:pt modelId="{6E948BC4-04CE-4D17-9924-3A2CAA16F4D7}" type="sibTrans" cxnId="{D369E88F-8651-43CF-BE54-2D7B13D47632}">
      <dgm:prSet/>
      <dgm:spPr/>
      <dgm:t>
        <a:bodyPr/>
        <a:lstStyle/>
        <a:p>
          <a:endParaRPr lang="en-US"/>
        </a:p>
      </dgm:t>
    </dgm:pt>
    <dgm:pt modelId="{A4FC4F41-B432-43FA-ADE1-6CC469BE0F48}" type="pres">
      <dgm:prSet presAssocID="{15C5FB60-189B-47FF-A8B4-1203D44EAF0E}" presName="Name0" presStyleCnt="0">
        <dgm:presLayoutVars>
          <dgm:dir/>
          <dgm:animLvl val="lvl"/>
          <dgm:resizeHandles val="exact"/>
        </dgm:presLayoutVars>
      </dgm:prSet>
      <dgm:spPr/>
    </dgm:pt>
    <dgm:pt modelId="{FA24B073-C31F-459A-8E74-400C2C82E8A5}" type="pres">
      <dgm:prSet presAssocID="{5F6741A9-3A1C-4894-8388-2ED8A0EF4811}" presName="boxAndChildren" presStyleCnt="0"/>
      <dgm:spPr/>
    </dgm:pt>
    <dgm:pt modelId="{097E2487-6597-4AD0-8F7C-5ACF80174CFB}" type="pres">
      <dgm:prSet presAssocID="{5F6741A9-3A1C-4894-8388-2ED8A0EF4811}" presName="parentTextBox" presStyleLbl="node1" presStyleIdx="0" presStyleCnt="3"/>
      <dgm:spPr/>
    </dgm:pt>
    <dgm:pt modelId="{308D5B01-E335-4A0C-923D-C39F8AD88F4F}" type="pres">
      <dgm:prSet presAssocID="{0A434786-6F34-4F54-ACA6-45D3DF70839A}" presName="sp" presStyleCnt="0"/>
      <dgm:spPr/>
    </dgm:pt>
    <dgm:pt modelId="{30A97888-4D84-467A-94E9-4A142A451AA1}" type="pres">
      <dgm:prSet presAssocID="{B6E53678-2C63-49FB-BEC1-4BBC60785152}" presName="arrowAndChildren" presStyleCnt="0"/>
      <dgm:spPr/>
    </dgm:pt>
    <dgm:pt modelId="{BA43728C-BEC7-47EA-BC39-33E96DAC41C1}" type="pres">
      <dgm:prSet presAssocID="{B6E53678-2C63-49FB-BEC1-4BBC60785152}" presName="parentTextArrow" presStyleLbl="node1" presStyleIdx="0" presStyleCnt="3"/>
      <dgm:spPr/>
    </dgm:pt>
    <dgm:pt modelId="{24870A0E-D301-4A23-A0CE-CF8DA3D7A733}" type="pres">
      <dgm:prSet presAssocID="{B6E53678-2C63-49FB-BEC1-4BBC60785152}" presName="arrow" presStyleLbl="node1" presStyleIdx="1" presStyleCnt="3"/>
      <dgm:spPr/>
    </dgm:pt>
    <dgm:pt modelId="{83D35644-C6EB-4656-B97E-3CB3535D7281}" type="pres">
      <dgm:prSet presAssocID="{B6E53678-2C63-49FB-BEC1-4BBC60785152}" presName="descendantArrow" presStyleCnt="0"/>
      <dgm:spPr/>
    </dgm:pt>
    <dgm:pt modelId="{98E54D8F-29CD-4CEC-8347-F6981135F9CF}" type="pres">
      <dgm:prSet presAssocID="{7CABB92A-07E0-450A-8F5A-C6A69C2704A2}" presName="childTextArrow" presStyleLbl="fgAccFollowNode1" presStyleIdx="0" presStyleCnt="2">
        <dgm:presLayoutVars>
          <dgm:bulletEnabled val="1"/>
        </dgm:presLayoutVars>
      </dgm:prSet>
      <dgm:spPr/>
    </dgm:pt>
    <dgm:pt modelId="{B988B66E-3195-4BFA-9CD1-84A787F2FCEB}" type="pres">
      <dgm:prSet presAssocID="{DD81ABB1-CA4F-4FF8-B263-4BA4ABFA864E}" presName="childTextArrow" presStyleLbl="fgAccFollowNode1" presStyleIdx="1" presStyleCnt="2">
        <dgm:presLayoutVars>
          <dgm:bulletEnabled val="1"/>
        </dgm:presLayoutVars>
      </dgm:prSet>
      <dgm:spPr/>
    </dgm:pt>
    <dgm:pt modelId="{DB370D54-39DE-4495-B5E2-34C9D0276239}" type="pres">
      <dgm:prSet presAssocID="{0CD63E76-AB8A-4E00-98F6-07DEACC9B69B}" presName="sp" presStyleCnt="0"/>
      <dgm:spPr/>
    </dgm:pt>
    <dgm:pt modelId="{9E8C176C-A49B-410D-993C-E3726CAF4562}" type="pres">
      <dgm:prSet presAssocID="{590D5E11-0701-4F90-85BC-93942CCEE9E0}" presName="arrowAndChildren" presStyleCnt="0"/>
      <dgm:spPr/>
    </dgm:pt>
    <dgm:pt modelId="{75C3F04A-7C49-4361-A63B-3AEA609C0D4A}" type="pres">
      <dgm:prSet presAssocID="{590D5E11-0701-4F90-85BC-93942CCEE9E0}" presName="parentTextArrow" presStyleLbl="node1" presStyleIdx="2" presStyleCnt="3"/>
      <dgm:spPr/>
    </dgm:pt>
  </dgm:ptLst>
  <dgm:cxnLst>
    <dgm:cxn modelId="{6138E200-05EF-4BA3-A059-7BF38176A3AE}" srcId="{15C5FB60-189B-47FF-A8B4-1203D44EAF0E}" destId="{590D5E11-0701-4F90-85BC-93942CCEE9E0}" srcOrd="0" destOrd="0" parTransId="{1E8B8DFA-DAC6-48F2-BE53-4D977A9C724F}" sibTransId="{0CD63E76-AB8A-4E00-98F6-07DEACC9B69B}"/>
    <dgm:cxn modelId="{18E69D08-E4A0-41E6-8E10-E1200C1D0130}" type="presOf" srcId="{590D5E11-0701-4F90-85BC-93942CCEE9E0}" destId="{75C3F04A-7C49-4361-A63B-3AEA609C0D4A}" srcOrd="0" destOrd="0" presId="urn:microsoft.com/office/officeart/2005/8/layout/process4"/>
    <dgm:cxn modelId="{C9AD622C-8A0A-4D9C-9DCF-EAB31047B522}" type="presOf" srcId="{DD81ABB1-CA4F-4FF8-B263-4BA4ABFA864E}" destId="{B988B66E-3195-4BFA-9CD1-84A787F2FCEB}" srcOrd="0" destOrd="0" presId="urn:microsoft.com/office/officeart/2005/8/layout/process4"/>
    <dgm:cxn modelId="{F96A7962-ED45-4D7E-9D11-0C47C3610721}" srcId="{15C5FB60-189B-47FF-A8B4-1203D44EAF0E}" destId="{B6E53678-2C63-49FB-BEC1-4BBC60785152}" srcOrd="1" destOrd="0" parTransId="{92B36707-DD59-4943-A538-A6A0839F68E6}" sibTransId="{0A434786-6F34-4F54-ACA6-45D3DF70839A}"/>
    <dgm:cxn modelId="{DA459E88-8D39-4BA6-B208-1E8F1F9C2E9D}" type="presOf" srcId="{B6E53678-2C63-49FB-BEC1-4BBC60785152}" destId="{BA43728C-BEC7-47EA-BC39-33E96DAC41C1}" srcOrd="0" destOrd="0" presId="urn:microsoft.com/office/officeart/2005/8/layout/process4"/>
    <dgm:cxn modelId="{D369E88F-8651-43CF-BE54-2D7B13D47632}" srcId="{15C5FB60-189B-47FF-A8B4-1203D44EAF0E}" destId="{5F6741A9-3A1C-4894-8388-2ED8A0EF4811}" srcOrd="2" destOrd="0" parTransId="{061B14A7-1472-4928-8D54-42F36525A9FA}" sibTransId="{6E948BC4-04CE-4D17-9924-3A2CAA16F4D7}"/>
    <dgm:cxn modelId="{BC5D0F93-BFA1-4873-84CB-FCE3ACD2333F}" type="presOf" srcId="{7CABB92A-07E0-450A-8F5A-C6A69C2704A2}" destId="{98E54D8F-29CD-4CEC-8347-F6981135F9CF}" srcOrd="0" destOrd="0" presId="urn:microsoft.com/office/officeart/2005/8/layout/process4"/>
    <dgm:cxn modelId="{2C28BCC1-6929-4549-A863-8F7533E55112}" srcId="{B6E53678-2C63-49FB-BEC1-4BBC60785152}" destId="{DD81ABB1-CA4F-4FF8-B263-4BA4ABFA864E}" srcOrd="1" destOrd="0" parTransId="{973F4992-8545-489C-92AA-C2083EBBDC25}" sibTransId="{95E2FD4A-120C-4281-B5E5-49DB6026A18D}"/>
    <dgm:cxn modelId="{E07C61CA-A61E-4E61-816C-A8D63471C7DD}" type="presOf" srcId="{15C5FB60-189B-47FF-A8B4-1203D44EAF0E}" destId="{A4FC4F41-B432-43FA-ADE1-6CC469BE0F48}" srcOrd="0" destOrd="0" presId="urn:microsoft.com/office/officeart/2005/8/layout/process4"/>
    <dgm:cxn modelId="{6121CDCB-6731-4908-91AD-C815FDF4DDB4}" type="presOf" srcId="{5F6741A9-3A1C-4894-8388-2ED8A0EF4811}" destId="{097E2487-6597-4AD0-8F7C-5ACF80174CFB}" srcOrd="0" destOrd="0" presId="urn:microsoft.com/office/officeart/2005/8/layout/process4"/>
    <dgm:cxn modelId="{A0CA64D1-5DB2-42AF-B0E3-777F35447072}" srcId="{B6E53678-2C63-49FB-BEC1-4BBC60785152}" destId="{7CABB92A-07E0-450A-8F5A-C6A69C2704A2}" srcOrd="0" destOrd="0" parTransId="{0955222E-F608-4D10-8719-48AC3FA6DBF7}" sibTransId="{5AC50E47-EA95-4CED-9758-0B6F97B35FCA}"/>
    <dgm:cxn modelId="{F2E33BE5-7DA6-4650-8ED2-3E882761896A}" type="presOf" srcId="{B6E53678-2C63-49FB-BEC1-4BBC60785152}" destId="{24870A0E-D301-4A23-A0CE-CF8DA3D7A733}" srcOrd="1" destOrd="0" presId="urn:microsoft.com/office/officeart/2005/8/layout/process4"/>
    <dgm:cxn modelId="{360DA148-6BF3-4975-9120-7039126C9BE3}" type="presParOf" srcId="{A4FC4F41-B432-43FA-ADE1-6CC469BE0F48}" destId="{FA24B073-C31F-459A-8E74-400C2C82E8A5}" srcOrd="0" destOrd="0" presId="urn:microsoft.com/office/officeart/2005/8/layout/process4"/>
    <dgm:cxn modelId="{B8DA7371-8A52-403C-91A8-84740C06636E}" type="presParOf" srcId="{FA24B073-C31F-459A-8E74-400C2C82E8A5}" destId="{097E2487-6597-4AD0-8F7C-5ACF80174CFB}" srcOrd="0" destOrd="0" presId="urn:microsoft.com/office/officeart/2005/8/layout/process4"/>
    <dgm:cxn modelId="{0C54EC22-D44A-4939-A616-FC040C9FA693}" type="presParOf" srcId="{A4FC4F41-B432-43FA-ADE1-6CC469BE0F48}" destId="{308D5B01-E335-4A0C-923D-C39F8AD88F4F}" srcOrd="1" destOrd="0" presId="urn:microsoft.com/office/officeart/2005/8/layout/process4"/>
    <dgm:cxn modelId="{93867623-3C90-44BF-9848-B661BC99BC8D}" type="presParOf" srcId="{A4FC4F41-B432-43FA-ADE1-6CC469BE0F48}" destId="{30A97888-4D84-467A-94E9-4A142A451AA1}" srcOrd="2" destOrd="0" presId="urn:microsoft.com/office/officeart/2005/8/layout/process4"/>
    <dgm:cxn modelId="{9A3A7704-C4F8-4B22-BF62-9BD145D9F472}" type="presParOf" srcId="{30A97888-4D84-467A-94E9-4A142A451AA1}" destId="{BA43728C-BEC7-47EA-BC39-33E96DAC41C1}" srcOrd="0" destOrd="0" presId="urn:microsoft.com/office/officeart/2005/8/layout/process4"/>
    <dgm:cxn modelId="{9417D5CE-BF16-47F6-8FA9-DF1F85304EA7}" type="presParOf" srcId="{30A97888-4D84-467A-94E9-4A142A451AA1}" destId="{24870A0E-D301-4A23-A0CE-CF8DA3D7A733}" srcOrd="1" destOrd="0" presId="urn:microsoft.com/office/officeart/2005/8/layout/process4"/>
    <dgm:cxn modelId="{9C409DE8-6AE6-413D-95CD-877BF0002858}" type="presParOf" srcId="{30A97888-4D84-467A-94E9-4A142A451AA1}" destId="{83D35644-C6EB-4656-B97E-3CB3535D7281}" srcOrd="2" destOrd="0" presId="urn:microsoft.com/office/officeart/2005/8/layout/process4"/>
    <dgm:cxn modelId="{DD03979A-14EC-453F-A63A-0896564A1EB5}" type="presParOf" srcId="{83D35644-C6EB-4656-B97E-3CB3535D7281}" destId="{98E54D8F-29CD-4CEC-8347-F6981135F9CF}" srcOrd="0" destOrd="0" presId="urn:microsoft.com/office/officeart/2005/8/layout/process4"/>
    <dgm:cxn modelId="{FDD36536-FE28-40C2-BC80-F031B4A688E6}" type="presParOf" srcId="{83D35644-C6EB-4656-B97E-3CB3535D7281}" destId="{B988B66E-3195-4BFA-9CD1-84A787F2FCEB}" srcOrd="1" destOrd="0" presId="urn:microsoft.com/office/officeart/2005/8/layout/process4"/>
    <dgm:cxn modelId="{3BA052CD-A7D7-4BB5-A945-DFD2C4B89FA2}" type="presParOf" srcId="{A4FC4F41-B432-43FA-ADE1-6CC469BE0F48}" destId="{DB370D54-39DE-4495-B5E2-34C9D0276239}" srcOrd="3" destOrd="0" presId="urn:microsoft.com/office/officeart/2005/8/layout/process4"/>
    <dgm:cxn modelId="{3C880574-4877-4071-B595-1592F9C4AC15}" type="presParOf" srcId="{A4FC4F41-B432-43FA-ADE1-6CC469BE0F48}" destId="{9E8C176C-A49B-410D-993C-E3726CAF4562}" srcOrd="4" destOrd="0" presId="urn:microsoft.com/office/officeart/2005/8/layout/process4"/>
    <dgm:cxn modelId="{6DA50739-3052-438C-BF3D-866C3DAA44E0}" type="presParOf" srcId="{9E8C176C-A49B-410D-993C-E3726CAF4562}" destId="{75C3F04A-7C49-4361-A63B-3AEA609C0D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30C91-AD9E-4053-9E96-C5A7229EDA18}">
      <dsp:nvSpPr>
        <dsp:cNvPr id="0" name=""/>
        <dsp:cNvSpPr/>
      </dsp:nvSpPr>
      <dsp:spPr>
        <a:xfrm>
          <a:off x="2011" y="894748"/>
          <a:ext cx="1596163" cy="22346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43" tIns="330200" rIns="1244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Airbnb listing from various major cities</a:t>
          </a:r>
        </a:p>
      </dsp:txBody>
      <dsp:txXfrm>
        <a:off x="2011" y="1743907"/>
        <a:ext cx="1596163" cy="1340776"/>
      </dsp:txXfrm>
    </dsp:sp>
    <dsp:sp modelId="{93FC46A7-BC68-40E0-BC06-F8E675C4DB0C}">
      <dsp:nvSpPr>
        <dsp:cNvPr id="0" name=""/>
        <dsp:cNvSpPr/>
      </dsp:nvSpPr>
      <dsp:spPr>
        <a:xfrm>
          <a:off x="464899" y="1118211"/>
          <a:ext cx="670388" cy="670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66" tIns="12700" rIns="52266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3075" y="1216387"/>
        <a:ext cx="474036" cy="474036"/>
      </dsp:txXfrm>
    </dsp:sp>
    <dsp:sp modelId="{C318DF2A-3D25-4B99-8979-7A7E964D4B69}">
      <dsp:nvSpPr>
        <dsp:cNvPr id="0" name=""/>
        <dsp:cNvSpPr/>
      </dsp:nvSpPr>
      <dsp:spPr>
        <a:xfrm>
          <a:off x="2011" y="3129304"/>
          <a:ext cx="15961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C2B9F-7DD2-4C28-9B87-E7364E84E8A2}">
      <dsp:nvSpPr>
        <dsp:cNvPr id="0" name=""/>
        <dsp:cNvSpPr/>
      </dsp:nvSpPr>
      <dsp:spPr>
        <a:xfrm>
          <a:off x="1757791" y="894748"/>
          <a:ext cx="1596163" cy="22346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43" tIns="330200" rIns="1244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Combine with other relevant data</a:t>
          </a:r>
        </a:p>
      </dsp:txBody>
      <dsp:txXfrm>
        <a:off x="1757791" y="1743907"/>
        <a:ext cx="1596163" cy="1340776"/>
      </dsp:txXfrm>
    </dsp:sp>
    <dsp:sp modelId="{F3B0D60C-8EA0-420C-BF73-764CD0FEF4AD}">
      <dsp:nvSpPr>
        <dsp:cNvPr id="0" name=""/>
        <dsp:cNvSpPr/>
      </dsp:nvSpPr>
      <dsp:spPr>
        <a:xfrm>
          <a:off x="2220678" y="1118211"/>
          <a:ext cx="670388" cy="670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66" tIns="12700" rIns="52266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18854" y="1216387"/>
        <a:ext cx="474036" cy="474036"/>
      </dsp:txXfrm>
    </dsp:sp>
    <dsp:sp modelId="{8E0971A6-7CAA-4EA5-905F-38CE4F4BE9F2}">
      <dsp:nvSpPr>
        <dsp:cNvPr id="0" name=""/>
        <dsp:cNvSpPr/>
      </dsp:nvSpPr>
      <dsp:spPr>
        <a:xfrm>
          <a:off x="1757791" y="3129304"/>
          <a:ext cx="15961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7DEA9-FBC6-45FA-9BBA-A2A35F8E8EEE}">
      <dsp:nvSpPr>
        <dsp:cNvPr id="0" name=""/>
        <dsp:cNvSpPr/>
      </dsp:nvSpPr>
      <dsp:spPr>
        <a:xfrm>
          <a:off x="3513570" y="894748"/>
          <a:ext cx="1596163" cy="22346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43" tIns="330200" rIns="1244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a model that is able to predict AirBnB prices trained for a single city</a:t>
          </a:r>
        </a:p>
      </dsp:txBody>
      <dsp:txXfrm>
        <a:off x="3513570" y="1743907"/>
        <a:ext cx="1596163" cy="1340776"/>
      </dsp:txXfrm>
    </dsp:sp>
    <dsp:sp modelId="{C849C819-0ECF-4260-9073-2DCB314C5AF9}">
      <dsp:nvSpPr>
        <dsp:cNvPr id="0" name=""/>
        <dsp:cNvSpPr/>
      </dsp:nvSpPr>
      <dsp:spPr>
        <a:xfrm>
          <a:off x="3976457" y="1118211"/>
          <a:ext cx="670388" cy="670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66" tIns="12700" rIns="52266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074633" y="1216387"/>
        <a:ext cx="474036" cy="474036"/>
      </dsp:txXfrm>
    </dsp:sp>
    <dsp:sp modelId="{3573AA71-7E4B-46D4-8070-75B0347A3831}">
      <dsp:nvSpPr>
        <dsp:cNvPr id="0" name=""/>
        <dsp:cNvSpPr/>
      </dsp:nvSpPr>
      <dsp:spPr>
        <a:xfrm>
          <a:off x="3513570" y="3129304"/>
          <a:ext cx="15961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F819-A616-4CA6-A2DE-8C9859EAEE77}">
      <dsp:nvSpPr>
        <dsp:cNvPr id="0" name=""/>
        <dsp:cNvSpPr/>
      </dsp:nvSpPr>
      <dsp:spPr>
        <a:xfrm>
          <a:off x="5269349" y="894748"/>
          <a:ext cx="1596163" cy="22346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43" tIns="330200" rIns="1244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See if the model generalizes to the other cities</a:t>
          </a:r>
        </a:p>
      </dsp:txBody>
      <dsp:txXfrm>
        <a:off x="5269349" y="1743907"/>
        <a:ext cx="1596163" cy="1340776"/>
      </dsp:txXfrm>
    </dsp:sp>
    <dsp:sp modelId="{BE27927C-F61B-4C23-A38E-7E7EFE8B942A}">
      <dsp:nvSpPr>
        <dsp:cNvPr id="0" name=""/>
        <dsp:cNvSpPr/>
      </dsp:nvSpPr>
      <dsp:spPr>
        <a:xfrm>
          <a:off x="5732237" y="1118211"/>
          <a:ext cx="670388" cy="670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66" tIns="12700" rIns="52266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830413" y="1216387"/>
        <a:ext cx="474036" cy="474036"/>
      </dsp:txXfrm>
    </dsp:sp>
    <dsp:sp modelId="{B78B40DF-DFC2-4A0E-B907-58D0B6CFC97C}">
      <dsp:nvSpPr>
        <dsp:cNvPr id="0" name=""/>
        <dsp:cNvSpPr/>
      </dsp:nvSpPr>
      <dsp:spPr>
        <a:xfrm>
          <a:off x="5269349" y="3129304"/>
          <a:ext cx="15961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4B756-6D30-4B8F-9B29-C4D8976F8096}">
      <dsp:nvSpPr>
        <dsp:cNvPr id="0" name=""/>
        <dsp:cNvSpPr/>
      </dsp:nvSpPr>
      <dsp:spPr>
        <a:xfrm>
          <a:off x="0" y="4100806"/>
          <a:ext cx="6290226" cy="1345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Added these 3 attributes to both the original datasets and the extended datasets</a:t>
          </a:r>
        </a:p>
      </dsp:txBody>
      <dsp:txXfrm>
        <a:off x="0" y="4100806"/>
        <a:ext cx="6290226" cy="726827"/>
      </dsp:txXfrm>
    </dsp:sp>
    <dsp:sp modelId="{6F5BF5E3-0FC2-421E-8744-6ED5702211AC}">
      <dsp:nvSpPr>
        <dsp:cNvPr id="0" name=""/>
        <dsp:cNvSpPr/>
      </dsp:nvSpPr>
      <dsp:spPr>
        <a:xfrm>
          <a:off x="3071" y="4828596"/>
          <a:ext cx="2094694" cy="6191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dist_to_nearest_airport</a:t>
          </a:r>
          <a:endParaRPr lang="en-US" sz="1300" kern="1200" dirty="0"/>
        </a:p>
      </dsp:txBody>
      <dsp:txXfrm>
        <a:off x="3071" y="4828596"/>
        <a:ext cx="2094694" cy="619148"/>
      </dsp:txXfrm>
    </dsp:sp>
    <dsp:sp modelId="{C66CC4BA-C01F-4039-BD4F-7531751ECABF}">
      <dsp:nvSpPr>
        <dsp:cNvPr id="0" name=""/>
        <dsp:cNvSpPr/>
      </dsp:nvSpPr>
      <dsp:spPr>
        <a:xfrm>
          <a:off x="2097765" y="4828596"/>
          <a:ext cx="2094694" cy="619148"/>
        </a:xfrm>
        <a:prstGeom prst="rect">
          <a:avLst/>
        </a:prstGeom>
        <a:solidFill>
          <a:schemeClr val="accent2">
            <a:tint val="40000"/>
            <a:alpha val="90000"/>
            <a:hueOff val="298532"/>
            <a:satOff val="-5550"/>
            <a:lumOff val="-2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8532"/>
              <a:satOff val="-5550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dist_to_nearest_subway</a:t>
          </a:r>
          <a:endParaRPr lang="en-US" sz="1300" kern="1200" dirty="0"/>
        </a:p>
      </dsp:txBody>
      <dsp:txXfrm>
        <a:off x="2097765" y="4828596"/>
        <a:ext cx="2094694" cy="619148"/>
      </dsp:txXfrm>
    </dsp:sp>
    <dsp:sp modelId="{D1570C2F-58FC-4CA1-95E3-95DF57F47683}">
      <dsp:nvSpPr>
        <dsp:cNvPr id="0" name=""/>
        <dsp:cNvSpPr/>
      </dsp:nvSpPr>
      <dsp:spPr>
        <a:xfrm>
          <a:off x="4192460" y="4828596"/>
          <a:ext cx="2094694" cy="619148"/>
        </a:xfrm>
        <a:prstGeom prst="rect">
          <a:avLst/>
        </a:prstGeom>
        <a:solidFill>
          <a:schemeClr val="accent2">
            <a:tint val="40000"/>
            <a:alpha val="90000"/>
            <a:hueOff val="597064"/>
            <a:satOff val="-11100"/>
            <a:lumOff val="-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7064"/>
              <a:satOff val="-11100"/>
              <a:lumOff val="-5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dist_to_city_center</a:t>
          </a:r>
          <a:endParaRPr lang="en-US" sz="1300" kern="1200" dirty="0"/>
        </a:p>
      </dsp:txBody>
      <dsp:txXfrm>
        <a:off x="4192460" y="4828596"/>
        <a:ext cx="2094694" cy="619148"/>
      </dsp:txXfrm>
    </dsp:sp>
    <dsp:sp modelId="{1423A1D6-2B35-4F56-8F7E-97E93395897F}">
      <dsp:nvSpPr>
        <dsp:cNvPr id="0" name=""/>
        <dsp:cNvSpPr/>
      </dsp:nvSpPr>
      <dsp:spPr>
        <a:xfrm rot="10800000">
          <a:off x="0" y="2050884"/>
          <a:ext cx="6290226" cy="2070111"/>
        </a:xfrm>
        <a:prstGeom prst="upArrowCallou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an R script to calculate the shortest Euclidean distance between an Airbnb and each airport, subway, and city center</a:t>
          </a:r>
        </a:p>
      </dsp:txBody>
      <dsp:txXfrm rot="10800000">
        <a:off x="0" y="2050884"/>
        <a:ext cx="6290226" cy="1345096"/>
      </dsp:txXfrm>
    </dsp:sp>
    <dsp:sp modelId="{25214D91-5A13-440A-A3E6-F389EF300758}">
      <dsp:nvSpPr>
        <dsp:cNvPr id="0" name=""/>
        <dsp:cNvSpPr/>
      </dsp:nvSpPr>
      <dsp:spPr>
        <a:xfrm rot="10800000">
          <a:off x="0" y="962"/>
          <a:ext cx="6290226" cy="2070111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Found 3 additional datasets</a:t>
          </a:r>
        </a:p>
      </dsp:txBody>
      <dsp:txXfrm rot="-10800000">
        <a:off x="0" y="962"/>
        <a:ext cx="6290226" cy="726609"/>
      </dsp:txXfrm>
    </dsp:sp>
    <dsp:sp modelId="{EB5BEF52-C7A9-4B08-B5ED-A02996D59491}">
      <dsp:nvSpPr>
        <dsp:cNvPr id="0" name=""/>
        <dsp:cNvSpPr/>
      </dsp:nvSpPr>
      <dsp:spPr>
        <a:xfrm>
          <a:off x="3071" y="727571"/>
          <a:ext cx="2094694" cy="618963"/>
        </a:xfrm>
        <a:prstGeom prst="rect">
          <a:avLst/>
        </a:prstGeom>
        <a:solidFill>
          <a:schemeClr val="accent2">
            <a:tint val="40000"/>
            <a:alpha val="90000"/>
            <a:hueOff val="895595"/>
            <a:satOff val="-16650"/>
            <a:lumOff val="-7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5595"/>
              <a:satOff val="-16650"/>
              <a:lumOff val="-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Airport Locations</a:t>
          </a:r>
        </a:p>
      </dsp:txBody>
      <dsp:txXfrm>
        <a:off x="3071" y="727571"/>
        <a:ext cx="2094694" cy="618963"/>
      </dsp:txXfrm>
    </dsp:sp>
    <dsp:sp modelId="{4EE7CFD4-11CB-4B6F-8386-5274EECAA097}">
      <dsp:nvSpPr>
        <dsp:cNvPr id="0" name=""/>
        <dsp:cNvSpPr/>
      </dsp:nvSpPr>
      <dsp:spPr>
        <a:xfrm>
          <a:off x="2097765" y="727571"/>
          <a:ext cx="2094694" cy="618963"/>
        </a:xfrm>
        <a:prstGeom prst="rect">
          <a:avLst/>
        </a:prstGeom>
        <a:solidFill>
          <a:schemeClr val="accent2">
            <a:tint val="40000"/>
            <a:alpha val="90000"/>
            <a:hueOff val="1194127"/>
            <a:satOff val="-22200"/>
            <a:lumOff val="-10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4127"/>
              <a:satOff val="-22200"/>
              <a:lumOff val="-10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Subway Locations</a:t>
          </a:r>
        </a:p>
      </dsp:txBody>
      <dsp:txXfrm>
        <a:off x="2097765" y="727571"/>
        <a:ext cx="2094694" cy="618963"/>
      </dsp:txXfrm>
    </dsp:sp>
    <dsp:sp modelId="{A2383FC6-CB20-416B-90BE-4FC0A6EC95A3}">
      <dsp:nvSpPr>
        <dsp:cNvPr id="0" name=""/>
        <dsp:cNvSpPr/>
      </dsp:nvSpPr>
      <dsp:spPr>
        <a:xfrm>
          <a:off x="4192460" y="727571"/>
          <a:ext cx="2094694" cy="618963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City Centers</a:t>
          </a:r>
        </a:p>
      </dsp:txBody>
      <dsp:txXfrm>
        <a:off x="4192460" y="727571"/>
        <a:ext cx="2094694" cy="618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46D8D-114B-4E08-A6C0-8192311C92CD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EE6DA-6FF0-46DC-93FB-B94EDAA2414B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531B3-C749-437C-B527-C8A240E458A6}">
      <dsp:nvSpPr>
        <dsp:cNvPr id="0" name=""/>
        <dsp:cNvSpPr/>
      </dsp:nvSpPr>
      <dsp:spPr>
        <a:xfrm>
          <a:off x="1047052" y="4256"/>
          <a:ext cx="283060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Nearest Neighbor (IBk) </a:t>
          </a:r>
        </a:p>
      </dsp:txBody>
      <dsp:txXfrm>
        <a:off x="1047052" y="4256"/>
        <a:ext cx="2830601" cy="906538"/>
      </dsp:txXfrm>
    </dsp:sp>
    <dsp:sp modelId="{AEC13485-B166-4EF9-8584-1DCEA6B45EBD}">
      <dsp:nvSpPr>
        <dsp:cNvPr id="0" name=""/>
        <dsp:cNvSpPr/>
      </dsp:nvSpPr>
      <dsp:spPr>
        <a:xfrm>
          <a:off x="3877654" y="4256"/>
          <a:ext cx="241257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 = 5 </a:t>
          </a:r>
        </a:p>
      </dsp:txBody>
      <dsp:txXfrm>
        <a:off x="3877654" y="4256"/>
        <a:ext cx="2412571" cy="906538"/>
      </dsp:txXfrm>
    </dsp:sp>
    <dsp:sp modelId="{8C1EE70F-8C3D-42E4-A782-B7C0CF08B47D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9142-67E2-42ED-B2D1-F8B6F33F9828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7588-2CDD-4754-94BE-CC91A2B42F01}">
      <dsp:nvSpPr>
        <dsp:cNvPr id="0" name=""/>
        <dsp:cNvSpPr/>
      </dsp:nvSpPr>
      <dsp:spPr>
        <a:xfrm>
          <a:off x="1047052" y="1137429"/>
          <a:ext cx="283060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 Tree </a:t>
          </a:r>
        </a:p>
      </dsp:txBody>
      <dsp:txXfrm>
        <a:off x="1047052" y="1137429"/>
        <a:ext cx="2830601" cy="906538"/>
      </dsp:txXfrm>
    </dsp:sp>
    <dsp:sp modelId="{758D3685-5033-4F97-BFED-D579194F1512}">
      <dsp:nvSpPr>
        <dsp:cNvPr id="0" name=""/>
        <dsp:cNvSpPr/>
      </dsp:nvSpPr>
      <dsp:spPr>
        <a:xfrm>
          <a:off x="3877654" y="1137429"/>
          <a:ext cx="241257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Reduced-Error Pruning</a:t>
          </a:r>
        </a:p>
      </dsp:txBody>
      <dsp:txXfrm>
        <a:off x="3877654" y="1137429"/>
        <a:ext cx="2412571" cy="906538"/>
      </dsp:txXfrm>
    </dsp:sp>
    <dsp:sp modelId="{B57C2450-AAAB-4107-B255-568B9DE63829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EF6CA-1DC2-4EDC-8161-8FBE46934066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72392-AE52-492A-A842-2B5346767C77}">
      <dsp:nvSpPr>
        <dsp:cNvPr id="0" name=""/>
        <dsp:cNvSpPr/>
      </dsp:nvSpPr>
      <dsp:spPr>
        <a:xfrm>
          <a:off x="1047052" y="2270603"/>
          <a:ext cx="283060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Forest </a:t>
          </a:r>
        </a:p>
      </dsp:txBody>
      <dsp:txXfrm>
        <a:off x="1047052" y="2270603"/>
        <a:ext cx="2830601" cy="906538"/>
      </dsp:txXfrm>
    </dsp:sp>
    <dsp:sp modelId="{4060F1E8-B3F3-4B66-BAE4-726F93C8C1CE}">
      <dsp:nvSpPr>
        <dsp:cNvPr id="0" name=""/>
        <dsp:cNvSpPr/>
      </dsp:nvSpPr>
      <dsp:spPr>
        <a:xfrm>
          <a:off x="3877654" y="2270603"/>
          <a:ext cx="241257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Ensemble learning algorithm </a:t>
          </a:r>
        </a:p>
      </dsp:txBody>
      <dsp:txXfrm>
        <a:off x="3877654" y="2270603"/>
        <a:ext cx="2412571" cy="906538"/>
      </dsp:txXfrm>
    </dsp:sp>
    <dsp:sp modelId="{FB0EC860-612B-4620-AB64-B8962E102BB5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DA263-1A2C-43C1-87F8-F24B26ECAFAF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24B4C-66F1-40A1-9C6D-E48EE7ECDED3}">
      <dsp:nvSpPr>
        <dsp:cNvPr id="0" name=""/>
        <dsp:cNvSpPr/>
      </dsp:nvSpPr>
      <dsp:spPr>
        <a:xfrm>
          <a:off x="1047052" y="3403776"/>
          <a:ext cx="283060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Linear Regression </a:t>
          </a:r>
        </a:p>
      </dsp:txBody>
      <dsp:txXfrm>
        <a:off x="1047052" y="3403776"/>
        <a:ext cx="2830601" cy="906538"/>
      </dsp:txXfrm>
    </dsp:sp>
    <dsp:sp modelId="{DD1C7E73-C0BE-45F1-879E-8593D6A13DFF}">
      <dsp:nvSpPr>
        <dsp:cNvPr id="0" name=""/>
        <dsp:cNvSpPr/>
      </dsp:nvSpPr>
      <dsp:spPr>
        <a:xfrm>
          <a:off x="3877654" y="3403776"/>
          <a:ext cx="241257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Linear relation between all attributes and the class attribute </a:t>
          </a:r>
        </a:p>
      </dsp:txBody>
      <dsp:txXfrm>
        <a:off x="3877654" y="3403776"/>
        <a:ext cx="2412571" cy="906538"/>
      </dsp:txXfrm>
    </dsp:sp>
    <dsp:sp modelId="{F9B5F773-A082-4A1B-A880-65923FD661F2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8222-015B-470D-8D51-E724CB90F1C9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4586F-C23B-4511-B2E1-8EDBBCACC6C3}">
      <dsp:nvSpPr>
        <dsp:cNvPr id="0" name=""/>
        <dsp:cNvSpPr/>
      </dsp:nvSpPr>
      <dsp:spPr>
        <a:xfrm>
          <a:off x="1047052" y="4536950"/>
          <a:ext cx="283060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Vote </a:t>
          </a:r>
        </a:p>
      </dsp:txBody>
      <dsp:txXfrm>
        <a:off x="1047052" y="4536950"/>
        <a:ext cx="2830601" cy="906538"/>
      </dsp:txXfrm>
    </dsp:sp>
    <dsp:sp modelId="{DB5DB120-C149-4AC9-A608-3988DE223ACD}">
      <dsp:nvSpPr>
        <dsp:cNvPr id="0" name=""/>
        <dsp:cNvSpPr/>
      </dsp:nvSpPr>
      <dsp:spPr>
        <a:xfrm>
          <a:off x="3877654" y="4536950"/>
          <a:ext cx="2412571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Ensemble – run the above 4 algorithms and take the average for result </a:t>
          </a:r>
        </a:p>
      </dsp:txBody>
      <dsp:txXfrm>
        <a:off x="3877654" y="4536950"/>
        <a:ext cx="2412571" cy="906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2487-6597-4AD0-8F7C-5ACF80174CFB}">
      <dsp:nvSpPr>
        <dsp:cNvPr id="0" name=""/>
        <dsp:cNvSpPr/>
      </dsp:nvSpPr>
      <dsp:spPr>
        <a:xfrm>
          <a:off x="0" y="3029171"/>
          <a:ext cx="6780028" cy="994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 13 attributes </a:t>
          </a:r>
        </a:p>
      </dsp:txBody>
      <dsp:txXfrm>
        <a:off x="0" y="3029171"/>
        <a:ext cx="6780028" cy="994241"/>
      </dsp:txXfrm>
    </dsp:sp>
    <dsp:sp modelId="{24870A0E-D301-4A23-A0CE-CF8DA3D7A733}">
      <dsp:nvSpPr>
        <dsp:cNvPr id="0" name=""/>
        <dsp:cNvSpPr/>
      </dsp:nvSpPr>
      <dsp:spPr>
        <a:xfrm rot="10800000">
          <a:off x="0" y="1514941"/>
          <a:ext cx="6780028" cy="152914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selection preprocessing filters </a:t>
          </a:r>
        </a:p>
      </dsp:txBody>
      <dsp:txXfrm rot="-10800000">
        <a:off x="0" y="1514941"/>
        <a:ext cx="6780028" cy="536729"/>
      </dsp:txXfrm>
    </dsp:sp>
    <dsp:sp modelId="{98E54D8F-29CD-4CEC-8347-F6981135F9CF}">
      <dsp:nvSpPr>
        <dsp:cNvPr id="0" name=""/>
        <dsp:cNvSpPr/>
      </dsp:nvSpPr>
      <dsp:spPr>
        <a:xfrm>
          <a:off x="0" y="2051671"/>
          <a:ext cx="3390013" cy="457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Wrapper subset evaluation </a:t>
          </a:r>
        </a:p>
      </dsp:txBody>
      <dsp:txXfrm>
        <a:off x="0" y="2051671"/>
        <a:ext cx="3390013" cy="457214"/>
      </dsp:txXfrm>
    </dsp:sp>
    <dsp:sp modelId="{B988B66E-3195-4BFA-9CD1-84A787F2FCEB}">
      <dsp:nvSpPr>
        <dsp:cNvPr id="0" name=""/>
        <dsp:cNvSpPr/>
      </dsp:nvSpPr>
      <dsp:spPr>
        <a:xfrm>
          <a:off x="3390014" y="2051671"/>
          <a:ext cx="3390013" cy="457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Greedy stepwise search </a:t>
          </a:r>
        </a:p>
      </dsp:txBody>
      <dsp:txXfrm>
        <a:off x="3390014" y="2051671"/>
        <a:ext cx="3390013" cy="457214"/>
      </dsp:txXfrm>
    </dsp:sp>
    <dsp:sp modelId="{75C3F04A-7C49-4361-A63B-3AEA609C0D4A}">
      <dsp:nvSpPr>
        <dsp:cNvPr id="0" name=""/>
        <dsp:cNvSpPr/>
      </dsp:nvSpPr>
      <dsp:spPr>
        <a:xfrm rot="10800000">
          <a:off x="0" y="711"/>
          <a:ext cx="6780028" cy="152914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Linear Regression Model with the extended dataset (35 attributes) </a:t>
          </a:r>
        </a:p>
      </dsp:txBody>
      <dsp:txXfrm rot="10800000">
        <a:off x="0" y="711"/>
        <a:ext cx="6780028" cy="993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5160-03C9-4E61-980D-126A9105A9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40FC-2927-42A5-9338-A0F83F0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4AD36-EBAE-8400-E36E-ABE2100A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" b="24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DA9E56-6F8B-478F-A143-D0A764A1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/>
              <a:t>The price is right: </a:t>
            </a:r>
            <a:br>
              <a:rPr lang="en-US" sz="4200"/>
            </a:br>
            <a:r>
              <a:rPr lang="en-US" sz="4200"/>
              <a:t>Estimating Room Rates in Various Major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D9418-EE0E-401D-B704-DEC3D2C7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Sophie Ngo, Ting Chen, Michael Peeler</a:t>
            </a:r>
          </a:p>
        </p:txBody>
      </p:sp>
    </p:spTree>
    <p:extLst>
      <p:ext uri="{BB962C8B-B14F-4D97-AF65-F5344CB8AC3E}">
        <p14:creationId xmlns:p14="http://schemas.microsoft.com/office/powerpoint/2010/main" val="32834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83FE-6BE7-1E0A-0BFA-F5A9E3CE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658047"/>
            <a:ext cx="10905460" cy="1293028"/>
          </a:xfrm>
        </p:spPr>
        <p:txBody>
          <a:bodyPr/>
          <a:lstStyle/>
          <a:p>
            <a:r>
              <a:rPr lang="en-US"/>
              <a:t>Experimentation on original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71B509-FF5A-93AE-6025-ADB880268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00278"/>
              </p:ext>
            </p:extLst>
          </p:nvPr>
        </p:nvGraphicFramePr>
        <p:xfrm>
          <a:off x="1435395" y="1834116"/>
          <a:ext cx="982045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31">
                  <a:extLst>
                    <a:ext uri="{9D8B030D-6E8A-4147-A177-3AD203B41FA5}">
                      <a16:colId xmlns:a16="http://schemas.microsoft.com/office/drawing/2014/main" val="1043454165"/>
                    </a:ext>
                  </a:extLst>
                </a:gridCol>
                <a:gridCol w="1230069">
                  <a:extLst>
                    <a:ext uri="{9D8B030D-6E8A-4147-A177-3AD203B41FA5}">
                      <a16:colId xmlns:a16="http://schemas.microsoft.com/office/drawing/2014/main" val="2542237080"/>
                    </a:ext>
                  </a:extLst>
                </a:gridCol>
                <a:gridCol w="1520503">
                  <a:extLst>
                    <a:ext uri="{9D8B030D-6E8A-4147-A177-3AD203B41FA5}">
                      <a16:colId xmlns:a16="http://schemas.microsoft.com/office/drawing/2014/main" val="486637512"/>
                    </a:ext>
                  </a:extLst>
                </a:gridCol>
                <a:gridCol w="1230069">
                  <a:extLst>
                    <a:ext uri="{9D8B030D-6E8A-4147-A177-3AD203B41FA5}">
                      <a16:colId xmlns:a16="http://schemas.microsoft.com/office/drawing/2014/main" val="618083415"/>
                    </a:ext>
                  </a:extLst>
                </a:gridCol>
                <a:gridCol w="1520503">
                  <a:extLst>
                    <a:ext uri="{9D8B030D-6E8A-4147-A177-3AD203B41FA5}">
                      <a16:colId xmlns:a16="http://schemas.microsoft.com/office/drawing/2014/main" val="2812841206"/>
                    </a:ext>
                  </a:extLst>
                </a:gridCol>
                <a:gridCol w="1332574">
                  <a:extLst>
                    <a:ext uri="{9D8B030D-6E8A-4147-A177-3AD203B41FA5}">
                      <a16:colId xmlns:a16="http://schemas.microsoft.com/office/drawing/2014/main" val="2039898072"/>
                    </a:ext>
                  </a:extLst>
                </a:gridCol>
                <a:gridCol w="1520503">
                  <a:extLst>
                    <a:ext uri="{9D8B030D-6E8A-4147-A177-3AD203B41FA5}">
                      <a16:colId xmlns:a16="http://schemas.microsoft.com/office/drawing/2014/main" val="1344294094"/>
                    </a:ext>
                  </a:extLst>
                </a:gridCol>
              </a:tblGrid>
              <a:tr h="637953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endParaRPr lang="en-US" dirty="0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New York City 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Washington, D.C. 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Chicago 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75352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Corr.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MAE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Corr.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MAE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Corr.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MAE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564148"/>
                  </a:ext>
                </a:extLst>
              </a:tr>
              <a:tr h="753890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Neighbor (K=5)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0.2356  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144.38  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0.088  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125.05  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0.2115  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154.05  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64910"/>
                  </a:ext>
                </a:extLst>
              </a:tr>
              <a:tr h="753890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Random Forest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0.2796  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150.39  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0.085  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139.87   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0.3311</a:t>
                      </a:r>
                      <a:r>
                        <a:rPr lang="en-US" sz="1600" dirty="0">
                          <a:effectLst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131.54  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425866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REP Tree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0.1522 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131.45  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0.0924  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103.24  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0.1815  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162.42  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864412"/>
                  </a:ext>
                </a:extLst>
              </a:tr>
              <a:tr h="537347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Lin. Reg.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0.2967 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107.94</a:t>
                      </a:r>
                      <a:r>
                        <a:rPr lang="en-US" sz="1600" dirty="0">
                          <a:effectLst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0.1525</a:t>
                      </a:r>
                      <a:r>
                        <a:rPr lang="en-US" sz="1600" dirty="0">
                          <a:effectLst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106.47   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0.2667  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133.23  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46503"/>
                  </a:ext>
                </a:extLst>
              </a:tr>
              <a:tr h="529327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Vote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0.2893  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127.13  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0.1315  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113.00 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0.2887  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127.18  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2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CE81-B129-6F19-F03A-5E245A22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Experimentation on </a:t>
            </a:r>
            <a:br>
              <a:rPr lang="en-US"/>
            </a:br>
            <a:r>
              <a:rPr lang="en-US"/>
              <a:t>extended data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F79EC7-7747-F825-52A9-02B87DC48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043549"/>
              </p:ext>
            </p:extLst>
          </p:nvPr>
        </p:nvGraphicFramePr>
        <p:xfrm>
          <a:off x="685800" y="2193925"/>
          <a:ext cx="1082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46359546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4468190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83881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164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32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0.5156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0.5089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0.3671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37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118.65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190.88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179.99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6994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9CB334-9AC8-FE09-8351-54B9C1435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908483"/>
              </p:ext>
            </p:extLst>
          </p:nvPr>
        </p:nvGraphicFramePr>
        <p:xfrm>
          <a:off x="678712" y="3595650"/>
          <a:ext cx="1082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46359546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4468190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83881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164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32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0.5012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0.0155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37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1337.10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107.09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139.30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6994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8E037C33-06F9-1913-175F-FDD504E39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6378"/>
              </p:ext>
            </p:extLst>
          </p:nvPr>
        </p:nvGraphicFramePr>
        <p:xfrm>
          <a:off x="707066" y="5059400"/>
          <a:ext cx="1082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46359546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4468190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83881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164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D.C.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32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0.3104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0.4809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0.5122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37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111.9983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111.7221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94.9767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69944"/>
                  </a:ext>
                </a:extLst>
              </a:tr>
            </a:tbl>
          </a:graphicData>
        </a:graphic>
      </p:graphicFrame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809B133-EDD1-E5FC-D934-2715D90C67D5}"/>
              </a:ext>
            </a:extLst>
          </p:cNvPr>
          <p:cNvSpPr/>
          <p:nvPr/>
        </p:nvSpPr>
        <p:spPr>
          <a:xfrm>
            <a:off x="5715000" y="2658139"/>
            <a:ext cx="824023" cy="1860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D214-DEB0-4361-A43B-0C1C7F69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5194-261A-4044-B666-E5E0553F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34150" cy="4024125"/>
          </a:xfrm>
        </p:spPr>
        <p:txBody>
          <a:bodyPr/>
          <a:lstStyle/>
          <a:p>
            <a:r>
              <a:rPr lang="en-US"/>
              <a:t>Extended datasets had much higher correlation coefficient for all 3 cities compared to original datasets</a:t>
            </a:r>
          </a:p>
          <a:p>
            <a:r>
              <a:rPr lang="en-US"/>
              <a:t>They are therefore better for building our final model with</a:t>
            </a:r>
          </a:p>
          <a:p>
            <a:r>
              <a:rPr lang="en-US"/>
              <a:t>Ran feature selection on extended datasets, no change in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70F3E8-D68A-5C47-3FC2-520718366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69410"/>
              </p:ext>
            </p:extLst>
          </p:nvPr>
        </p:nvGraphicFramePr>
        <p:xfrm>
          <a:off x="7324725" y="2194560"/>
          <a:ext cx="4572000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399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90E1-9BFC-1454-EDF4-6ED4B93E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selection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6357D3-AC0F-C840-9D2E-5B5B4C3F8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009" y="2061653"/>
          <a:ext cx="6780028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EE3952-0FE0-8B10-908F-833E21665CD1}"/>
              </a:ext>
            </a:extLst>
          </p:cNvPr>
          <p:cNvSpPr txBox="1"/>
          <p:nvPr/>
        </p:nvSpPr>
        <p:spPr>
          <a:xfrm>
            <a:off x="8038214" y="2057400"/>
            <a:ext cx="346089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host_has_profile_pic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2"/>
            </a:pPr>
            <a:r>
              <a:rPr lang="en-US" dirty="0" err="1">
                <a:latin typeface="Times New Roman"/>
                <a:cs typeface="Times New Roman"/>
              </a:rPr>
              <a:t>host_identity_verified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3"/>
            </a:pP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room_type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4"/>
            </a:pPr>
            <a:r>
              <a:rPr lang="en-US" dirty="0">
                <a:latin typeface="Times New Roman"/>
                <a:cs typeface="Times New Roman"/>
              </a:rPr>
              <a:t>beds </a:t>
            </a:r>
          </a:p>
          <a:p>
            <a:pPr>
              <a:buAutoNum type="arabicPeriod" startAt="5"/>
            </a:pPr>
            <a:r>
              <a:rPr lang="en-US" dirty="0" err="1">
                <a:latin typeface="Times New Roman"/>
                <a:cs typeface="Times New Roman"/>
              </a:rPr>
              <a:t>maximum_nights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6"/>
            </a:pPr>
            <a:r>
              <a:rPr lang="en-US" dirty="0">
                <a:latin typeface="Times New Roman"/>
                <a:cs typeface="Times New Roman"/>
              </a:rPr>
              <a:t>availability_90 </a:t>
            </a:r>
          </a:p>
          <a:p>
            <a:pPr>
              <a:buAutoNum type="arabicPeriod" startAt="7"/>
            </a:pPr>
            <a:r>
              <a:rPr lang="en-US" dirty="0">
                <a:latin typeface="Times New Roman"/>
                <a:cs typeface="Times New Roman"/>
              </a:rPr>
              <a:t>availability_365 </a:t>
            </a:r>
          </a:p>
          <a:p>
            <a:pPr>
              <a:buAutoNum type="arabicPeriod" startAt="8"/>
            </a:pPr>
            <a:r>
              <a:rPr lang="en-US" dirty="0" err="1">
                <a:latin typeface="Times New Roman"/>
                <a:cs typeface="Times New Roman"/>
              </a:rPr>
              <a:t>review_scores_rating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9"/>
            </a:pPr>
            <a:r>
              <a:rPr lang="en-US" dirty="0" err="1">
                <a:latin typeface="Times New Roman"/>
                <a:cs typeface="Times New Roman"/>
              </a:rPr>
              <a:t>review_scores_accuracy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10"/>
            </a:pPr>
            <a:r>
              <a:rPr lang="en-US" dirty="0" err="1">
                <a:latin typeface="Times New Roman"/>
                <a:cs typeface="Times New Roman"/>
              </a:rPr>
              <a:t>review_scores_communication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11"/>
            </a:pPr>
            <a:r>
              <a:rPr lang="en-US" dirty="0" err="1">
                <a:latin typeface="Times New Roman"/>
                <a:cs typeface="Times New Roman"/>
              </a:rPr>
              <a:t>review_scores_location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12"/>
            </a:pPr>
            <a:r>
              <a:rPr lang="en-US" dirty="0" err="1">
                <a:latin typeface="Times New Roman"/>
                <a:cs typeface="Times New Roman"/>
              </a:rPr>
              <a:t>review_scores_value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AutoNum type="arabicPeriod" startAt="13"/>
            </a:pPr>
            <a:r>
              <a:rPr lang="en-US" dirty="0" err="1">
                <a:latin typeface="Times New Roman"/>
                <a:cs typeface="Times New Roman"/>
              </a:rPr>
              <a:t>calculated_host_listings_count_private_rooms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2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8C9D9-B4A6-EA96-36B6-2ED31E26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/>
              <a:t>Attribute selection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3B7C14-5F30-6D3A-AB39-A5B8BFF06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75158"/>
              </p:ext>
            </p:extLst>
          </p:nvPr>
        </p:nvGraphicFramePr>
        <p:xfrm>
          <a:off x="685800" y="573847"/>
          <a:ext cx="10820404" cy="359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33">
                  <a:extLst>
                    <a:ext uri="{9D8B030D-6E8A-4147-A177-3AD203B41FA5}">
                      <a16:colId xmlns:a16="http://schemas.microsoft.com/office/drawing/2014/main" val="1737099694"/>
                    </a:ext>
                  </a:extLst>
                </a:gridCol>
                <a:gridCol w="1450911">
                  <a:extLst>
                    <a:ext uri="{9D8B030D-6E8A-4147-A177-3AD203B41FA5}">
                      <a16:colId xmlns:a16="http://schemas.microsoft.com/office/drawing/2014/main" val="321736012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1463398164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4192147112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837682690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910928601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4155849607"/>
                    </a:ext>
                  </a:extLst>
                </a:gridCol>
              </a:tblGrid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900" b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0">
                          <a:effectLst/>
                        </a:rPr>
                        <a:t>New York City *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900" b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0">
                          <a:effectLst/>
                        </a:rPr>
                        <a:t>Chicago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sz="900" b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0">
                          <a:effectLst/>
                        </a:rPr>
                        <a:t>D.C.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76843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Full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Subset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Full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Subset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Full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>
                          <a:effectLst/>
                        </a:rPr>
                        <a:t>Subset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239095346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Correlation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0.5156 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0.5162 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0.5089 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0.5098 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0.3671 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0.3676 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1686401449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MAE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118.65 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118.77 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190.88 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191.03 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179.99 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180.38 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1978677026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RMSE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286.29 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286.09 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293.23 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293.56 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296.87 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297.36 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1809039108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RAE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86.96 %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87.05 %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152.29 %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152.41%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163.55 %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163.91 %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1518799894"/>
                  </a:ext>
                </a:extLst>
              </a:tr>
              <a:tr h="513053"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RRSE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85.29 %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85.23 %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101.20 %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101.31 %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109.16 %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>
                          <a:effectLst/>
                        </a:rPr>
                        <a:t>109.37 % </a:t>
                      </a:r>
                      <a:endParaRPr lang="en-US" sz="1400" b="0" i="0">
                        <a:effectLst/>
                      </a:endParaRPr>
                    </a:p>
                  </a:txBody>
                  <a:tcPr marL="69331" marR="69331" marT="34666" marB="34666" anchor="ctr"/>
                </a:tc>
                <a:extLst>
                  <a:ext uri="{0D108BD9-81ED-4DB2-BD59-A6C34878D82A}">
                    <a16:rowId xmlns:a16="http://schemas.microsoft.com/office/drawing/2014/main" val="15443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12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5CAA-1957-4ACD-9CAF-38E32C76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DD9B-AE44-46E3-91C1-6A2B16DD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758315"/>
          </a:xfrm>
        </p:spPr>
        <p:txBody>
          <a:bodyPr/>
          <a:lstStyle/>
          <a:p>
            <a:r>
              <a:rPr lang="en-US"/>
              <a:t>Generated a model using the Multi-Scheme classifier on the NY training data</a:t>
            </a:r>
          </a:p>
          <a:p>
            <a:r>
              <a:rPr lang="en-US"/>
              <a:t>Included, </a:t>
            </a:r>
            <a:r>
              <a:rPr lang="en-US" err="1"/>
              <a:t>IBk</a:t>
            </a:r>
            <a:r>
              <a:rPr lang="en-US"/>
              <a:t>, REP Tree, Random Forest, Linear Regression</a:t>
            </a:r>
          </a:p>
          <a:p>
            <a:r>
              <a:rPr lang="en-US"/>
              <a:t>Highest correlation coefficient, lowest mean absolute error</a:t>
            </a:r>
          </a:p>
          <a:p>
            <a:r>
              <a:rPr lang="en-US"/>
              <a:t>Effective for NY and Chicago, but DC performance was relatively low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B89F1-3F25-47C1-A014-BF163C4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45366"/>
              </p:ext>
            </p:extLst>
          </p:nvPr>
        </p:nvGraphicFramePr>
        <p:xfrm>
          <a:off x="371475" y="4090034"/>
          <a:ext cx="11553826" cy="2260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9272">
                  <a:extLst>
                    <a:ext uri="{9D8B030D-6E8A-4147-A177-3AD203B41FA5}">
                      <a16:colId xmlns:a16="http://schemas.microsoft.com/office/drawing/2014/main" val="1689506729"/>
                    </a:ext>
                  </a:extLst>
                </a:gridCol>
                <a:gridCol w="3039259">
                  <a:extLst>
                    <a:ext uri="{9D8B030D-6E8A-4147-A177-3AD203B41FA5}">
                      <a16:colId xmlns:a16="http://schemas.microsoft.com/office/drawing/2014/main" val="3964190500"/>
                    </a:ext>
                  </a:extLst>
                </a:gridCol>
                <a:gridCol w="2668052">
                  <a:extLst>
                    <a:ext uri="{9D8B030D-6E8A-4147-A177-3AD203B41FA5}">
                      <a16:colId xmlns:a16="http://schemas.microsoft.com/office/drawing/2014/main" val="3333332362"/>
                    </a:ext>
                  </a:extLst>
                </a:gridCol>
                <a:gridCol w="2227243">
                  <a:extLst>
                    <a:ext uri="{9D8B030D-6E8A-4147-A177-3AD203B41FA5}">
                      <a16:colId xmlns:a16="http://schemas.microsoft.com/office/drawing/2014/main" val="37133945"/>
                    </a:ext>
                  </a:extLst>
                </a:gridCol>
              </a:tblGrid>
              <a:tr h="360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New York City – MultiScheme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8042" marR="168042" marT="84021" marB="840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91010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New York City (training data)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Chicago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(testing)</a:t>
                      </a: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D.C.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(testing)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extLst>
                  <a:ext uri="{0D108BD9-81ED-4DB2-BD59-A6C34878D82A}">
                    <a16:rowId xmlns:a16="http://schemas.microsoft.com/office/drawing/2014/main" val="2700449335"/>
                  </a:ext>
                </a:extLst>
              </a:tr>
              <a:tr h="35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Correlation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77595" algn="l"/>
                          <a:tab pos="1134745" algn="l"/>
                        </a:tabLst>
                      </a:pPr>
                      <a:r>
                        <a:rPr lang="en-US" sz="2200">
                          <a:effectLst/>
                        </a:rPr>
                        <a:t>0.5556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0.5224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0.3269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extLst>
                  <a:ext uri="{0D108BD9-81ED-4DB2-BD59-A6C34878D82A}">
                    <a16:rowId xmlns:a16="http://schemas.microsoft.com/office/drawing/2014/main" val="476519048"/>
                  </a:ext>
                </a:extLst>
              </a:tr>
              <a:tr h="35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Mean Absolute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1795" algn="l"/>
                        </a:tabLst>
                      </a:pPr>
                      <a:r>
                        <a:rPr lang="en-US" sz="2200">
                          <a:effectLst/>
                        </a:rPr>
                        <a:t>98.73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197.38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218.00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extLst>
                  <a:ext uri="{0D108BD9-81ED-4DB2-BD59-A6C34878D82A}">
                    <a16:rowId xmlns:a16="http://schemas.microsoft.com/office/drawing/2014/main" val="2395158522"/>
                  </a:ext>
                </a:extLst>
              </a:tr>
              <a:tr h="35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Root Mean Squared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1795" algn="l"/>
                        </a:tabLst>
                      </a:pPr>
                      <a:r>
                        <a:rPr lang="en-US" sz="2200">
                          <a:effectLst/>
                        </a:rPr>
                        <a:t>278.34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318.83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135" algn="l"/>
                        </a:tabLst>
                      </a:pPr>
                      <a:r>
                        <a:rPr lang="en-US" sz="2200">
                          <a:effectLst/>
                        </a:rPr>
                        <a:t>348.18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032" marR="126032" marT="0" marB="0"/>
                </a:tc>
                <a:extLst>
                  <a:ext uri="{0D108BD9-81ED-4DB2-BD59-A6C34878D82A}">
                    <a16:rowId xmlns:a16="http://schemas.microsoft.com/office/drawing/2014/main" val="11965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2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irbnb – Stay in a home away from home wherever you travel - Digital  Innovation and Transformation">
            <a:extLst>
              <a:ext uri="{FF2B5EF4-FFF2-40B4-BE49-F238E27FC236}">
                <a16:creationId xmlns:a16="http://schemas.microsoft.com/office/drawing/2014/main" id="{4B0278B6-6A6D-46D9-9BB1-AFA84281D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4F7FE-AD6E-4D74-8447-63F744DF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2" descr="Airbnb Help (@AirbnbHelp) / Twitter">
            <a:extLst>
              <a:ext uri="{FF2B5EF4-FFF2-40B4-BE49-F238E27FC236}">
                <a16:creationId xmlns:a16="http://schemas.microsoft.com/office/drawing/2014/main" id="{B178BE64-6575-C81D-6881-5099AC04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9526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AE941F-6C8D-080D-8151-02FA71DFD531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771525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Our goal: to predict AirBnB prices</a:t>
            </a:r>
          </a:p>
          <a:p>
            <a:r>
              <a:rPr lang="en-US"/>
              <a:t>We would consider us to have achieved this goal</a:t>
            </a:r>
          </a:p>
          <a:p>
            <a:r>
              <a:rPr lang="en-US"/>
              <a:t>NY had the largest # of instances, so we expected it to perform the best for testing on the other cities</a:t>
            </a:r>
          </a:p>
          <a:p>
            <a:r>
              <a:rPr lang="en-US"/>
              <a:t>We were right: similar performance was seen when testing on itself vs. testing with Chicago</a:t>
            </a:r>
          </a:p>
          <a:p>
            <a:r>
              <a:rPr lang="en-US"/>
              <a:t>Our final model generalizes well to the other cities used for testing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EE9BE-F75D-1442-9834-DE6F0302D9A0}"/>
              </a:ext>
            </a:extLst>
          </p:cNvPr>
          <p:cNvSpPr txBox="1"/>
          <p:nvPr/>
        </p:nvSpPr>
        <p:spPr>
          <a:xfrm>
            <a:off x="8896350" y="5430823"/>
            <a:ext cx="2933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https://mobile.twitter.com/airbnbhelp</a:t>
            </a:r>
          </a:p>
        </p:txBody>
      </p:sp>
    </p:spTree>
    <p:extLst>
      <p:ext uri="{BB962C8B-B14F-4D97-AF65-F5344CB8AC3E}">
        <p14:creationId xmlns:p14="http://schemas.microsoft.com/office/powerpoint/2010/main" val="240822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irbnb – Stay in a home away from home wherever you travel - Digital  Innovation and Transformation">
            <a:extLst>
              <a:ext uri="{FF2B5EF4-FFF2-40B4-BE49-F238E27FC236}">
                <a16:creationId xmlns:a16="http://schemas.microsoft.com/office/drawing/2014/main" id="{4B0278B6-6A6D-46D9-9BB1-AFA84281D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4F7FE-AD6E-4D74-8447-63F744DF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19D-30DD-4B87-AD8F-AA8F8B24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Airbnb prices</a:t>
            </a:r>
          </a:p>
          <a:p>
            <a:r>
              <a:rPr lang="en-US"/>
              <a:t>Helpful for listers to know a ballpark for appropriate price</a:t>
            </a:r>
          </a:p>
          <a:p>
            <a:r>
              <a:rPr lang="en-US"/>
              <a:t>Helpful for customers to know what properties are the most affordable yet exciting</a:t>
            </a:r>
          </a:p>
          <a:p>
            <a:r>
              <a:rPr lang="en-US"/>
              <a:t>Give those unfamiliar a sense of what is a fair/unfair price 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AA4DE-1CCC-4937-AEF9-2AF2CA2BB24A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https://d3.harvard.edu/platform-digit/submission/airbnb-stay-in-a-home-away-from-home-wherever-you-travel/</a:t>
            </a:r>
          </a:p>
        </p:txBody>
      </p:sp>
    </p:spTree>
    <p:extLst>
      <p:ext uri="{BB962C8B-B14F-4D97-AF65-F5344CB8AC3E}">
        <p14:creationId xmlns:p14="http://schemas.microsoft.com/office/powerpoint/2010/main" val="247429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C336-1B73-65C3-7286-5A7457D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F14C8F-2D61-F94D-E98F-288434C83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947194"/>
              </p:ext>
            </p:extLst>
          </p:nvPr>
        </p:nvGraphicFramePr>
        <p:xfrm>
          <a:off x="685800" y="2194560"/>
          <a:ext cx="6867525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ity with solid fill">
            <a:extLst>
              <a:ext uri="{FF2B5EF4-FFF2-40B4-BE49-F238E27FC236}">
                <a16:creationId xmlns:a16="http://schemas.microsoft.com/office/drawing/2014/main" id="{59F51781-F098-4423-B59C-20DB89294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5037" y="2563786"/>
            <a:ext cx="914400" cy="9144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4964F14-1449-47DD-960F-AC84BB31C787}"/>
              </a:ext>
            </a:extLst>
          </p:cNvPr>
          <p:cNvSpPr/>
          <p:nvPr/>
        </p:nvSpPr>
        <p:spPr>
          <a:xfrm>
            <a:off x="10225086" y="3478186"/>
            <a:ext cx="285750" cy="10271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llar with solid fill">
            <a:extLst>
              <a:ext uri="{FF2B5EF4-FFF2-40B4-BE49-F238E27FC236}">
                <a16:creationId xmlns:a16="http://schemas.microsoft.com/office/drawing/2014/main" id="{ED124DE3-9E2C-4DFA-AEC0-5B6C515D6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1223" y="4667250"/>
            <a:ext cx="914400" cy="914400"/>
          </a:xfrm>
          <a:prstGeom prst="rect">
            <a:avLst/>
          </a:prstGeom>
        </p:spPr>
      </p:pic>
      <p:pic>
        <p:nvPicPr>
          <p:cNvPr id="10" name="Graphic 9" descr="Help with solid fill">
            <a:extLst>
              <a:ext uri="{FF2B5EF4-FFF2-40B4-BE49-F238E27FC236}">
                <a16:creationId xmlns:a16="http://schemas.microsoft.com/office/drawing/2014/main" id="{E000834A-3410-4EF4-A639-82F2BC5C2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7961" y="5281612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97-CF1E-EB71-8D6A-F848A75E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we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69C-796A-4B46-577C-DC34E8C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8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Airbnb listings from New York City, Chicago, and Washington D.C.</a:t>
            </a:r>
          </a:p>
          <a:p>
            <a:r>
              <a:rPr lang="en-US"/>
              <a:t>Airports: large and medium airports in the US </a:t>
            </a:r>
          </a:p>
          <a:p>
            <a:pPr lvl="1"/>
            <a:r>
              <a:rPr lang="en-US"/>
              <a:t>Large: </a:t>
            </a:r>
            <a:r>
              <a:rPr lang="en-US">
                <a:ea typeface="+mn-lt"/>
                <a:cs typeface="+mn-lt"/>
              </a:rPr>
              <a:t>Chicago O’Hare and Los Angeles International</a:t>
            </a:r>
          </a:p>
          <a:p>
            <a:pPr lvl="1"/>
            <a:r>
              <a:rPr lang="en-US">
                <a:ea typeface="+mn-lt"/>
                <a:cs typeface="+mn-lt"/>
              </a:rPr>
              <a:t>Medium: Greenville-Spartanburg</a:t>
            </a:r>
            <a:endParaRPr lang="en-US"/>
          </a:p>
          <a:p>
            <a:r>
              <a:rPr lang="en-US"/>
              <a:t>Subways: NYC Metro, DC Metro, Chicago Metro</a:t>
            </a:r>
          </a:p>
          <a:p>
            <a:r>
              <a:rPr lang="en-US"/>
              <a:t>City Center: Times Square, U.S. Capitol, Loop</a:t>
            </a:r>
          </a:p>
          <a:p>
            <a:r>
              <a:rPr lang="en-US"/>
              <a:t>Extended </a:t>
            </a:r>
            <a:r>
              <a:rPr lang="en-US" err="1"/>
              <a:t>AirBnB</a:t>
            </a:r>
            <a:r>
              <a:rPr lang="en-US"/>
              <a:t> datasets with 38 attributes for each city found online</a:t>
            </a:r>
          </a:p>
        </p:txBody>
      </p:sp>
      <p:pic>
        <p:nvPicPr>
          <p:cNvPr id="3074" name="Picture 2" descr="Attractions in Midtown | Times Square | NYCgo">
            <a:extLst>
              <a:ext uri="{FF2B5EF4-FFF2-40B4-BE49-F238E27FC236}">
                <a16:creationId xmlns:a16="http://schemas.microsoft.com/office/drawing/2014/main" id="{7BFA7EA5-5B7C-435B-8FC9-28474685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5" y="1914525"/>
            <a:ext cx="2590800" cy="172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United States Capitol (U.S. National Park Service)">
            <a:extLst>
              <a:ext uri="{FF2B5EF4-FFF2-40B4-BE49-F238E27FC236}">
                <a16:creationId xmlns:a16="http://schemas.microsoft.com/office/drawing/2014/main" id="{03568621-C82E-4320-9405-816C8389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3266199"/>
            <a:ext cx="2590800" cy="1624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81BF6-188B-4B65-AFB6-1685DDB639C9}"/>
              </a:ext>
            </a:extLst>
          </p:cNvPr>
          <p:cNvSpPr txBox="1"/>
          <p:nvPr/>
        </p:nvSpPr>
        <p:spPr>
          <a:xfrm>
            <a:off x="5673566" y="6550382"/>
            <a:ext cx="34609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https://www.nps.gov/places/us-capitol.htm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1D0F6-880F-4278-A6E6-E5E65F583D74}"/>
              </a:ext>
            </a:extLst>
          </p:cNvPr>
          <p:cNvSpPr txBox="1"/>
          <p:nvPr/>
        </p:nvSpPr>
        <p:spPr>
          <a:xfrm>
            <a:off x="2200276" y="655038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https://www.nycgo.com/attractions/times-square/</a:t>
            </a:r>
          </a:p>
        </p:txBody>
      </p:sp>
      <p:pic>
        <p:nvPicPr>
          <p:cNvPr id="3078" name="Picture 6" descr="Explore Chicago Loop | Tours, Parks, Restaurants &amp; Shopping | Choose Chicago">
            <a:extLst>
              <a:ext uri="{FF2B5EF4-FFF2-40B4-BE49-F238E27FC236}">
                <a16:creationId xmlns:a16="http://schemas.microsoft.com/office/drawing/2014/main" id="{AA86C399-F150-4EF5-BF12-72EE5F23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06" y="4822319"/>
            <a:ext cx="2792732" cy="1396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13BE85-C456-40B4-82F3-BE3307308C39}"/>
              </a:ext>
            </a:extLst>
          </p:cNvPr>
          <p:cNvSpPr txBox="1"/>
          <p:nvPr/>
        </p:nvSpPr>
        <p:spPr>
          <a:xfrm>
            <a:off x="8567738" y="655038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https://www.choosechicago.com/neighborhoods/loop/</a:t>
            </a:r>
          </a:p>
        </p:txBody>
      </p:sp>
    </p:spTree>
    <p:extLst>
      <p:ext uri="{BB962C8B-B14F-4D97-AF65-F5344CB8AC3E}">
        <p14:creationId xmlns:p14="http://schemas.microsoft.com/office/powerpoint/2010/main" val="27433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FC3B6-971D-ADA7-151D-040CBAB6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Data PReprocessing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F956C23-3EC7-39C0-DEA3-1A092CE49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23708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440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95D-06C6-5646-7619-7D6051D8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Airbnb listing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C27F-3C9D-63D7-4E7B-AE8C4B0F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 – 15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8051E-FC2B-44B5-9A02-473D392E63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500"/>
              <a:t>Latitude and Longitude – numeric </a:t>
            </a:r>
          </a:p>
          <a:p>
            <a:r>
              <a:rPr lang="en-US" sz="1500"/>
              <a:t>Room type (4) - nominal </a:t>
            </a:r>
          </a:p>
          <a:p>
            <a:r>
              <a:rPr lang="en-US" sz="1500"/>
              <a:t>Reviews </a:t>
            </a:r>
          </a:p>
          <a:p>
            <a:pPr lvl="1"/>
            <a:r>
              <a:rPr lang="en-US" sz="1300"/>
              <a:t>total</a:t>
            </a:r>
            <a:endParaRPr lang="en-US"/>
          </a:p>
          <a:p>
            <a:pPr lvl="1"/>
            <a:r>
              <a:rPr lang="en-US" sz="1300"/>
              <a:t>per month </a:t>
            </a:r>
            <a:endParaRPr lang="en-US"/>
          </a:p>
          <a:p>
            <a:pPr lvl="1"/>
            <a:r>
              <a:rPr lang="en-US" sz="1300"/>
              <a:t>Days since last review (Sept. 2022) </a:t>
            </a:r>
          </a:p>
          <a:p>
            <a:r>
              <a:rPr lang="en-US" sz="1500"/>
              <a:t>Host listing count </a:t>
            </a:r>
          </a:p>
          <a:p>
            <a:r>
              <a:rPr lang="en-US" sz="1500"/>
              <a:t>Availability for 365 days – numeric </a:t>
            </a:r>
          </a:p>
          <a:p>
            <a:r>
              <a:rPr lang="en-US" sz="1500"/>
              <a:t>Price – numeric </a:t>
            </a:r>
          </a:p>
          <a:p>
            <a:r>
              <a:rPr lang="en-US" sz="1500"/>
              <a:t>Etc.</a:t>
            </a:r>
          </a:p>
          <a:p>
            <a:pPr marL="0" indent="0">
              <a:buNone/>
            </a:pPr>
            <a:endParaRPr lang="en-US" sz="15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479F-3BB6-0E2B-0167-940E94266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Extended – 38 attributes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637FC-2E71-7661-285B-A20206DCBC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500"/>
              <a:t>Everything in original, but additionally:</a:t>
            </a:r>
          </a:p>
          <a:p>
            <a:r>
              <a:rPr lang="en-US" sz="1500"/>
              <a:t>Host is </a:t>
            </a:r>
            <a:r>
              <a:rPr lang="en-US" sz="1500" err="1"/>
              <a:t>superhost</a:t>
            </a:r>
            <a:r>
              <a:rPr lang="en-US" sz="1500"/>
              <a:t> – nominal (T/F)</a:t>
            </a:r>
          </a:p>
          <a:p>
            <a:r>
              <a:rPr lang="en-US" sz="1500"/>
              <a:t>Host has profile pic – nominal (T/F)</a:t>
            </a:r>
          </a:p>
          <a:p>
            <a:r>
              <a:rPr lang="en-US" sz="1500"/>
              <a:t>Host identity verified – nominal (T/F)</a:t>
            </a:r>
          </a:p>
          <a:p>
            <a:r>
              <a:rPr lang="en-US" sz="1500"/>
              <a:t># people the rental accommodates – numeric</a:t>
            </a:r>
          </a:p>
          <a:p>
            <a:r>
              <a:rPr lang="en-US" sz="1500"/>
              <a:t>Minimum # of nights – numeric</a:t>
            </a:r>
          </a:p>
          <a:p>
            <a:r>
              <a:rPr lang="en-US" sz="1500"/>
              <a:t>Maximum # of nights – numeric</a:t>
            </a:r>
          </a:p>
          <a:p>
            <a:r>
              <a:rPr lang="en-US" sz="1500"/>
              <a:t>Review scores – all numeric</a:t>
            </a:r>
          </a:p>
          <a:p>
            <a:pPr lvl="1"/>
            <a:r>
              <a:rPr lang="en-US" sz="1300"/>
              <a:t>Average score</a:t>
            </a:r>
          </a:p>
          <a:p>
            <a:pPr lvl="1"/>
            <a:r>
              <a:rPr lang="en-US" sz="1300"/>
              <a:t>Cleanliness score</a:t>
            </a:r>
          </a:p>
          <a:p>
            <a:pPr lvl="1"/>
            <a:r>
              <a:rPr lang="en-US" sz="1300"/>
              <a:t>Accuracy score</a:t>
            </a:r>
          </a:p>
          <a:p>
            <a:r>
              <a:rPr lang="en-US" sz="150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94915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9C31-E810-5CEE-9C02-13CA6EA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8348-9DE6-1681-05F6-C8EBE488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1964188"/>
            <a:ext cx="10820400" cy="42729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Data Cleaning </a:t>
            </a:r>
          </a:p>
          <a:p>
            <a:pPr lvl="1"/>
            <a:r>
              <a:rPr lang="en-US"/>
              <a:t>Remove unpredictive attributes</a:t>
            </a:r>
          </a:p>
          <a:p>
            <a:pPr lvl="2"/>
            <a:r>
              <a:rPr lang="en-US"/>
              <a:t>Ex: Host names, Host ID, license number, Airbnb address</a:t>
            </a:r>
          </a:p>
          <a:p>
            <a:pPr lvl="1"/>
            <a:r>
              <a:rPr lang="en-US"/>
              <a:t>Split dataset for Airbnb listings from each city</a:t>
            </a:r>
          </a:p>
          <a:p>
            <a:pPr lvl="2"/>
            <a:r>
              <a:rPr lang="en-US"/>
              <a:t>70% training </a:t>
            </a:r>
          </a:p>
          <a:p>
            <a:pPr lvl="2"/>
            <a:r>
              <a:rPr lang="en-US"/>
              <a:t>30% testing </a:t>
            </a:r>
          </a:p>
          <a:p>
            <a:pPr lvl="1"/>
            <a:r>
              <a:rPr lang="en-US"/>
              <a:t>Remove incomparable attributes </a:t>
            </a:r>
          </a:p>
          <a:p>
            <a:pPr lvl="2"/>
            <a:r>
              <a:rPr lang="en-US"/>
              <a:t>Ex: neighbor, neighborhood group, latitude, longitude </a:t>
            </a:r>
          </a:p>
          <a:p>
            <a:r>
              <a:rPr lang="en-US"/>
              <a:t>Each city has 6 datasets:</a:t>
            </a:r>
          </a:p>
          <a:p>
            <a:pPr lvl="1"/>
            <a:r>
              <a:rPr lang="en-US"/>
              <a:t>Full</a:t>
            </a:r>
          </a:p>
          <a:p>
            <a:pPr lvl="1"/>
            <a:r>
              <a:rPr lang="en-US"/>
              <a:t>Cross-city</a:t>
            </a:r>
          </a:p>
          <a:p>
            <a:pPr lvl="1"/>
            <a:r>
              <a:rPr lang="en-US"/>
              <a:t>Full training</a:t>
            </a:r>
          </a:p>
          <a:p>
            <a:pPr lvl="1"/>
            <a:r>
              <a:rPr lang="en-US"/>
              <a:t>Cross-city training</a:t>
            </a:r>
          </a:p>
          <a:p>
            <a:pPr lvl="1"/>
            <a:r>
              <a:rPr lang="en-US"/>
              <a:t>Full testing</a:t>
            </a:r>
          </a:p>
          <a:p>
            <a:pPr lvl="1"/>
            <a:r>
              <a:rPr lang="en-US"/>
              <a:t>Cross-city testing</a:t>
            </a:r>
          </a:p>
          <a:p>
            <a:r>
              <a:rPr lang="en-US"/>
              <a:t>Repeated for both original and extended datasets</a:t>
            </a:r>
          </a:p>
          <a:p>
            <a:r>
              <a:rPr lang="en-US"/>
              <a:t>36 total datasets</a:t>
            </a:r>
          </a:p>
          <a:p>
            <a:pPr lvl="1"/>
            <a:endParaRPr lang="en-US"/>
          </a:p>
        </p:txBody>
      </p:sp>
      <p:pic>
        <p:nvPicPr>
          <p:cNvPr id="7170" name="Picture 2" descr="Super cool broom character cartoon style Vector Image">
            <a:extLst>
              <a:ext uri="{FF2B5EF4-FFF2-40B4-BE49-F238E27FC236}">
                <a16:creationId xmlns:a16="http://schemas.microsoft.com/office/drawing/2014/main" id="{0B1B5E50-20EB-4D39-BF00-5352B4775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3"/>
          <a:stretch/>
        </p:blipFill>
        <p:spPr bwMode="auto">
          <a:xfrm>
            <a:off x="8801100" y="2538413"/>
            <a:ext cx="2157413" cy="3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F34AD-5822-4B39-929D-860C17DDA521}"/>
              </a:ext>
            </a:extLst>
          </p:cNvPr>
          <p:cNvSpPr txBox="1"/>
          <p:nvPr/>
        </p:nvSpPr>
        <p:spPr>
          <a:xfrm>
            <a:off x="5848350" y="6586136"/>
            <a:ext cx="69818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https://www.vectorstock.com/royalty-free-vector/super-cool-broom-character-cartoon-style-vector-18956291</a:t>
            </a:r>
          </a:p>
        </p:txBody>
      </p:sp>
    </p:spTree>
    <p:extLst>
      <p:ext uri="{BB962C8B-B14F-4D97-AF65-F5344CB8AC3E}">
        <p14:creationId xmlns:p14="http://schemas.microsoft.com/office/powerpoint/2010/main" val="377873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615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153" name="Picture 615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3BDFD-C56A-4E3D-A3D1-04CCEFA3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To Tableau!</a:t>
            </a:r>
          </a:p>
        </p:txBody>
      </p:sp>
      <p:pic>
        <p:nvPicPr>
          <p:cNvPr id="6146" name="Picture 2" descr="Free Go, Download Free Go png images, Free ClipArts on Clipart Library">
            <a:extLst>
              <a:ext uri="{FF2B5EF4-FFF2-40B4-BE49-F238E27FC236}">
                <a16:creationId xmlns:a16="http://schemas.microsoft.com/office/drawing/2014/main" id="{4059CCB1-C499-4DA8-A69D-0764E866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0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B04F5-7298-0A71-265B-DE46998D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Basic numeric estimation algorithms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2BADA-399D-2233-238B-92B323395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00260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746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1046</Words>
  <Application>Microsoft Office PowerPoint</Application>
  <PresentationFormat>Widescreen</PresentationFormat>
  <Paragraphs>364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Vapor Trail</vt:lpstr>
      <vt:lpstr>The price is right:  Estimating Room Rates in Various Major Cities</vt:lpstr>
      <vt:lpstr>Our Motivation</vt:lpstr>
      <vt:lpstr>Goal</vt:lpstr>
      <vt:lpstr>Data we have</vt:lpstr>
      <vt:lpstr>Data PReprocessing</vt:lpstr>
      <vt:lpstr>Airbnb listing attributes</vt:lpstr>
      <vt:lpstr>Data Cleaning</vt:lpstr>
      <vt:lpstr>To Tableau!</vt:lpstr>
      <vt:lpstr>Basic numeric estimation algorithms </vt:lpstr>
      <vt:lpstr>Experimentation on original data</vt:lpstr>
      <vt:lpstr>Experimentation on  extended data</vt:lpstr>
      <vt:lpstr>Comparison</vt:lpstr>
      <vt:lpstr>Attribute selection</vt:lpstr>
      <vt:lpstr>Attribute selection 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Ngo-Student</dc:creator>
  <cp:lastModifiedBy>Sophie Ngo-Student</cp:lastModifiedBy>
  <cp:revision>23</cp:revision>
  <dcterms:created xsi:type="dcterms:W3CDTF">2022-12-04T15:27:24Z</dcterms:created>
  <dcterms:modified xsi:type="dcterms:W3CDTF">2022-12-05T20:11:58Z</dcterms:modified>
</cp:coreProperties>
</file>