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c17913b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c17913b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Steps </a:t>
            </a:r>
            <a:r>
              <a:rPr lang="en" sz="1688"/>
              <a:t>(not a recipe, just a checklist of options)</a:t>
            </a:r>
            <a:endParaRPr sz="1688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Clean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Visualize/observe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ML: select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train/test split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Handle categorical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Build &amp; test model, then use to predict</a:t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32400" y="967950"/>
            <a:ext cx="3999900" cy="4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pd.read_csv(), pd.read_excel()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Columns names and order, handle nulls, obvious typos and mistakes(, remove outliers)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pd.describe(); Matplotlib, seaborn : 		barchart, displot, boxplot, pairplot, scatterplot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pd.corr()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train_test_split()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MinMaxScaler, StandardScaler, log transform, BoxCox (fit on X_train, y_train)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OneHotEncoder (, LabelEncoder)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model.fit() (on X_train, y_train), model.predict() (on X_test), r2_score, mean_square_error</a:t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311700" y="2609425"/>
            <a:ext cx="3228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4832400" y="2609575"/>
            <a:ext cx="35223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models: regression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618325"/>
            <a:ext cx="8798400" cy="4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fit to a straight line  (y = b</a:t>
            </a:r>
            <a:r>
              <a:rPr baseline="-25000" lang="en"/>
              <a:t>0</a:t>
            </a:r>
            <a:r>
              <a:rPr lang="en"/>
              <a:t> + b</a:t>
            </a:r>
            <a:r>
              <a:rPr baseline="-25000" lang="en"/>
              <a:t>1</a:t>
            </a:r>
            <a:r>
              <a:rPr lang="en"/>
              <a:t> * x)  or plane of we have more features (x</a:t>
            </a:r>
            <a:r>
              <a:rPr baseline="-25000" lang="en"/>
              <a:t>1</a:t>
            </a:r>
            <a:r>
              <a:rPr lang="en"/>
              <a:t>,x</a:t>
            </a:r>
            <a:r>
              <a:rPr baseline="-25000" lang="en"/>
              <a:t>2</a:t>
            </a:r>
            <a:r>
              <a:rPr lang="en"/>
              <a:t>,x</a:t>
            </a:r>
            <a:r>
              <a:rPr baseline="-25000" lang="en"/>
              <a:t>3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Assumptions: relation modeled by straight line, errors normally distributed,  independent observations, errors not dependent on value of ‘x’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r>
              <a:rPr lang="en"/>
              <a:t> features that are highly correlated with the target, </a:t>
            </a:r>
            <a:r>
              <a:rPr lang="en"/>
              <a:t>nut</a:t>
            </a:r>
            <a:r>
              <a:rPr lang="en"/>
              <a:t> not with each 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LR uses distance (to the line, plane), so scaling is important to ensure all columns are treated as equally important: MinMaxScaler, StandardScaler (, LogScaler if range is super large)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One-hot encode categoricals (can use get_dummies, but be careful: need to have same (order of) </a:t>
            </a:r>
            <a:r>
              <a:rPr lang="en"/>
              <a:t>columns</a:t>
            </a:r>
            <a:r>
              <a:rPr lang="en"/>
              <a:t> for training and test set)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Scaling/Transformations done on training set - keep transformers/encoders &lt;- to prevent information bleed; No transformation of scaling for target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 and train (fit) model on X_train, y_train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 X_test using saved transformers/encoders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X_test to create predictions, compare to y_test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metrics (MSE, RMSE, MAE) to evaluate the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