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9"/>
  </p:notesMasterIdLst>
  <p:handoutMasterIdLst>
    <p:handoutMasterId r:id="rId10"/>
  </p:handoutMasterIdLst>
  <p:sldIdLst>
    <p:sldId id="268" r:id="rId2"/>
    <p:sldId id="258" r:id="rId3"/>
    <p:sldId id="257" r:id="rId4"/>
    <p:sldId id="273" r:id="rId5"/>
    <p:sldId id="267" r:id="rId6"/>
    <p:sldId id="278" r:id="rId7"/>
    <p:sldId id="27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942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04A6D-700D-4C7D-AEAB-F62AF62915C6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7F8A90E-B7B8-4179-8CBC-E048656C9DE5}">
      <dgm:prSet/>
      <dgm:spPr/>
      <dgm:t>
        <a:bodyPr/>
        <a:lstStyle/>
        <a:p>
          <a:r>
            <a:rPr lang="en-IN" b="1" dirty="0"/>
            <a:t>Project Initiation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C1D3B04-EA7F-4422-9014-152EB31263A6}" type="parTrans" cxnId="{29AAA90A-9B23-4E84-B56C-5BB1C2E04B82}">
      <dgm:prSet/>
      <dgm:spPr/>
      <dgm:t>
        <a:bodyPr/>
        <a:lstStyle/>
        <a:p>
          <a:endParaRPr lang="en-US"/>
        </a:p>
      </dgm:t>
    </dgm:pt>
    <dgm:pt modelId="{A06E5655-08E0-44C7-AF11-7B083EB136C1}" type="sibTrans" cxnId="{29AAA90A-9B23-4E84-B56C-5BB1C2E04B82}">
      <dgm:prSet/>
      <dgm:spPr/>
      <dgm:t>
        <a:bodyPr/>
        <a:lstStyle/>
        <a:p>
          <a:endParaRPr lang="en-US"/>
        </a:p>
      </dgm:t>
    </dgm:pt>
    <dgm:pt modelId="{7EC7775E-1C85-49B4-B62B-EDE46401A380}">
      <dgm:prSet/>
      <dgm:spPr/>
      <dgm:t>
        <a:bodyPr/>
        <a:lstStyle/>
        <a:p>
          <a:r>
            <a:rPr lang="en-IN" b="1" dirty="0"/>
            <a:t>Data Collection and Preprocessing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1DC1D6EA-59EA-4B27-847E-BB32A26C1D7C}" type="parTrans" cxnId="{4EC48B30-E41D-46C3-8074-FB4D0E2543B4}">
      <dgm:prSet/>
      <dgm:spPr/>
      <dgm:t>
        <a:bodyPr/>
        <a:lstStyle/>
        <a:p>
          <a:endParaRPr lang="en-US"/>
        </a:p>
      </dgm:t>
    </dgm:pt>
    <dgm:pt modelId="{A9A7287F-6CCC-460C-933D-7AC96A004D60}" type="sibTrans" cxnId="{4EC48B30-E41D-46C3-8074-FB4D0E2543B4}">
      <dgm:prSet/>
      <dgm:spPr/>
      <dgm:t>
        <a:bodyPr/>
        <a:lstStyle/>
        <a:p>
          <a:endParaRPr lang="en-US"/>
        </a:p>
      </dgm:t>
    </dgm:pt>
    <dgm:pt modelId="{D422198F-AB3E-4E17-BF46-9C65E5A7DF23}">
      <dgm:prSet/>
      <dgm:spPr/>
      <dgm:t>
        <a:bodyPr/>
        <a:lstStyle/>
        <a:p>
          <a:r>
            <a:rPr lang="en-IN" b="1" dirty="0"/>
            <a:t>Feature Selection and Model Development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78198EF-C217-466C-A8EE-47CA31A3DF0F}" type="parTrans" cxnId="{19DCBD13-E5C1-4A09-A916-B46DC8A37364}">
      <dgm:prSet/>
      <dgm:spPr/>
      <dgm:t>
        <a:bodyPr/>
        <a:lstStyle/>
        <a:p>
          <a:endParaRPr lang="en-US"/>
        </a:p>
      </dgm:t>
    </dgm:pt>
    <dgm:pt modelId="{B1C95AAD-BB36-45ED-853E-E34C77EB0B4B}" type="sibTrans" cxnId="{19DCBD13-E5C1-4A09-A916-B46DC8A37364}">
      <dgm:prSet/>
      <dgm:spPr/>
      <dgm:t>
        <a:bodyPr/>
        <a:lstStyle/>
        <a:p>
          <a:endParaRPr lang="en-US"/>
        </a:p>
      </dgm:t>
    </dgm:pt>
    <dgm:pt modelId="{5ACEA629-9B62-4E08-A622-8149D746B29F}">
      <dgm:prSet/>
      <dgm:spPr/>
      <dgm:t>
        <a:bodyPr/>
        <a:lstStyle/>
        <a:p>
          <a:r>
            <a:rPr lang="en-IN" b="1" dirty="0"/>
            <a:t>Model Evaluation and Fine-Tuning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F8FB342-469F-4D65-BDD1-E8F88AEA4BF8}" type="parTrans" cxnId="{F97ABBE7-B0DF-4A04-BD4C-5A888E8308D0}">
      <dgm:prSet/>
      <dgm:spPr/>
      <dgm:t>
        <a:bodyPr/>
        <a:lstStyle/>
        <a:p>
          <a:endParaRPr lang="en-US"/>
        </a:p>
      </dgm:t>
    </dgm:pt>
    <dgm:pt modelId="{76366D3C-0824-4D2F-A52B-43C249C26B96}" type="sibTrans" cxnId="{F97ABBE7-B0DF-4A04-BD4C-5A888E8308D0}">
      <dgm:prSet/>
      <dgm:spPr/>
      <dgm:t>
        <a:bodyPr/>
        <a:lstStyle/>
        <a:p>
          <a:endParaRPr lang="en-US"/>
        </a:p>
      </dgm:t>
    </dgm:pt>
    <dgm:pt modelId="{DD0A3B0B-FB7B-4F97-8B15-359F0C536FC3}">
      <dgm:prSet/>
      <dgm:spPr/>
      <dgm:t>
        <a:bodyPr/>
        <a:lstStyle/>
        <a:p>
          <a:r>
            <a:rPr lang="en-IN" b="1" dirty="0"/>
            <a:t>API Development and Initial Deployment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65D77D7-20DA-46BD-BAEE-96615FC91201}" type="parTrans" cxnId="{2F73B280-2377-46CE-81E7-73DA5506F6E5}">
      <dgm:prSet/>
      <dgm:spPr/>
      <dgm:t>
        <a:bodyPr/>
        <a:lstStyle/>
        <a:p>
          <a:endParaRPr lang="en-US"/>
        </a:p>
      </dgm:t>
    </dgm:pt>
    <dgm:pt modelId="{82D87B0E-FF1E-4CC2-AB45-D9BB5F2A65A0}" type="sibTrans" cxnId="{2F73B280-2377-46CE-81E7-73DA5506F6E5}">
      <dgm:prSet/>
      <dgm:spPr/>
      <dgm:t>
        <a:bodyPr/>
        <a:lstStyle/>
        <a:p>
          <a:endParaRPr lang="en-US"/>
        </a:p>
      </dgm:t>
    </dgm:pt>
    <dgm:pt modelId="{FC212A4E-6808-45BE-9E0F-13AAED9913E4}">
      <dgm:prSet/>
      <dgm:spPr/>
      <dgm:t>
        <a:bodyPr/>
        <a:lstStyle/>
        <a:p>
          <a:r>
            <a:rPr lang="en-IN" b="1" dirty="0"/>
            <a:t>Quality Assurance and Testing from Real World Data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2AFC672-0725-4E75-879E-5116A6BC56C0}" type="parTrans" cxnId="{B88ACC6B-38B2-4315-8BBF-3688466F0F09}">
      <dgm:prSet/>
      <dgm:spPr/>
      <dgm:t>
        <a:bodyPr/>
        <a:lstStyle/>
        <a:p>
          <a:endParaRPr lang="en-US"/>
        </a:p>
      </dgm:t>
    </dgm:pt>
    <dgm:pt modelId="{F7AE9098-C3E3-4F5F-9883-718D2B038A78}" type="sibTrans" cxnId="{B88ACC6B-38B2-4315-8BBF-3688466F0F09}">
      <dgm:prSet/>
      <dgm:spPr/>
      <dgm:t>
        <a:bodyPr/>
        <a:lstStyle/>
        <a:p>
          <a:endParaRPr lang="en-US"/>
        </a:p>
      </dgm:t>
    </dgm:pt>
    <dgm:pt modelId="{1B0D8FE2-B465-4F04-8C71-D0F13D6F0573}">
      <dgm:prSet/>
      <dgm:spPr/>
      <dgm:t>
        <a:bodyPr/>
        <a:lstStyle/>
        <a:p>
          <a:r>
            <a:rPr lang="en-IN" b="1" dirty="0"/>
            <a:t>Update from Feedback and Final Deployment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D77ECF4-CF5C-4AE3-B0DE-59CA5290A57A}" type="parTrans" cxnId="{AE7FE289-1635-41DF-9ABB-6B86B8133064}">
      <dgm:prSet/>
      <dgm:spPr/>
      <dgm:t>
        <a:bodyPr/>
        <a:lstStyle/>
        <a:p>
          <a:endParaRPr lang="en-US"/>
        </a:p>
      </dgm:t>
    </dgm:pt>
    <dgm:pt modelId="{3538695E-9398-4361-9B26-9CD70278E27C}" type="sibTrans" cxnId="{AE7FE289-1635-41DF-9ABB-6B86B8133064}">
      <dgm:prSet/>
      <dgm:spPr/>
      <dgm:t>
        <a:bodyPr/>
        <a:lstStyle/>
        <a:p>
          <a:endParaRPr lang="en-US"/>
        </a:p>
      </dgm:t>
    </dgm:pt>
    <dgm:pt modelId="{828685BC-91B5-4AAF-8765-1F21DA683DBE}" type="pres">
      <dgm:prSet presAssocID="{62404A6D-700D-4C7D-AEAB-F62AF62915C6}" presName="diagram" presStyleCnt="0">
        <dgm:presLayoutVars>
          <dgm:dir/>
          <dgm:resizeHandles val="exact"/>
        </dgm:presLayoutVars>
      </dgm:prSet>
      <dgm:spPr/>
    </dgm:pt>
    <dgm:pt modelId="{E848EB5A-4DF4-443D-9A15-1031D8A6F424}" type="pres">
      <dgm:prSet presAssocID="{47F8A90E-B7B8-4179-8CBC-E048656C9DE5}" presName="node" presStyleLbl="node1" presStyleIdx="0" presStyleCnt="7">
        <dgm:presLayoutVars>
          <dgm:bulletEnabled val="1"/>
        </dgm:presLayoutVars>
      </dgm:prSet>
      <dgm:spPr/>
    </dgm:pt>
    <dgm:pt modelId="{2440C0FE-A42E-40C7-9DEE-BD339E7B3831}" type="pres">
      <dgm:prSet presAssocID="{A06E5655-08E0-44C7-AF11-7B083EB136C1}" presName="sibTrans" presStyleLbl="sibTrans2D1" presStyleIdx="0" presStyleCnt="6"/>
      <dgm:spPr/>
    </dgm:pt>
    <dgm:pt modelId="{78860B13-33A2-4483-AB42-A92F6F5C4A1B}" type="pres">
      <dgm:prSet presAssocID="{A06E5655-08E0-44C7-AF11-7B083EB136C1}" presName="connectorText" presStyleLbl="sibTrans2D1" presStyleIdx="0" presStyleCnt="6"/>
      <dgm:spPr/>
    </dgm:pt>
    <dgm:pt modelId="{21F5B0B0-4080-46DC-87EA-D3B29844F175}" type="pres">
      <dgm:prSet presAssocID="{7EC7775E-1C85-49B4-B62B-EDE46401A380}" presName="node" presStyleLbl="node1" presStyleIdx="1" presStyleCnt="7">
        <dgm:presLayoutVars>
          <dgm:bulletEnabled val="1"/>
        </dgm:presLayoutVars>
      </dgm:prSet>
      <dgm:spPr/>
    </dgm:pt>
    <dgm:pt modelId="{BDEB38CD-A4DD-442C-9FF0-79380AD79EBC}" type="pres">
      <dgm:prSet presAssocID="{A9A7287F-6CCC-460C-933D-7AC96A004D60}" presName="sibTrans" presStyleLbl="sibTrans2D1" presStyleIdx="1" presStyleCnt="6"/>
      <dgm:spPr/>
    </dgm:pt>
    <dgm:pt modelId="{13AC5B51-30CC-4200-9671-86C98A09D36E}" type="pres">
      <dgm:prSet presAssocID="{A9A7287F-6CCC-460C-933D-7AC96A004D60}" presName="connectorText" presStyleLbl="sibTrans2D1" presStyleIdx="1" presStyleCnt="6"/>
      <dgm:spPr/>
    </dgm:pt>
    <dgm:pt modelId="{90C2F2D5-868D-4DB3-98B3-BCF10E505AC2}" type="pres">
      <dgm:prSet presAssocID="{D422198F-AB3E-4E17-BF46-9C65E5A7DF23}" presName="node" presStyleLbl="node1" presStyleIdx="2" presStyleCnt="7">
        <dgm:presLayoutVars>
          <dgm:bulletEnabled val="1"/>
        </dgm:presLayoutVars>
      </dgm:prSet>
      <dgm:spPr/>
    </dgm:pt>
    <dgm:pt modelId="{9EDB0626-906A-4A7E-B1C7-2752AA6E013B}" type="pres">
      <dgm:prSet presAssocID="{B1C95AAD-BB36-45ED-853E-E34C77EB0B4B}" presName="sibTrans" presStyleLbl="sibTrans2D1" presStyleIdx="2" presStyleCnt="6"/>
      <dgm:spPr/>
    </dgm:pt>
    <dgm:pt modelId="{07CBF97E-A3D8-47D2-802E-581161602CE6}" type="pres">
      <dgm:prSet presAssocID="{B1C95AAD-BB36-45ED-853E-E34C77EB0B4B}" presName="connectorText" presStyleLbl="sibTrans2D1" presStyleIdx="2" presStyleCnt="6"/>
      <dgm:spPr/>
    </dgm:pt>
    <dgm:pt modelId="{57912F2E-0FBA-4BF1-B845-321686A032B0}" type="pres">
      <dgm:prSet presAssocID="{5ACEA629-9B62-4E08-A622-8149D746B29F}" presName="node" presStyleLbl="node1" presStyleIdx="3" presStyleCnt="7">
        <dgm:presLayoutVars>
          <dgm:bulletEnabled val="1"/>
        </dgm:presLayoutVars>
      </dgm:prSet>
      <dgm:spPr/>
    </dgm:pt>
    <dgm:pt modelId="{152AE4FA-0A82-46BF-93E8-1EEDD2D3E700}" type="pres">
      <dgm:prSet presAssocID="{76366D3C-0824-4D2F-A52B-43C249C26B96}" presName="sibTrans" presStyleLbl="sibTrans2D1" presStyleIdx="3" presStyleCnt="6"/>
      <dgm:spPr/>
    </dgm:pt>
    <dgm:pt modelId="{13C31FD2-400D-4C05-B5ED-40782E124F3D}" type="pres">
      <dgm:prSet presAssocID="{76366D3C-0824-4D2F-A52B-43C249C26B96}" presName="connectorText" presStyleLbl="sibTrans2D1" presStyleIdx="3" presStyleCnt="6"/>
      <dgm:spPr/>
    </dgm:pt>
    <dgm:pt modelId="{49CCE9B8-A70F-4330-B140-78C95B7A4F10}" type="pres">
      <dgm:prSet presAssocID="{DD0A3B0B-FB7B-4F97-8B15-359F0C536FC3}" presName="node" presStyleLbl="node1" presStyleIdx="4" presStyleCnt="7">
        <dgm:presLayoutVars>
          <dgm:bulletEnabled val="1"/>
        </dgm:presLayoutVars>
      </dgm:prSet>
      <dgm:spPr/>
    </dgm:pt>
    <dgm:pt modelId="{871BBCBE-901D-43D6-A46E-8AB99FC4D944}" type="pres">
      <dgm:prSet presAssocID="{82D87B0E-FF1E-4CC2-AB45-D9BB5F2A65A0}" presName="sibTrans" presStyleLbl="sibTrans2D1" presStyleIdx="4" presStyleCnt="6"/>
      <dgm:spPr/>
    </dgm:pt>
    <dgm:pt modelId="{0E31B024-6359-4C4C-8ED5-4A39A7221B53}" type="pres">
      <dgm:prSet presAssocID="{82D87B0E-FF1E-4CC2-AB45-D9BB5F2A65A0}" presName="connectorText" presStyleLbl="sibTrans2D1" presStyleIdx="4" presStyleCnt="6"/>
      <dgm:spPr/>
    </dgm:pt>
    <dgm:pt modelId="{0538D952-4740-40EA-9115-36983D26AA80}" type="pres">
      <dgm:prSet presAssocID="{FC212A4E-6808-45BE-9E0F-13AAED9913E4}" presName="node" presStyleLbl="node1" presStyleIdx="5" presStyleCnt="7">
        <dgm:presLayoutVars>
          <dgm:bulletEnabled val="1"/>
        </dgm:presLayoutVars>
      </dgm:prSet>
      <dgm:spPr/>
    </dgm:pt>
    <dgm:pt modelId="{527A6985-73EB-4D5A-93A8-54D90FD62EC2}" type="pres">
      <dgm:prSet presAssocID="{F7AE9098-C3E3-4F5F-9883-718D2B038A78}" presName="sibTrans" presStyleLbl="sibTrans2D1" presStyleIdx="5" presStyleCnt="6"/>
      <dgm:spPr/>
    </dgm:pt>
    <dgm:pt modelId="{BEF98566-9C37-4A71-9A12-37AE1096101D}" type="pres">
      <dgm:prSet presAssocID="{F7AE9098-C3E3-4F5F-9883-718D2B038A78}" presName="connectorText" presStyleLbl="sibTrans2D1" presStyleIdx="5" presStyleCnt="6"/>
      <dgm:spPr/>
    </dgm:pt>
    <dgm:pt modelId="{23A3E4C5-3AE8-404F-8DD9-CAA679CBE34A}" type="pres">
      <dgm:prSet presAssocID="{1B0D8FE2-B465-4F04-8C71-D0F13D6F0573}" presName="node" presStyleLbl="node1" presStyleIdx="6" presStyleCnt="7">
        <dgm:presLayoutVars>
          <dgm:bulletEnabled val="1"/>
        </dgm:presLayoutVars>
      </dgm:prSet>
      <dgm:spPr/>
    </dgm:pt>
  </dgm:ptLst>
  <dgm:cxnLst>
    <dgm:cxn modelId="{29AAA90A-9B23-4E84-B56C-5BB1C2E04B82}" srcId="{62404A6D-700D-4C7D-AEAB-F62AF62915C6}" destId="{47F8A90E-B7B8-4179-8CBC-E048656C9DE5}" srcOrd="0" destOrd="0" parTransId="{FC1D3B04-EA7F-4422-9014-152EB31263A6}" sibTransId="{A06E5655-08E0-44C7-AF11-7B083EB136C1}"/>
    <dgm:cxn modelId="{19DCBD13-E5C1-4A09-A916-B46DC8A37364}" srcId="{62404A6D-700D-4C7D-AEAB-F62AF62915C6}" destId="{D422198F-AB3E-4E17-BF46-9C65E5A7DF23}" srcOrd="2" destOrd="0" parTransId="{D78198EF-C217-466C-A8EE-47CA31A3DF0F}" sibTransId="{B1C95AAD-BB36-45ED-853E-E34C77EB0B4B}"/>
    <dgm:cxn modelId="{90C53021-4B24-48F5-A317-A872720B937F}" type="presOf" srcId="{F7AE9098-C3E3-4F5F-9883-718D2B038A78}" destId="{527A6985-73EB-4D5A-93A8-54D90FD62EC2}" srcOrd="0" destOrd="0" presId="urn:microsoft.com/office/officeart/2005/8/layout/process5"/>
    <dgm:cxn modelId="{0C98372E-2CB2-4C26-BE5E-BC36F5666A40}" type="presOf" srcId="{82D87B0E-FF1E-4CC2-AB45-D9BB5F2A65A0}" destId="{871BBCBE-901D-43D6-A46E-8AB99FC4D944}" srcOrd="0" destOrd="0" presId="urn:microsoft.com/office/officeart/2005/8/layout/process5"/>
    <dgm:cxn modelId="{A71D8030-B6BB-49B5-89A1-413BC3D44CE6}" type="presOf" srcId="{A9A7287F-6CCC-460C-933D-7AC96A004D60}" destId="{BDEB38CD-A4DD-442C-9FF0-79380AD79EBC}" srcOrd="0" destOrd="0" presId="urn:microsoft.com/office/officeart/2005/8/layout/process5"/>
    <dgm:cxn modelId="{4EC48B30-E41D-46C3-8074-FB4D0E2543B4}" srcId="{62404A6D-700D-4C7D-AEAB-F62AF62915C6}" destId="{7EC7775E-1C85-49B4-B62B-EDE46401A380}" srcOrd="1" destOrd="0" parTransId="{1DC1D6EA-59EA-4B27-847E-BB32A26C1D7C}" sibTransId="{A9A7287F-6CCC-460C-933D-7AC96A004D60}"/>
    <dgm:cxn modelId="{CC73F95C-07BE-4C0A-991C-0DB40764B709}" type="presOf" srcId="{76366D3C-0824-4D2F-A52B-43C249C26B96}" destId="{152AE4FA-0A82-46BF-93E8-1EEDD2D3E700}" srcOrd="0" destOrd="0" presId="urn:microsoft.com/office/officeart/2005/8/layout/process5"/>
    <dgm:cxn modelId="{C8024C60-9197-4C4B-9482-035044A70FD8}" type="presOf" srcId="{62404A6D-700D-4C7D-AEAB-F62AF62915C6}" destId="{828685BC-91B5-4AAF-8765-1F21DA683DBE}" srcOrd="0" destOrd="0" presId="urn:microsoft.com/office/officeart/2005/8/layout/process5"/>
    <dgm:cxn modelId="{B88ACC6B-38B2-4315-8BBF-3688466F0F09}" srcId="{62404A6D-700D-4C7D-AEAB-F62AF62915C6}" destId="{FC212A4E-6808-45BE-9E0F-13AAED9913E4}" srcOrd="5" destOrd="0" parTransId="{82AFC672-0725-4E75-879E-5116A6BC56C0}" sibTransId="{F7AE9098-C3E3-4F5F-9883-718D2B038A78}"/>
    <dgm:cxn modelId="{7FC06D4F-7525-4BD2-A82B-AAE158A1ACFA}" type="presOf" srcId="{B1C95AAD-BB36-45ED-853E-E34C77EB0B4B}" destId="{9EDB0626-906A-4A7E-B1C7-2752AA6E013B}" srcOrd="0" destOrd="0" presId="urn:microsoft.com/office/officeart/2005/8/layout/process5"/>
    <dgm:cxn modelId="{8435DE7A-E371-4800-B42E-A3658CA26E59}" type="presOf" srcId="{A9A7287F-6CCC-460C-933D-7AC96A004D60}" destId="{13AC5B51-30CC-4200-9671-86C98A09D36E}" srcOrd="1" destOrd="0" presId="urn:microsoft.com/office/officeart/2005/8/layout/process5"/>
    <dgm:cxn modelId="{2F73B280-2377-46CE-81E7-73DA5506F6E5}" srcId="{62404A6D-700D-4C7D-AEAB-F62AF62915C6}" destId="{DD0A3B0B-FB7B-4F97-8B15-359F0C536FC3}" srcOrd="4" destOrd="0" parTransId="{865D77D7-20DA-46BD-BAEE-96615FC91201}" sibTransId="{82D87B0E-FF1E-4CC2-AB45-D9BB5F2A65A0}"/>
    <dgm:cxn modelId="{B1746788-FFEB-43DD-A880-C8F53CD553BF}" type="presOf" srcId="{B1C95AAD-BB36-45ED-853E-E34C77EB0B4B}" destId="{07CBF97E-A3D8-47D2-802E-581161602CE6}" srcOrd="1" destOrd="0" presId="urn:microsoft.com/office/officeart/2005/8/layout/process5"/>
    <dgm:cxn modelId="{AE7FE289-1635-41DF-9ABB-6B86B8133064}" srcId="{62404A6D-700D-4C7D-AEAB-F62AF62915C6}" destId="{1B0D8FE2-B465-4F04-8C71-D0F13D6F0573}" srcOrd="6" destOrd="0" parTransId="{7D77ECF4-CF5C-4AE3-B0DE-59CA5290A57A}" sibTransId="{3538695E-9398-4361-9B26-9CD70278E27C}"/>
    <dgm:cxn modelId="{F1D2EA8E-0FB8-46B9-A3EF-1D70A1CA24B9}" type="presOf" srcId="{7EC7775E-1C85-49B4-B62B-EDE46401A380}" destId="{21F5B0B0-4080-46DC-87EA-D3B29844F175}" srcOrd="0" destOrd="0" presId="urn:microsoft.com/office/officeart/2005/8/layout/process5"/>
    <dgm:cxn modelId="{27CE5599-682A-4D20-8B7F-34D60AECEF92}" type="presOf" srcId="{FC212A4E-6808-45BE-9E0F-13AAED9913E4}" destId="{0538D952-4740-40EA-9115-36983D26AA80}" srcOrd="0" destOrd="0" presId="urn:microsoft.com/office/officeart/2005/8/layout/process5"/>
    <dgm:cxn modelId="{644081AE-4CB7-400A-AC15-6D1DBFAA258F}" type="presOf" srcId="{A06E5655-08E0-44C7-AF11-7B083EB136C1}" destId="{78860B13-33A2-4483-AB42-A92F6F5C4A1B}" srcOrd="1" destOrd="0" presId="urn:microsoft.com/office/officeart/2005/8/layout/process5"/>
    <dgm:cxn modelId="{8C5A8CAF-BE7F-44F0-900A-CB74D59D77C9}" type="presOf" srcId="{1B0D8FE2-B465-4F04-8C71-D0F13D6F0573}" destId="{23A3E4C5-3AE8-404F-8DD9-CAA679CBE34A}" srcOrd="0" destOrd="0" presId="urn:microsoft.com/office/officeart/2005/8/layout/process5"/>
    <dgm:cxn modelId="{92C5FABC-0B46-4606-A4BB-F826808A3A55}" type="presOf" srcId="{47F8A90E-B7B8-4179-8CBC-E048656C9DE5}" destId="{E848EB5A-4DF4-443D-9A15-1031D8A6F424}" srcOrd="0" destOrd="0" presId="urn:microsoft.com/office/officeart/2005/8/layout/process5"/>
    <dgm:cxn modelId="{F0F819C0-75EA-4C12-BE4B-BBB47A35B7D4}" type="presOf" srcId="{82D87B0E-FF1E-4CC2-AB45-D9BB5F2A65A0}" destId="{0E31B024-6359-4C4C-8ED5-4A39A7221B53}" srcOrd="1" destOrd="0" presId="urn:microsoft.com/office/officeart/2005/8/layout/process5"/>
    <dgm:cxn modelId="{59C8D3CC-C3EB-4742-B08D-17C02E85A0F5}" type="presOf" srcId="{5ACEA629-9B62-4E08-A622-8149D746B29F}" destId="{57912F2E-0FBA-4BF1-B845-321686A032B0}" srcOrd="0" destOrd="0" presId="urn:microsoft.com/office/officeart/2005/8/layout/process5"/>
    <dgm:cxn modelId="{11755AD0-B0A8-4E16-A7BE-370941795210}" type="presOf" srcId="{A06E5655-08E0-44C7-AF11-7B083EB136C1}" destId="{2440C0FE-A42E-40C7-9DEE-BD339E7B3831}" srcOrd="0" destOrd="0" presId="urn:microsoft.com/office/officeart/2005/8/layout/process5"/>
    <dgm:cxn modelId="{00441CD3-EE08-4A0D-8B8B-CA2BA83BAB7F}" type="presOf" srcId="{76366D3C-0824-4D2F-A52B-43C249C26B96}" destId="{13C31FD2-400D-4C05-B5ED-40782E124F3D}" srcOrd="1" destOrd="0" presId="urn:microsoft.com/office/officeart/2005/8/layout/process5"/>
    <dgm:cxn modelId="{F97ABBE7-B0DF-4A04-BD4C-5A888E8308D0}" srcId="{62404A6D-700D-4C7D-AEAB-F62AF62915C6}" destId="{5ACEA629-9B62-4E08-A622-8149D746B29F}" srcOrd="3" destOrd="0" parTransId="{9F8FB342-469F-4D65-BDD1-E8F88AEA4BF8}" sibTransId="{76366D3C-0824-4D2F-A52B-43C249C26B96}"/>
    <dgm:cxn modelId="{10C078EE-B530-4939-8EE6-D26D43E8DB8A}" type="presOf" srcId="{F7AE9098-C3E3-4F5F-9883-718D2B038A78}" destId="{BEF98566-9C37-4A71-9A12-37AE1096101D}" srcOrd="1" destOrd="0" presId="urn:microsoft.com/office/officeart/2005/8/layout/process5"/>
    <dgm:cxn modelId="{D6E6B7F7-47F7-403B-9C6F-4A3C92DD6AEC}" type="presOf" srcId="{D422198F-AB3E-4E17-BF46-9C65E5A7DF23}" destId="{90C2F2D5-868D-4DB3-98B3-BCF10E505AC2}" srcOrd="0" destOrd="0" presId="urn:microsoft.com/office/officeart/2005/8/layout/process5"/>
    <dgm:cxn modelId="{6A4B24FD-D03C-461E-AD53-D24728117D09}" type="presOf" srcId="{DD0A3B0B-FB7B-4F97-8B15-359F0C536FC3}" destId="{49CCE9B8-A70F-4330-B140-78C95B7A4F10}" srcOrd="0" destOrd="0" presId="urn:microsoft.com/office/officeart/2005/8/layout/process5"/>
    <dgm:cxn modelId="{CF2E3B23-0244-496F-9F23-66DBAE7BB48C}" type="presParOf" srcId="{828685BC-91B5-4AAF-8765-1F21DA683DBE}" destId="{E848EB5A-4DF4-443D-9A15-1031D8A6F424}" srcOrd="0" destOrd="0" presId="urn:microsoft.com/office/officeart/2005/8/layout/process5"/>
    <dgm:cxn modelId="{FD7A24FF-3AA9-419E-8334-9EA5CA844713}" type="presParOf" srcId="{828685BC-91B5-4AAF-8765-1F21DA683DBE}" destId="{2440C0FE-A42E-40C7-9DEE-BD339E7B3831}" srcOrd="1" destOrd="0" presId="urn:microsoft.com/office/officeart/2005/8/layout/process5"/>
    <dgm:cxn modelId="{38475C2D-14A1-4336-B2D6-5D40EE6D2652}" type="presParOf" srcId="{2440C0FE-A42E-40C7-9DEE-BD339E7B3831}" destId="{78860B13-33A2-4483-AB42-A92F6F5C4A1B}" srcOrd="0" destOrd="0" presId="urn:microsoft.com/office/officeart/2005/8/layout/process5"/>
    <dgm:cxn modelId="{1E0F0F52-404D-4B1E-B140-0A415F7F78AD}" type="presParOf" srcId="{828685BC-91B5-4AAF-8765-1F21DA683DBE}" destId="{21F5B0B0-4080-46DC-87EA-D3B29844F175}" srcOrd="2" destOrd="0" presId="urn:microsoft.com/office/officeart/2005/8/layout/process5"/>
    <dgm:cxn modelId="{0BDA93C5-268E-46E7-8845-6B6683535E80}" type="presParOf" srcId="{828685BC-91B5-4AAF-8765-1F21DA683DBE}" destId="{BDEB38CD-A4DD-442C-9FF0-79380AD79EBC}" srcOrd="3" destOrd="0" presId="urn:microsoft.com/office/officeart/2005/8/layout/process5"/>
    <dgm:cxn modelId="{4A37C530-9D45-4068-A12F-BF24D14F87BF}" type="presParOf" srcId="{BDEB38CD-A4DD-442C-9FF0-79380AD79EBC}" destId="{13AC5B51-30CC-4200-9671-86C98A09D36E}" srcOrd="0" destOrd="0" presId="urn:microsoft.com/office/officeart/2005/8/layout/process5"/>
    <dgm:cxn modelId="{536D6096-4263-4BE0-99D8-FF57614E05BF}" type="presParOf" srcId="{828685BC-91B5-4AAF-8765-1F21DA683DBE}" destId="{90C2F2D5-868D-4DB3-98B3-BCF10E505AC2}" srcOrd="4" destOrd="0" presId="urn:microsoft.com/office/officeart/2005/8/layout/process5"/>
    <dgm:cxn modelId="{7EBD023F-3445-4CF0-914C-B420308FE481}" type="presParOf" srcId="{828685BC-91B5-4AAF-8765-1F21DA683DBE}" destId="{9EDB0626-906A-4A7E-B1C7-2752AA6E013B}" srcOrd="5" destOrd="0" presId="urn:microsoft.com/office/officeart/2005/8/layout/process5"/>
    <dgm:cxn modelId="{8179F17A-474F-4B6B-A9B2-A3238C7040D5}" type="presParOf" srcId="{9EDB0626-906A-4A7E-B1C7-2752AA6E013B}" destId="{07CBF97E-A3D8-47D2-802E-581161602CE6}" srcOrd="0" destOrd="0" presId="urn:microsoft.com/office/officeart/2005/8/layout/process5"/>
    <dgm:cxn modelId="{5DAED91B-8CD3-447F-9E5A-96A222463425}" type="presParOf" srcId="{828685BC-91B5-4AAF-8765-1F21DA683DBE}" destId="{57912F2E-0FBA-4BF1-B845-321686A032B0}" srcOrd="6" destOrd="0" presId="urn:microsoft.com/office/officeart/2005/8/layout/process5"/>
    <dgm:cxn modelId="{B7D67DF0-3693-4A5E-8E1C-B1C773FA9BAF}" type="presParOf" srcId="{828685BC-91B5-4AAF-8765-1F21DA683DBE}" destId="{152AE4FA-0A82-46BF-93E8-1EEDD2D3E700}" srcOrd="7" destOrd="0" presId="urn:microsoft.com/office/officeart/2005/8/layout/process5"/>
    <dgm:cxn modelId="{F6604074-38FD-4061-B543-0645C14383A1}" type="presParOf" srcId="{152AE4FA-0A82-46BF-93E8-1EEDD2D3E700}" destId="{13C31FD2-400D-4C05-B5ED-40782E124F3D}" srcOrd="0" destOrd="0" presId="urn:microsoft.com/office/officeart/2005/8/layout/process5"/>
    <dgm:cxn modelId="{16A2FA34-4A0E-4CE0-9AFC-9B2957D3975F}" type="presParOf" srcId="{828685BC-91B5-4AAF-8765-1F21DA683DBE}" destId="{49CCE9B8-A70F-4330-B140-78C95B7A4F10}" srcOrd="8" destOrd="0" presId="urn:microsoft.com/office/officeart/2005/8/layout/process5"/>
    <dgm:cxn modelId="{DAB23268-AB44-4AE0-8585-436293603524}" type="presParOf" srcId="{828685BC-91B5-4AAF-8765-1F21DA683DBE}" destId="{871BBCBE-901D-43D6-A46E-8AB99FC4D944}" srcOrd="9" destOrd="0" presId="urn:microsoft.com/office/officeart/2005/8/layout/process5"/>
    <dgm:cxn modelId="{6BD69F3B-A9C9-4ADD-94C3-097F9BE3DE86}" type="presParOf" srcId="{871BBCBE-901D-43D6-A46E-8AB99FC4D944}" destId="{0E31B024-6359-4C4C-8ED5-4A39A7221B53}" srcOrd="0" destOrd="0" presId="urn:microsoft.com/office/officeart/2005/8/layout/process5"/>
    <dgm:cxn modelId="{9B89474D-8FCC-4740-A427-0F8644B852B0}" type="presParOf" srcId="{828685BC-91B5-4AAF-8765-1F21DA683DBE}" destId="{0538D952-4740-40EA-9115-36983D26AA80}" srcOrd="10" destOrd="0" presId="urn:microsoft.com/office/officeart/2005/8/layout/process5"/>
    <dgm:cxn modelId="{6F8915D1-294B-4301-885E-CFFDF27E0936}" type="presParOf" srcId="{828685BC-91B5-4AAF-8765-1F21DA683DBE}" destId="{527A6985-73EB-4D5A-93A8-54D90FD62EC2}" srcOrd="11" destOrd="0" presId="urn:microsoft.com/office/officeart/2005/8/layout/process5"/>
    <dgm:cxn modelId="{B5DC8665-0443-47D5-9457-3D162BA12E00}" type="presParOf" srcId="{527A6985-73EB-4D5A-93A8-54D90FD62EC2}" destId="{BEF98566-9C37-4A71-9A12-37AE1096101D}" srcOrd="0" destOrd="0" presId="urn:microsoft.com/office/officeart/2005/8/layout/process5"/>
    <dgm:cxn modelId="{DA575B00-BF66-4FE0-AF88-C69C5FEBF789}" type="presParOf" srcId="{828685BC-91B5-4AAF-8765-1F21DA683DBE}" destId="{23A3E4C5-3AE8-404F-8DD9-CAA679CBE34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8EB5A-4DF4-443D-9A15-1031D8A6F424}">
      <dsp:nvSpPr>
        <dsp:cNvPr id="0" name=""/>
        <dsp:cNvSpPr/>
      </dsp:nvSpPr>
      <dsp:spPr>
        <a:xfrm>
          <a:off x="4224" y="580659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Project Initiation</a:t>
          </a:r>
          <a:endParaRPr lang="en-US" sz="1700" kern="1200" dirty="0"/>
        </a:p>
      </dsp:txBody>
      <dsp:txXfrm>
        <a:off x="36680" y="613115"/>
        <a:ext cx="1781943" cy="1043201"/>
      </dsp:txXfrm>
    </dsp:sp>
    <dsp:sp modelId="{2440C0FE-A42E-40C7-9DEE-BD339E7B3831}">
      <dsp:nvSpPr>
        <dsp:cNvPr id="0" name=""/>
        <dsp:cNvSpPr/>
      </dsp:nvSpPr>
      <dsp:spPr>
        <a:xfrm>
          <a:off x="2013602" y="905706"/>
          <a:ext cx="391533" cy="45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13602" y="997310"/>
        <a:ext cx="274073" cy="274812"/>
      </dsp:txXfrm>
    </dsp:sp>
    <dsp:sp modelId="{21F5B0B0-4080-46DC-87EA-D3B29844F175}">
      <dsp:nvSpPr>
        <dsp:cNvPr id="0" name=""/>
        <dsp:cNvSpPr/>
      </dsp:nvSpPr>
      <dsp:spPr>
        <a:xfrm>
          <a:off x="2589821" y="580659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1247497"/>
            <a:satOff val="-6898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Data Collection and Preprocessing</a:t>
          </a:r>
          <a:endParaRPr lang="en-US" sz="1700" kern="1200" dirty="0"/>
        </a:p>
      </dsp:txBody>
      <dsp:txXfrm>
        <a:off x="2622277" y="613115"/>
        <a:ext cx="1781943" cy="1043201"/>
      </dsp:txXfrm>
    </dsp:sp>
    <dsp:sp modelId="{BDEB38CD-A4DD-442C-9FF0-79380AD79EBC}">
      <dsp:nvSpPr>
        <dsp:cNvPr id="0" name=""/>
        <dsp:cNvSpPr/>
      </dsp:nvSpPr>
      <dsp:spPr>
        <a:xfrm>
          <a:off x="4599200" y="905706"/>
          <a:ext cx="391533" cy="45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99200" y="997310"/>
        <a:ext cx="274073" cy="274812"/>
      </dsp:txXfrm>
    </dsp:sp>
    <dsp:sp modelId="{90C2F2D5-868D-4DB3-98B3-BCF10E505AC2}">
      <dsp:nvSpPr>
        <dsp:cNvPr id="0" name=""/>
        <dsp:cNvSpPr/>
      </dsp:nvSpPr>
      <dsp:spPr>
        <a:xfrm>
          <a:off x="5175419" y="580659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2494993"/>
            <a:satOff val="-13796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Feature Selection and Model Development</a:t>
          </a:r>
          <a:endParaRPr lang="en-US" sz="1700" kern="1200" dirty="0"/>
        </a:p>
      </dsp:txBody>
      <dsp:txXfrm>
        <a:off x="5207875" y="613115"/>
        <a:ext cx="1781943" cy="1043201"/>
      </dsp:txXfrm>
    </dsp:sp>
    <dsp:sp modelId="{9EDB0626-906A-4A7E-B1C7-2752AA6E013B}">
      <dsp:nvSpPr>
        <dsp:cNvPr id="0" name=""/>
        <dsp:cNvSpPr/>
      </dsp:nvSpPr>
      <dsp:spPr>
        <a:xfrm>
          <a:off x="7184797" y="905706"/>
          <a:ext cx="391533" cy="45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84797" y="997310"/>
        <a:ext cx="274073" cy="274812"/>
      </dsp:txXfrm>
    </dsp:sp>
    <dsp:sp modelId="{57912F2E-0FBA-4BF1-B845-321686A032B0}">
      <dsp:nvSpPr>
        <dsp:cNvPr id="0" name=""/>
        <dsp:cNvSpPr/>
      </dsp:nvSpPr>
      <dsp:spPr>
        <a:xfrm>
          <a:off x="7761016" y="580659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Model Evaluation and Fine-Tuning</a:t>
          </a:r>
          <a:endParaRPr lang="en-US" sz="1700" kern="1200" dirty="0"/>
        </a:p>
      </dsp:txBody>
      <dsp:txXfrm>
        <a:off x="7793472" y="613115"/>
        <a:ext cx="1781943" cy="1043201"/>
      </dsp:txXfrm>
    </dsp:sp>
    <dsp:sp modelId="{152AE4FA-0A82-46BF-93E8-1EEDD2D3E700}">
      <dsp:nvSpPr>
        <dsp:cNvPr id="0" name=""/>
        <dsp:cNvSpPr/>
      </dsp:nvSpPr>
      <dsp:spPr>
        <a:xfrm rot="5400000">
          <a:off x="8488677" y="1818052"/>
          <a:ext cx="391533" cy="45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547038" y="1851295"/>
        <a:ext cx="274812" cy="274073"/>
      </dsp:txXfrm>
    </dsp:sp>
    <dsp:sp modelId="{49CCE9B8-A70F-4330-B140-78C95B7A4F10}">
      <dsp:nvSpPr>
        <dsp:cNvPr id="0" name=""/>
        <dsp:cNvSpPr/>
      </dsp:nvSpPr>
      <dsp:spPr>
        <a:xfrm>
          <a:off x="7761016" y="2427515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4989986"/>
            <a:satOff val="-27591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API Development and Initial Deployment</a:t>
          </a:r>
          <a:endParaRPr lang="en-US" sz="1700" kern="1200" dirty="0"/>
        </a:p>
      </dsp:txBody>
      <dsp:txXfrm>
        <a:off x="7793472" y="2459971"/>
        <a:ext cx="1781943" cy="1043201"/>
      </dsp:txXfrm>
    </dsp:sp>
    <dsp:sp modelId="{871BBCBE-901D-43D6-A46E-8AB99FC4D944}">
      <dsp:nvSpPr>
        <dsp:cNvPr id="0" name=""/>
        <dsp:cNvSpPr/>
      </dsp:nvSpPr>
      <dsp:spPr>
        <a:xfrm rot="10800000">
          <a:off x="7206959" y="2752561"/>
          <a:ext cx="391533" cy="45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324419" y="2844165"/>
        <a:ext cx="274073" cy="274812"/>
      </dsp:txXfrm>
    </dsp:sp>
    <dsp:sp modelId="{0538D952-4740-40EA-9115-36983D26AA80}">
      <dsp:nvSpPr>
        <dsp:cNvPr id="0" name=""/>
        <dsp:cNvSpPr/>
      </dsp:nvSpPr>
      <dsp:spPr>
        <a:xfrm>
          <a:off x="5175419" y="2427515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6237482"/>
            <a:satOff val="-34489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Quality Assurance and Testing from Real World Data</a:t>
          </a:r>
          <a:endParaRPr lang="en-US" sz="1700" kern="1200" dirty="0"/>
        </a:p>
      </dsp:txBody>
      <dsp:txXfrm>
        <a:off x="5207875" y="2459971"/>
        <a:ext cx="1781943" cy="1043201"/>
      </dsp:txXfrm>
    </dsp:sp>
    <dsp:sp modelId="{527A6985-73EB-4D5A-93A8-54D90FD62EC2}">
      <dsp:nvSpPr>
        <dsp:cNvPr id="0" name=""/>
        <dsp:cNvSpPr/>
      </dsp:nvSpPr>
      <dsp:spPr>
        <a:xfrm rot="10800000">
          <a:off x="4621362" y="2752561"/>
          <a:ext cx="391533" cy="45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738822" y="2844165"/>
        <a:ext cx="274073" cy="274812"/>
      </dsp:txXfrm>
    </dsp:sp>
    <dsp:sp modelId="{23A3E4C5-3AE8-404F-8DD9-CAA679CBE34A}">
      <dsp:nvSpPr>
        <dsp:cNvPr id="0" name=""/>
        <dsp:cNvSpPr/>
      </dsp:nvSpPr>
      <dsp:spPr>
        <a:xfrm>
          <a:off x="2589821" y="2427515"/>
          <a:ext cx="1846855" cy="1108113"/>
        </a:xfrm>
        <a:prstGeom prst="roundRect">
          <a:avLst>
            <a:gd name="adj" fmla="val 1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Update from Feedback and Final Deployment</a:t>
          </a:r>
          <a:endParaRPr lang="en-US" sz="1700" kern="1200" dirty="0"/>
        </a:p>
      </dsp:txBody>
      <dsp:txXfrm>
        <a:off x="2622277" y="2459971"/>
        <a:ext cx="1781943" cy="104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11/22/2023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11/22/2023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2708920"/>
            <a:ext cx="9143998" cy="1611202"/>
          </a:xfrm>
        </p:spPr>
        <p:txBody>
          <a:bodyPr/>
          <a:lstStyle/>
          <a:p>
            <a:pPr algn="ctr"/>
            <a:r>
              <a:rPr lang="en-IN" dirty="0"/>
              <a:t>Crop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50557" y="5085184"/>
            <a:ext cx="8229598" cy="596280"/>
          </a:xfrm>
        </p:spPr>
        <p:txBody>
          <a:bodyPr/>
          <a:lstStyle/>
          <a:p>
            <a:pPr algn="ctr"/>
            <a:r>
              <a:rPr lang="en-IN" sz="2400" dirty="0"/>
              <a:t>Sprint 2 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AA97B-C4DF-93F8-9B92-50590C4052FE}"/>
              </a:ext>
            </a:extLst>
          </p:cNvPr>
          <p:cNvSpPr txBox="1"/>
          <p:nvPr/>
        </p:nvSpPr>
        <p:spPr>
          <a:xfrm>
            <a:off x="9780156" y="1700808"/>
            <a:ext cx="2408670" cy="13542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Team:</a:t>
            </a:r>
          </a:p>
          <a:p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Prasada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Harish Kumar</a:t>
            </a:r>
          </a:p>
          <a:p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Pulkit Mehta</a:t>
            </a:r>
          </a:p>
          <a:p>
            <a:r>
              <a:rPr lang="en-IN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Peechara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Shiva Krishna </a:t>
            </a:r>
          </a:p>
          <a:p>
            <a:r>
              <a:rPr lang="en-IN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Nagesh Reddy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Musku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E3F0-F542-5958-7A6D-21B40E1A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875184"/>
          </a:xfrm>
        </p:spPr>
        <p:txBody>
          <a:bodyPr>
            <a:normAutofit/>
          </a:bodyPr>
          <a:lstStyle/>
          <a:p>
            <a:r>
              <a:rPr lang="en-IN" sz="4400" dirty="0"/>
              <a:t>About the Business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DE93-2DF9-D73E-00D5-0DFA7D17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8603984" cy="3697465"/>
          </a:xfrm>
        </p:spPr>
        <p:txBody>
          <a:bodyPr/>
          <a:lstStyle/>
          <a:p>
            <a:r>
              <a:rPr lang="en-GB" dirty="0"/>
              <a:t>Precision agriculture is in trend nowadays. </a:t>
            </a:r>
          </a:p>
          <a:p>
            <a:r>
              <a:rPr lang="en-GB" dirty="0"/>
              <a:t>It aids the farmers make data driven decisions about the farming strategy. </a:t>
            </a:r>
          </a:p>
          <a:p>
            <a:r>
              <a:rPr lang="en-GB" dirty="0"/>
              <a:t>We will build a predictive model to recommend the most suitable crops to grow in a particular farm based on various parameters.</a:t>
            </a:r>
          </a:p>
          <a:p>
            <a:r>
              <a:rPr lang="en-GB" dirty="0"/>
              <a:t>So, the models we will be using would be in the domain: ‘Multiclass Classification Problem’.</a:t>
            </a:r>
          </a:p>
        </p:txBody>
      </p:sp>
    </p:spTree>
    <p:extLst>
      <p:ext uri="{BB962C8B-B14F-4D97-AF65-F5344CB8AC3E}">
        <p14:creationId xmlns:p14="http://schemas.microsoft.com/office/powerpoint/2010/main" val="3964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E3F7-27FB-4511-C3D7-5E23B2CD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764704"/>
            <a:ext cx="9143538" cy="8031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400" dirty="0"/>
              <a:t>About the Dataset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B64B-9490-117B-292D-F99F451C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844824"/>
            <a:ext cx="9828120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dirty="0"/>
              <a:t>This dataset was built by augmenting datasets of rainfall, climate and fertilizer data available for India.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dirty="0"/>
              <a:t>Data fields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N - ratio of Nitrogen content in soil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P - ratio of Phosphorous content in soil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K - ratio of Potassium content in soil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temperature - temperature in degree Celsius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humidity - relative humidity in %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/>
              <a:t>ph</a:t>
            </a:r>
            <a:r>
              <a:rPr lang="en-GB" sz="2000" dirty="0"/>
              <a:t> - </a:t>
            </a:r>
            <a:r>
              <a:rPr lang="en-GB" sz="2000" dirty="0" err="1"/>
              <a:t>ph</a:t>
            </a:r>
            <a:r>
              <a:rPr lang="en-GB" sz="2000" dirty="0"/>
              <a:t> value of the soil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rainfall - rainfall in mm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69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Libraries Required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6FC0B3-72A9-4F0C-D931-5A305449AA7E}"/>
              </a:ext>
            </a:extLst>
          </p:cNvPr>
          <p:cNvGrpSpPr/>
          <p:nvPr/>
        </p:nvGrpSpPr>
        <p:grpSpPr>
          <a:xfrm>
            <a:off x="3070076" y="2204864"/>
            <a:ext cx="6156684" cy="3744416"/>
            <a:chOff x="2120688" y="1905380"/>
            <a:chExt cx="7947912" cy="3696704"/>
          </a:xfrm>
          <a:solidFill>
            <a:schemeClr val="tx2">
              <a:lumMod val="7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CFB2D1-68BB-4380-6914-97CD1E34150F}"/>
                </a:ext>
              </a:extLst>
            </p:cNvPr>
            <p:cNvSpPr/>
            <p:nvPr/>
          </p:nvSpPr>
          <p:spPr>
            <a:xfrm>
              <a:off x="2120688" y="1905380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Numpy</a:t>
              </a:r>
              <a:endParaRPr lang="en-US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7621A29-5B76-9619-B44B-3A955711EBC6}"/>
                </a:ext>
              </a:extLst>
            </p:cNvPr>
            <p:cNvSpPr/>
            <p:nvPr/>
          </p:nvSpPr>
          <p:spPr>
            <a:xfrm>
              <a:off x="4153875" y="1905380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Pandas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AA94F9-3AB3-FCF7-0187-9794999FB9A0}"/>
                </a:ext>
              </a:extLst>
            </p:cNvPr>
            <p:cNvSpPr/>
            <p:nvPr/>
          </p:nvSpPr>
          <p:spPr>
            <a:xfrm>
              <a:off x="6187062" y="1905380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Matplotlib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722C2B-CC13-BC32-0AF9-B3FFB52465EF}"/>
                </a:ext>
              </a:extLst>
            </p:cNvPr>
            <p:cNvSpPr/>
            <p:nvPr/>
          </p:nvSpPr>
          <p:spPr>
            <a:xfrm>
              <a:off x="8220249" y="1905380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Seaborn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C67BEF-B091-F362-EA2B-5DF7C3070ACD}"/>
                </a:ext>
              </a:extLst>
            </p:cNvPr>
            <p:cNvSpPr/>
            <p:nvPr/>
          </p:nvSpPr>
          <p:spPr>
            <a:xfrm>
              <a:off x="2120688" y="3199226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Sklearn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D42CAE-5AF1-DCDE-6084-587DEE45AE71}"/>
                </a:ext>
              </a:extLst>
            </p:cNvPr>
            <p:cNvSpPr/>
            <p:nvPr/>
          </p:nvSpPr>
          <p:spPr>
            <a:xfrm>
              <a:off x="4153875" y="3199226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Stats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CE8285-8A48-5162-C1D4-F7376CB66570}"/>
                </a:ext>
              </a:extLst>
            </p:cNvPr>
            <p:cNvSpPr/>
            <p:nvPr/>
          </p:nvSpPr>
          <p:spPr>
            <a:xfrm>
              <a:off x="6187062" y="3199226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FastAPI</a:t>
              </a:r>
              <a:endParaRPr lang="en-US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57E7E06-228F-540D-9457-BA0BEE45823A}"/>
                </a:ext>
              </a:extLst>
            </p:cNvPr>
            <p:cNvSpPr/>
            <p:nvPr/>
          </p:nvSpPr>
          <p:spPr>
            <a:xfrm>
              <a:off x="8220249" y="3199226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Uvicorn</a:t>
              </a:r>
              <a:endParaRPr lang="en-US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42E556-0DDA-A736-0F19-D2E3A5CABF0B}"/>
                </a:ext>
              </a:extLst>
            </p:cNvPr>
            <p:cNvSpPr/>
            <p:nvPr/>
          </p:nvSpPr>
          <p:spPr>
            <a:xfrm>
              <a:off x="4153875" y="4493073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/>
                <a:t>Guvicorn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1849B-B2C0-D1A5-AAEB-137F6DBABF30}"/>
                </a:ext>
              </a:extLst>
            </p:cNvPr>
            <p:cNvSpPr/>
            <p:nvPr/>
          </p:nvSpPr>
          <p:spPr>
            <a:xfrm>
              <a:off x="6187062" y="4493073"/>
              <a:ext cx="1848351" cy="1109011"/>
            </a:xfrm>
            <a:prstGeom prst="snip2Diag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Pickle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617DEFB-98A6-8702-7E4A-6F106C820F16}"/>
              </a:ext>
            </a:extLst>
          </p:cNvPr>
          <p:cNvSpPr txBox="1">
            <a:spLocks/>
          </p:cNvSpPr>
          <p:nvPr/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Project Workflow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F1F7B9-558D-B481-0BDF-68974FFF9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69800"/>
              </p:ext>
            </p:extLst>
          </p:nvPr>
        </p:nvGraphicFramePr>
        <p:xfrm>
          <a:off x="1522876" y="1905000"/>
          <a:ext cx="9612096" cy="411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9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107D-F463-E546-31C6-C0114641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F53A-23C8-C40C-BB9D-A860CD03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2420888"/>
            <a:ext cx="9143538" cy="3181577"/>
          </a:xfrm>
        </p:spPr>
        <p:txBody>
          <a:bodyPr/>
          <a:lstStyle/>
          <a:p>
            <a:r>
              <a:rPr lang="en-IN" dirty="0"/>
              <a:t>The Crop Recommendation Model was successfully built, evaluated.</a:t>
            </a:r>
          </a:p>
          <a:p>
            <a:r>
              <a:rPr lang="en-IN" dirty="0"/>
              <a:t>We selected the Random Forest Classifier for this case as it was the best fit.</a:t>
            </a:r>
          </a:p>
          <a:p>
            <a:r>
              <a:rPr lang="en-IN" dirty="0"/>
              <a:t>The model was deployed via </a:t>
            </a:r>
            <a:r>
              <a:rPr lang="en-IN" dirty="0" err="1"/>
              <a:t>Streamlit</a:t>
            </a:r>
            <a:r>
              <a:rPr lang="en-IN" dirty="0"/>
              <a:t> so as to enable testing with real world data.</a:t>
            </a:r>
          </a:p>
        </p:txBody>
      </p:sp>
    </p:spTree>
    <p:extLst>
      <p:ext uri="{BB962C8B-B14F-4D97-AF65-F5344CB8AC3E}">
        <p14:creationId xmlns:p14="http://schemas.microsoft.com/office/powerpoint/2010/main" val="34324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 dirty="0"/>
              <a:t>Future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5246-855F-82A5-EC45-B4687B82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Binary Encoding and Multi Output Classifier and analyze its results.</a:t>
            </a:r>
          </a:p>
          <a:p>
            <a:pPr lvl="0"/>
            <a:r>
              <a:rPr lang="en-US" dirty="0"/>
              <a:t>Integrate MongoDB to store the real-world data received and their predictions.</a:t>
            </a:r>
          </a:p>
          <a:p>
            <a:pPr lvl="0"/>
            <a:r>
              <a:rPr lang="en-US" dirty="0"/>
              <a:t>Integrate 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Streamlit</a:t>
            </a:r>
            <a:r>
              <a:rPr lang="en-US" dirty="0"/>
              <a:t> and MongoDB in order to have a complete Crop Recommendation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87</TotalTime>
  <Words>295</Words>
  <Application>Microsoft Office PowerPoint</Application>
  <PresentationFormat>Custom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Project planning overview presentation</vt:lpstr>
      <vt:lpstr>Crop Recommendation</vt:lpstr>
      <vt:lpstr>About the Business Case?</vt:lpstr>
      <vt:lpstr>About the Dataset</vt:lpstr>
      <vt:lpstr>Libraries Required</vt:lpstr>
      <vt:lpstr>PowerPoint Presentation</vt:lpstr>
      <vt:lpstr>Conclusion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</dc:title>
  <dc:creator>Pulkit M</dc:creator>
  <cp:lastModifiedBy>Pulkit M</cp:lastModifiedBy>
  <cp:revision>3</cp:revision>
  <dcterms:created xsi:type="dcterms:W3CDTF">2023-11-13T10:32:51Z</dcterms:created>
  <dcterms:modified xsi:type="dcterms:W3CDTF">2023-11-22T07:16:42Z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2023-11-13T12:01:31Z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e5b3d20b-ae68-495f-bf65-95843d3239a6</vt:lpwstr>
  </property>
  <property fmtid="{D5CDD505-2E9C-101B-9397-08002B2CF9AE}" pid="7" name="MSIP_Label_defa4170-0d19-0005-0004-bc88714345d2_ActionId">
    <vt:lpwstr>64312c59-0a5b-4197-8fc4-79ec1a19022f</vt:lpwstr>
  </property>
  <property fmtid="{D5CDD505-2E9C-101B-9397-08002B2CF9AE}" pid="8" name="MSIP_Label_defa4170-0d19-0005-0004-bc88714345d2_ContentBits">
    <vt:lpwstr>0</vt:lpwstr>
  </property>
</Properties>
</file>