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12" r:id="rId4"/>
    <p:sldMasterId id="214748371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Newsreader"/>
      <p:regular r:id="rId19"/>
      <p:bold r:id="rId20"/>
      <p:italic r:id="rId21"/>
      <p:boldItalic r:id="rId22"/>
    </p:embeddedFont>
    <p:embeddedFont>
      <p:font typeface="DM Sans Light"/>
      <p:regular r:id="rId23"/>
      <p:bold r:id="rId24"/>
      <p:italic r:id="rId25"/>
      <p:boldItalic r:id="rId26"/>
    </p:embeddedFont>
    <p:embeddedFont>
      <p:font typeface="DM Sans SemiBold"/>
      <p:regular r:id="rId27"/>
      <p:bold r:id="rId28"/>
      <p:italic r:id="rId29"/>
      <p:boldItalic r:id="rId30"/>
    </p:embeddedFont>
    <p:embeddedFont>
      <p:font typeface="DM Sans"/>
      <p:regular r:id="rId31"/>
      <p:bold r:id="rId32"/>
      <p:italic r:id="rId33"/>
      <p:boldItalic r:id="rId34"/>
    </p:embeddedFont>
    <p:embeddedFont>
      <p:font typeface="Newsreader SemiBold"/>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DMSans-regular.fntdata"/><Relationship Id="rId30" Type="http://schemas.openxmlformats.org/officeDocument/2006/relationships/font" Target="fonts/DMSansSemiBold-boldItalic.fntdata"/><Relationship Id="rId33" Type="http://schemas.openxmlformats.org/officeDocument/2006/relationships/font" Target="fonts/DMSans-italic.fntdata"/><Relationship Id="rId32" Type="http://schemas.openxmlformats.org/officeDocument/2006/relationships/font" Target="fonts/DMSans-bold.fntdata"/><Relationship Id="rId35" Type="http://schemas.openxmlformats.org/officeDocument/2006/relationships/font" Target="fonts/NewsreaderSemiBold-regular.fntdata"/><Relationship Id="rId34" Type="http://schemas.openxmlformats.org/officeDocument/2006/relationships/font" Target="fonts/DMSans-boldItalic.fntdata"/><Relationship Id="rId37" Type="http://schemas.openxmlformats.org/officeDocument/2006/relationships/font" Target="fonts/NewsreaderSemiBold-italic.fntdata"/><Relationship Id="rId36" Type="http://schemas.openxmlformats.org/officeDocument/2006/relationships/font" Target="fonts/NewsreaderSemiBold-bold.fntdata"/><Relationship Id="rId38" Type="http://schemas.openxmlformats.org/officeDocument/2006/relationships/font" Target="fonts/NewsreaderSemiBold-boldItalic.fntdata"/><Relationship Id="rId20" Type="http://schemas.openxmlformats.org/officeDocument/2006/relationships/font" Target="fonts/Newsreader-bold.fntdata"/><Relationship Id="rId22" Type="http://schemas.openxmlformats.org/officeDocument/2006/relationships/font" Target="fonts/Newsreader-boldItalic.fntdata"/><Relationship Id="rId21" Type="http://schemas.openxmlformats.org/officeDocument/2006/relationships/font" Target="fonts/Newsreader-italic.fntdata"/><Relationship Id="rId24" Type="http://schemas.openxmlformats.org/officeDocument/2006/relationships/font" Target="fonts/DMSansLight-bold.fntdata"/><Relationship Id="rId23" Type="http://schemas.openxmlformats.org/officeDocument/2006/relationships/font" Target="fonts/DMSansLight-regular.fntdata"/><Relationship Id="rId26" Type="http://schemas.openxmlformats.org/officeDocument/2006/relationships/font" Target="fonts/DMSansLight-boldItalic.fntdata"/><Relationship Id="rId25" Type="http://schemas.openxmlformats.org/officeDocument/2006/relationships/font" Target="fonts/DMSansLight-italic.fntdata"/><Relationship Id="rId28" Type="http://schemas.openxmlformats.org/officeDocument/2006/relationships/font" Target="fonts/DMSansSemiBold-bold.fntdata"/><Relationship Id="rId27" Type="http://schemas.openxmlformats.org/officeDocument/2006/relationships/font" Target="fonts/DMSansSemiBold-regular.fntdata"/><Relationship Id="rId29" Type="http://schemas.openxmlformats.org/officeDocument/2006/relationships/font" Target="fonts/DMSansSemi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Newsreader-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377a26a95b0_0_1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377a26a95b0_0_1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377a26a95b0_0_28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377a26a95b0_0_28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377a26a95b0_0_28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377a26a95b0_0_28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377a26a95b0_0_28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377a26a95b0_0_28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377a26a95b0_0_26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377a26a95b0_0_26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377a26a95b0_0_27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377a26a95b0_0_27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377a26a95b0_0_27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377a26a95b0_0_27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377a26a95b0_0_27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377a26a95b0_0_27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377a26a95b0_0_17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377a26a95b0_0_17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377a26a95b0_0_2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377a26a95b0_0_2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377a26a95b0_0_27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377a26a95b0_0_27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377a26a95b0_0_27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377a26a95b0_0_27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title only">
  <p:cSld name="BLANK_1_1_1_1">
    <p:spTree>
      <p:nvGrpSpPr>
        <p:cNvPr id="54" name="Shape 54"/>
        <p:cNvGrpSpPr/>
        <p:nvPr/>
      </p:nvGrpSpPr>
      <p:grpSpPr>
        <a:xfrm>
          <a:off x="0" y="0"/>
          <a:ext cx="0" cy="0"/>
          <a:chOff x="0" y="0"/>
          <a:chExt cx="0" cy="0"/>
        </a:xfrm>
      </p:grpSpPr>
      <p:sp>
        <p:nvSpPr>
          <p:cNvPr id="55" name="Google Shape;55;p14"/>
          <p:cNvSpPr txBox="1"/>
          <p:nvPr>
            <p:ph type="title"/>
          </p:nvPr>
        </p:nvSpPr>
        <p:spPr>
          <a:xfrm>
            <a:off x="361975" y="957403"/>
            <a:ext cx="5627400" cy="587700"/>
          </a:xfrm>
          <a:prstGeom prst="rect">
            <a:avLst/>
          </a:prstGeom>
        </p:spPr>
        <p:txBody>
          <a:bodyPr anchorCtr="0" anchor="t" bIns="0" lIns="0" spcFirstLastPara="1" rIns="0" wrap="square" tIns="0">
            <a:noAutofit/>
          </a:bodyPr>
          <a:lstStyle>
            <a:lvl1pPr lvl="0">
              <a:lnSpc>
                <a:spcPct val="90000"/>
              </a:lnSpc>
              <a:spcBef>
                <a:spcPts val="0"/>
              </a:spcBef>
              <a:spcAft>
                <a:spcPts val="0"/>
              </a:spcAft>
              <a:buNone/>
              <a:defRPr sz="3600"/>
            </a:lvl1pPr>
            <a:lvl2pPr lvl="1">
              <a:lnSpc>
                <a:spcPct val="90000"/>
              </a:lnSpc>
              <a:spcBef>
                <a:spcPts val="0"/>
              </a:spcBef>
              <a:spcAft>
                <a:spcPts val="0"/>
              </a:spcAft>
              <a:buNone/>
              <a:defRPr/>
            </a:lvl2pPr>
            <a:lvl3pPr lvl="2">
              <a:lnSpc>
                <a:spcPct val="90000"/>
              </a:lnSpc>
              <a:spcBef>
                <a:spcPts val="0"/>
              </a:spcBef>
              <a:spcAft>
                <a:spcPts val="0"/>
              </a:spcAft>
              <a:buNone/>
              <a:defRPr/>
            </a:lvl3pPr>
            <a:lvl4pPr lvl="3">
              <a:lnSpc>
                <a:spcPct val="90000"/>
              </a:lnSpc>
              <a:spcBef>
                <a:spcPts val="0"/>
              </a:spcBef>
              <a:spcAft>
                <a:spcPts val="0"/>
              </a:spcAft>
              <a:buNone/>
              <a:defRPr/>
            </a:lvl4pPr>
            <a:lvl5pPr lvl="4">
              <a:lnSpc>
                <a:spcPct val="90000"/>
              </a:lnSpc>
              <a:spcBef>
                <a:spcPts val="0"/>
              </a:spcBef>
              <a:spcAft>
                <a:spcPts val="0"/>
              </a:spcAft>
              <a:buNone/>
              <a:defRPr/>
            </a:lvl5pPr>
            <a:lvl6pPr lvl="5">
              <a:lnSpc>
                <a:spcPct val="90000"/>
              </a:lnSpc>
              <a:spcBef>
                <a:spcPts val="0"/>
              </a:spcBef>
              <a:spcAft>
                <a:spcPts val="0"/>
              </a:spcAft>
              <a:buNone/>
              <a:defRPr/>
            </a:lvl6pPr>
            <a:lvl7pPr lvl="6">
              <a:lnSpc>
                <a:spcPct val="90000"/>
              </a:lnSpc>
              <a:spcBef>
                <a:spcPts val="0"/>
              </a:spcBef>
              <a:spcAft>
                <a:spcPts val="0"/>
              </a:spcAft>
              <a:buNone/>
              <a:defRPr/>
            </a:lvl7pPr>
            <a:lvl8pPr lvl="7">
              <a:lnSpc>
                <a:spcPct val="90000"/>
              </a:lnSpc>
              <a:spcBef>
                <a:spcPts val="0"/>
              </a:spcBef>
              <a:spcAft>
                <a:spcPts val="0"/>
              </a:spcAft>
              <a:buNone/>
              <a:defRPr/>
            </a:lvl8pPr>
            <a:lvl9pPr lvl="8">
              <a:lnSpc>
                <a:spcPct val="90000"/>
              </a:lnSpc>
              <a:spcBef>
                <a:spcPts val="0"/>
              </a:spcBef>
              <a:spcAft>
                <a:spcPts val="0"/>
              </a:spcAft>
              <a:buNone/>
              <a:defRPr/>
            </a:lvl9pPr>
          </a:lstStyle>
          <a:p/>
        </p:txBody>
      </p:sp>
      <p:sp>
        <p:nvSpPr>
          <p:cNvPr id="56" name="Google Shape;56;p14"/>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lt1"/>
                </a:solidFill>
                <a:latin typeface="DM Sans"/>
                <a:ea typeface="DM Sans"/>
                <a:cs typeface="DM Sans"/>
                <a:sym typeface="DM Sans"/>
              </a:defRPr>
            </a:lvl1pPr>
            <a:lvl2pPr lvl="1" algn="r">
              <a:buNone/>
              <a:defRPr sz="700">
                <a:solidFill>
                  <a:schemeClr val="lt1"/>
                </a:solidFill>
                <a:latin typeface="DM Sans"/>
                <a:ea typeface="DM Sans"/>
                <a:cs typeface="DM Sans"/>
                <a:sym typeface="DM Sans"/>
              </a:defRPr>
            </a:lvl2pPr>
            <a:lvl3pPr lvl="2" algn="r">
              <a:buNone/>
              <a:defRPr sz="700">
                <a:solidFill>
                  <a:schemeClr val="lt1"/>
                </a:solidFill>
                <a:latin typeface="DM Sans"/>
                <a:ea typeface="DM Sans"/>
                <a:cs typeface="DM Sans"/>
                <a:sym typeface="DM Sans"/>
              </a:defRPr>
            </a:lvl3pPr>
            <a:lvl4pPr lvl="3" algn="r">
              <a:buNone/>
              <a:defRPr sz="700">
                <a:solidFill>
                  <a:schemeClr val="lt1"/>
                </a:solidFill>
                <a:latin typeface="DM Sans"/>
                <a:ea typeface="DM Sans"/>
                <a:cs typeface="DM Sans"/>
                <a:sym typeface="DM Sans"/>
              </a:defRPr>
            </a:lvl4pPr>
            <a:lvl5pPr lvl="4" algn="r">
              <a:buNone/>
              <a:defRPr sz="700">
                <a:solidFill>
                  <a:schemeClr val="lt1"/>
                </a:solidFill>
                <a:latin typeface="DM Sans"/>
                <a:ea typeface="DM Sans"/>
                <a:cs typeface="DM Sans"/>
                <a:sym typeface="DM Sans"/>
              </a:defRPr>
            </a:lvl5pPr>
            <a:lvl6pPr lvl="5" algn="r">
              <a:buNone/>
              <a:defRPr sz="700">
                <a:solidFill>
                  <a:schemeClr val="lt1"/>
                </a:solidFill>
                <a:latin typeface="DM Sans"/>
                <a:ea typeface="DM Sans"/>
                <a:cs typeface="DM Sans"/>
                <a:sym typeface="DM Sans"/>
              </a:defRPr>
            </a:lvl6pPr>
            <a:lvl7pPr lvl="6" algn="r">
              <a:buNone/>
              <a:defRPr sz="700">
                <a:solidFill>
                  <a:schemeClr val="lt1"/>
                </a:solidFill>
                <a:latin typeface="DM Sans"/>
                <a:ea typeface="DM Sans"/>
                <a:cs typeface="DM Sans"/>
                <a:sym typeface="DM Sans"/>
              </a:defRPr>
            </a:lvl7pPr>
            <a:lvl8pPr lvl="7" algn="r">
              <a:buNone/>
              <a:defRPr sz="700">
                <a:solidFill>
                  <a:schemeClr val="lt1"/>
                </a:solidFill>
                <a:latin typeface="DM Sans"/>
                <a:ea typeface="DM Sans"/>
                <a:cs typeface="DM Sans"/>
                <a:sym typeface="DM Sans"/>
              </a:defRPr>
            </a:lvl8pPr>
            <a:lvl9pPr lvl="8" algn="r">
              <a:buNone/>
              <a:defRPr sz="700">
                <a:solidFill>
                  <a:schemeClr val="lt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57" name="Google Shape;57;p14"/>
          <p:cNvSpPr txBox="1"/>
          <p:nvPr>
            <p:ph idx="1"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SzPts val="700"/>
              <a:buFont typeface="DM Sans"/>
              <a:buNone/>
              <a:defRPr sz="700">
                <a:latin typeface="DM Sans"/>
                <a:ea typeface="DM Sans"/>
                <a:cs typeface="DM Sans"/>
                <a:sym typeface="DM Sans"/>
              </a:defRPr>
            </a:lvl1pPr>
            <a:lvl2pPr lvl="1">
              <a:spcBef>
                <a:spcPts val="0"/>
              </a:spcBef>
              <a:spcAft>
                <a:spcPts val="0"/>
              </a:spcAft>
              <a:buSzPts val="1400"/>
              <a:buFont typeface="DM Sans"/>
              <a:buNone/>
              <a:defRPr>
                <a:latin typeface="DM Sans"/>
                <a:ea typeface="DM Sans"/>
                <a:cs typeface="DM Sans"/>
                <a:sym typeface="DM Sans"/>
              </a:defRPr>
            </a:lvl2pPr>
            <a:lvl3pPr lvl="2">
              <a:spcBef>
                <a:spcPts val="0"/>
              </a:spcBef>
              <a:spcAft>
                <a:spcPts val="0"/>
              </a:spcAft>
              <a:buSzPts val="1400"/>
              <a:buFont typeface="DM Sans"/>
              <a:buNone/>
              <a:defRPr>
                <a:latin typeface="DM Sans"/>
                <a:ea typeface="DM Sans"/>
                <a:cs typeface="DM Sans"/>
                <a:sym typeface="DM Sans"/>
              </a:defRPr>
            </a:lvl3pPr>
            <a:lvl4pPr lvl="3">
              <a:spcBef>
                <a:spcPts val="0"/>
              </a:spcBef>
              <a:spcAft>
                <a:spcPts val="0"/>
              </a:spcAft>
              <a:buSzPts val="1400"/>
              <a:buFont typeface="DM Sans"/>
              <a:buNone/>
              <a:defRPr>
                <a:latin typeface="DM Sans"/>
                <a:ea typeface="DM Sans"/>
                <a:cs typeface="DM Sans"/>
                <a:sym typeface="DM Sans"/>
              </a:defRPr>
            </a:lvl4pPr>
            <a:lvl5pPr lvl="4">
              <a:spcBef>
                <a:spcPts val="0"/>
              </a:spcBef>
              <a:spcAft>
                <a:spcPts val="0"/>
              </a:spcAft>
              <a:buSzPts val="1400"/>
              <a:buFont typeface="DM Sans"/>
              <a:buNone/>
              <a:defRPr>
                <a:latin typeface="DM Sans"/>
                <a:ea typeface="DM Sans"/>
                <a:cs typeface="DM Sans"/>
                <a:sym typeface="DM Sans"/>
              </a:defRPr>
            </a:lvl5pPr>
            <a:lvl6pPr lvl="5">
              <a:spcBef>
                <a:spcPts val="0"/>
              </a:spcBef>
              <a:spcAft>
                <a:spcPts val="0"/>
              </a:spcAft>
              <a:buSzPts val="1400"/>
              <a:buFont typeface="DM Sans"/>
              <a:buNone/>
              <a:defRPr>
                <a:latin typeface="DM Sans"/>
                <a:ea typeface="DM Sans"/>
                <a:cs typeface="DM Sans"/>
                <a:sym typeface="DM Sans"/>
              </a:defRPr>
            </a:lvl6pPr>
            <a:lvl7pPr lvl="6">
              <a:spcBef>
                <a:spcPts val="0"/>
              </a:spcBef>
              <a:spcAft>
                <a:spcPts val="0"/>
              </a:spcAft>
              <a:buSzPts val="1400"/>
              <a:buFont typeface="DM Sans"/>
              <a:buNone/>
              <a:defRPr>
                <a:latin typeface="DM Sans"/>
                <a:ea typeface="DM Sans"/>
                <a:cs typeface="DM Sans"/>
                <a:sym typeface="DM Sans"/>
              </a:defRPr>
            </a:lvl7pPr>
            <a:lvl8pPr lvl="7">
              <a:spcBef>
                <a:spcPts val="0"/>
              </a:spcBef>
              <a:spcAft>
                <a:spcPts val="0"/>
              </a:spcAft>
              <a:buSzPts val="1400"/>
              <a:buFont typeface="DM Sans"/>
              <a:buNone/>
              <a:defRPr>
                <a:latin typeface="DM Sans"/>
                <a:ea typeface="DM Sans"/>
                <a:cs typeface="DM Sans"/>
                <a:sym typeface="DM Sans"/>
              </a:defRPr>
            </a:lvl8pPr>
            <a:lvl9pPr lvl="8">
              <a:spcBef>
                <a:spcPts val="0"/>
              </a:spcBef>
              <a:spcAft>
                <a:spcPts val="0"/>
              </a:spcAft>
              <a:buSzPts val="1400"/>
              <a:buFont typeface="DM Sans"/>
              <a:buNone/>
              <a:defRPr>
                <a:latin typeface="DM Sans"/>
                <a:ea typeface="DM Sans"/>
                <a:cs typeface="DM Sans"/>
                <a:sym typeface="DM Sans"/>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BLANK_1_1_1_1_3">
    <p:spTree>
      <p:nvGrpSpPr>
        <p:cNvPr id="58" name="Shape 58"/>
        <p:cNvGrpSpPr/>
        <p:nvPr/>
      </p:nvGrpSpPr>
      <p:grpSpPr>
        <a:xfrm>
          <a:off x="0" y="0"/>
          <a:ext cx="0" cy="0"/>
          <a:chOff x="0" y="0"/>
          <a:chExt cx="0" cy="0"/>
        </a:xfrm>
      </p:grpSpPr>
      <p:sp>
        <p:nvSpPr>
          <p:cNvPr id="59" name="Google Shape;59;p15"/>
          <p:cNvSpPr txBox="1"/>
          <p:nvPr>
            <p:ph type="title"/>
          </p:nvPr>
        </p:nvSpPr>
        <p:spPr>
          <a:xfrm>
            <a:off x="361975" y="957403"/>
            <a:ext cx="5627400" cy="587700"/>
          </a:xfrm>
          <a:prstGeom prst="rect">
            <a:avLst/>
          </a:prstGeom>
        </p:spPr>
        <p:txBody>
          <a:bodyPr anchorCtr="0" anchor="t" bIns="0" lIns="0" spcFirstLastPara="1" rIns="0" wrap="square" tIns="0">
            <a:noAutofit/>
          </a:bodyPr>
          <a:lstStyle>
            <a:lvl1pPr lvl="0">
              <a:lnSpc>
                <a:spcPct val="90000"/>
              </a:lnSpc>
              <a:spcBef>
                <a:spcPts val="0"/>
              </a:spcBef>
              <a:spcAft>
                <a:spcPts val="0"/>
              </a:spcAft>
              <a:buNone/>
              <a:defRPr sz="3600"/>
            </a:lvl1pPr>
            <a:lvl2pPr lvl="1">
              <a:lnSpc>
                <a:spcPct val="90000"/>
              </a:lnSpc>
              <a:spcBef>
                <a:spcPts val="0"/>
              </a:spcBef>
              <a:spcAft>
                <a:spcPts val="0"/>
              </a:spcAft>
              <a:buNone/>
              <a:defRPr/>
            </a:lvl2pPr>
            <a:lvl3pPr lvl="2">
              <a:lnSpc>
                <a:spcPct val="90000"/>
              </a:lnSpc>
              <a:spcBef>
                <a:spcPts val="0"/>
              </a:spcBef>
              <a:spcAft>
                <a:spcPts val="0"/>
              </a:spcAft>
              <a:buNone/>
              <a:defRPr/>
            </a:lvl3pPr>
            <a:lvl4pPr lvl="3">
              <a:lnSpc>
                <a:spcPct val="90000"/>
              </a:lnSpc>
              <a:spcBef>
                <a:spcPts val="0"/>
              </a:spcBef>
              <a:spcAft>
                <a:spcPts val="0"/>
              </a:spcAft>
              <a:buNone/>
              <a:defRPr/>
            </a:lvl4pPr>
            <a:lvl5pPr lvl="4">
              <a:lnSpc>
                <a:spcPct val="90000"/>
              </a:lnSpc>
              <a:spcBef>
                <a:spcPts val="0"/>
              </a:spcBef>
              <a:spcAft>
                <a:spcPts val="0"/>
              </a:spcAft>
              <a:buNone/>
              <a:defRPr/>
            </a:lvl5pPr>
            <a:lvl6pPr lvl="5">
              <a:lnSpc>
                <a:spcPct val="90000"/>
              </a:lnSpc>
              <a:spcBef>
                <a:spcPts val="0"/>
              </a:spcBef>
              <a:spcAft>
                <a:spcPts val="0"/>
              </a:spcAft>
              <a:buNone/>
              <a:defRPr/>
            </a:lvl6pPr>
            <a:lvl7pPr lvl="6">
              <a:lnSpc>
                <a:spcPct val="90000"/>
              </a:lnSpc>
              <a:spcBef>
                <a:spcPts val="0"/>
              </a:spcBef>
              <a:spcAft>
                <a:spcPts val="0"/>
              </a:spcAft>
              <a:buNone/>
              <a:defRPr/>
            </a:lvl7pPr>
            <a:lvl8pPr lvl="7">
              <a:lnSpc>
                <a:spcPct val="90000"/>
              </a:lnSpc>
              <a:spcBef>
                <a:spcPts val="0"/>
              </a:spcBef>
              <a:spcAft>
                <a:spcPts val="0"/>
              </a:spcAft>
              <a:buNone/>
              <a:defRPr/>
            </a:lvl8pPr>
            <a:lvl9pPr lvl="8">
              <a:lnSpc>
                <a:spcPct val="90000"/>
              </a:lnSpc>
              <a:spcBef>
                <a:spcPts val="0"/>
              </a:spcBef>
              <a:spcAft>
                <a:spcPts val="0"/>
              </a:spcAft>
              <a:buNone/>
              <a:defRPr/>
            </a:lvl9pPr>
          </a:lstStyle>
          <a:p/>
        </p:txBody>
      </p:sp>
      <p:sp>
        <p:nvSpPr>
          <p:cNvPr id="60" name="Google Shape;60;p15"/>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lt1"/>
                </a:solidFill>
                <a:latin typeface="DM Sans"/>
                <a:ea typeface="DM Sans"/>
                <a:cs typeface="DM Sans"/>
                <a:sym typeface="DM Sans"/>
              </a:defRPr>
            </a:lvl1pPr>
            <a:lvl2pPr lvl="1" algn="r">
              <a:buNone/>
              <a:defRPr sz="700">
                <a:solidFill>
                  <a:schemeClr val="lt1"/>
                </a:solidFill>
                <a:latin typeface="DM Sans"/>
                <a:ea typeface="DM Sans"/>
                <a:cs typeface="DM Sans"/>
                <a:sym typeface="DM Sans"/>
              </a:defRPr>
            </a:lvl2pPr>
            <a:lvl3pPr lvl="2" algn="r">
              <a:buNone/>
              <a:defRPr sz="700">
                <a:solidFill>
                  <a:schemeClr val="lt1"/>
                </a:solidFill>
                <a:latin typeface="DM Sans"/>
                <a:ea typeface="DM Sans"/>
                <a:cs typeface="DM Sans"/>
                <a:sym typeface="DM Sans"/>
              </a:defRPr>
            </a:lvl3pPr>
            <a:lvl4pPr lvl="3" algn="r">
              <a:buNone/>
              <a:defRPr sz="700">
                <a:solidFill>
                  <a:schemeClr val="lt1"/>
                </a:solidFill>
                <a:latin typeface="DM Sans"/>
                <a:ea typeface="DM Sans"/>
                <a:cs typeface="DM Sans"/>
                <a:sym typeface="DM Sans"/>
              </a:defRPr>
            </a:lvl4pPr>
            <a:lvl5pPr lvl="4" algn="r">
              <a:buNone/>
              <a:defRPr sz="700">
                <a:solidFill>
                  <a:schemeClr val="lt1"/>
                </a:solidFill>
                <a:latin typeface="DM Sans"/>
                <a:ea typeface="DM Sans"/>
                <a:cs typeface="DM Sans"/>
                <a:sym typeface="DM Sans"/>
              </a:defRPr>
            </a:lvl5pPr>
            <a:lvl6pPr lvl="5" algn="r">
              <a:buNone/>
              <a:defRPr sz="700">
                <a:solidFill>
                  <a:schemeClr val="lt1"/>
                </a:solidFill>
                <a:latin typeface="DM Sans"/>
                <a:ea typeface="DM Sans"/>
                <a:cs typeface="DM Sans"/>
                <a:sym typeface="DM Sans"/>
              </a:defRPr>
            </a:lvl6pPr>
            <a:lvl7pPr lvl="6" algn="r">
              <a:buNone/>
              <a:defRPr sz="700">
                <a:solidFill>
                  <a:schemeClr val="lt1"/>
                </a:solidFill>
                <a:latin typeface="DM Sans"/>
                <a:ea typeface="DM Sans"/>
                <a:cs typeface="DM Sans"/>
                <a:sym typeface="DM Sans"/>
              </a:defRPr>
            </a:lvl7pPr>
            <a:lvl8pPr lvl="7" algn="r">
              <a:buNone/>
              <a:defRPr sz="700">
                <a:solidFill>
                  <a:schemeClr val="lt1"/>
                </a:solidFill>
                <a:latin typeface="DM Sans"/>
                <a:ea typeface="DM Sans"/>
                <a:cs typeface="DM Sans"/>
                <a:sym typeface="DM Sans"/>
              </a:defRPr>
            </a:lvl8pPr>
            <a:lvl9pPr lvl="8" algn="r">
              <a:buNone/>
              <a:defRPr sz="700">
                <a:solidFill>
                  <a:schemeClr val="lt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61" name="Google Shape;61;p15"/>
          <p:cNvSpPr txBox="1"/>
          <p:nvPr>
            <p:ph idx="1"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SzPts val="700"/>
              <a:buFont typeface="DM Sans"/>
              <a:buNone/>
              <a:defRPr sz="700">
                <a:latin typeface="DM Sans"/>
                <a:ea typeface="DM Sans"/>
                <a:cs typeface="DM Sans"/>
                <a:sym typeface="DM Sans"/>
              </a:defRPr>
            </a:lvl1pPr>
            <a:lvl2pPr lvl="1">
              <a:spcBef>
                <a:spcPts val="0"/>
              </a:spcBef>
              <a:spcAft>
                <a:spcPts val="0"/>
              </a:spcAft>
              <a:buSzPts val="1400"/>
              <a:buFont typeface="DM Sans"/>
              <a:buNone/>
              <a:defRPr>
                <a:latin typeface="DM Sans"/>
                <a:ea typeface="DM Sans"/>
                <a:cs typeface="DM Sans"/>
                <a:sym typeface="DM Sans"/>
              </a:defRPr>
            </a:lvl2pPr>
            <a:lvl3pPr lvl="2">
              <a:spcBef>
                <a:spcPts val="0"/>
              </a:spcBef>
              <a:spcAft>
                <a:spcPts val="0"/>
              </a:spcAft>
              <a:buSzPts val="1400"/>
              <a:buFont typeface="DM Sans"/>
              <a:buNone/>
              <a:defRPr>
                <a:latin typeface="DM Sans"/>
                <a:ea typeface="DM Sans"/>
                <a:cs typeface="DM Sans"/>
                <a:sym typeface="DM Sans"/>
              </a:defRPr>
            </a:lvl3pPr>
            <a:lvl4pPr lvl="3">
              <a:spcBef>
                <a:spcPts val="0"/>
              </a:spcBef>
              <a:spcAft>
                <a:spcPts val="0"/>
              </a:spcAft>
              <a:buSzPts val="1400"/>
              <a:buFont typeface="DM Sans"/>
              <a:buNone/>
              <a:defRPr>
                <a:latin typeface="DM Sans"/>
                <a:ea typeface="DM Sans"/>
                <a:cs typeface="DM Sans"/>
                <a:sym typeface="DM Sans"/>
              </a:defRPr>
            </a:lvl4pPr>
            <a:lvl5pPr lvl="4">
              <a:spcBef>
                <a:spcPts val="0"/>
              </a:spcBef>
              <a:spcAft>
                <a:spcPts val="0"/>
              </a:spcAft>
              <a:buSzPts val="1400"/>
              <a:buFont typeface="DM Sans"/>
              <a:buNone/>
              <a:defRPr>
                <a:latin typeface="DM Sans"/>
                <a:ea typeface="DM Sans"/>
                <a:cs typeface="DM Sans"/>
                <a:sym typeface="DM Sans"/>
              </a:defRPr>
            </a:lvl5pPr>
            <a:lvl6pPr lvl="5">
              <a:spcBef>
                <a:spcPts val="0"/>
              </a:spcBef>
              <a:spcAft>
                <a:spcPts val="0"/>
              </a:spcAft>
              <a:buSzPts val="1400"/>
              <a:buFont typeface="DM Sans"/>
              <a:buNone/>
              <a:defRPr>
                <a:latin typeface="DM Sans"/>
                <a:ea typeface="DM Sans"/>
                <a:cs typeface="DM Sans"/>
                <a:sym typeface="DM Sans"/>
              </a:defRPr>
            </a:lvl6pPr>
            <a:lvl7pPr lvl="6">
              <a:spcBef>
                <a:spcPts val="0"/>
              </a:spcBef>
              <a:spcAft>
                <a:spcPts val="0"/>
              </a:spcAft>
              <a:buSzPts val="1400"/>
              <a:buFont typeface="DM Sans"/>
              <a:buNone/>
              <a:defRPr>
                <a:latin typeface="DM Sans"/>
                <a:ea typeface="DM Sans"/>
                <a:cs typeface="DM Sans"/>
                <a:sym typeface="DM Sans"/>
              </a:defRPr>
            </a:lvl7pPr>
            <a:lvl8pPr lvl="7">
              <a:spcBef>
                <a:spcPts val="0"/>
              </a:spcBef>
              <a:spcAft>
                <a:spcPts val="0"/>
              </a:spcAft>
              <a:buSzPts val="1400"/>
              <a:buFont typeface="DM Sans"/>
              <a:buNone/>
              <a:defRPr>
                <a:latin typeface="DM Sans"/>
                <a:ea typeface="DM Sans"/>
                <a:cs typeface="DM Sans"/>
                <a:sym typeface="DM Sans"/>
              </a:defRPr>
            </a:lvl8pPr>
            <a:lvl9pPr lvl="8">
              <a:spcBef>
                <a:spcPts val="0"/>
              </a:spcBef>
              <a:spcAft>
                <a:spcPts val="0"/>
              </a:spcAft>
              <a:buSzPts val="1400"/>
              <a:buFont typeface="DM Sans"/>
              <a:buNone/>
              <a:defRPr>
                <a:latin typeface="DM Sans"/>
                <a:ea typeface="DM Sans"/>
                <a:cs typeface="DM Sans"/>
                <a:sym typeface="DM Sans"/>
              </a:defRPr>
            </a:lvl9pPr>
          </a:lstStyle>
          <a:p/>
        </p:txBody>
      </p:sp>
      <p:sp>
        <p:nvSpPr>
          <p:cNvPr id="62" name="Google Shape;62;p15"/>
          <p:cNvSpPr txBox="1"/>
          <p:nvPr>
            <p:ph idx="2" type="subTitle"/>
          </p:nvPr>
        </p:nvSpPr>
        <p:spPr>
          <a:xfrm>
            <a:off x="362125" y="1853425"/>
            <a:ext cx="2061600" cy="237600"/>
          </a:xfrm>
          <a:prstGeom prst="rect">
            <a:avLst/>
          </a:prstGeom>
        </p:spPr>
        <p:txBody>
          <a:bodyPr anchorCtr="0" anchor="t"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5"/>
          <p:cNvSpPr txBox="1"/>
          <p:nvPr>
            <p:ph idx="3" type="subTitle"/>
          </p:nvPr>
        </p:nvSpPr>
        <p:spPr>
          <a:xfrm>
            <a:off x="3154650" y="1853425"/>
            <a:ext cx="2061600" cy="237600"/>
          </a:xfrm>
          <a:prstGeom prst="rect">
            <a:avLst/>
          </a:prstGeom>
        </p:spPr>
        <p:txBody>
          <a:bodyPr anchorCtr="0" anchor="t"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5"/>
          <p:cNvSpPr txBox="1"/>
          <p:nvPr>
            <p:ph idx="4" type="subTitle"/>
          </p:nvPr>
        </p:nvSpPr>
        <p:spPr>
          <a:xfrm>
            <a:off x="6216650" y="1853425"/>
            <a:ext cx="2061600" cy="237600"/>
          </a:xfrm>
          <a:prstGeom prst="rect">
            <a:avLst/>
          </a:prstGeom>
        </p:spPr>
        <p:txBody>
          <a:bodyPr anchorCtr="0" anchor="t"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15"/>
          <p:cNvSpPr txBox="1"/>
          <p:nvPr>
            <p:ph idx="5" type="subTitle"/>
          </p:nvPr>
        </p:nvSpPr>
        <p:spPr>
          <a:xfrm>
            <a:off x="362125" y="2206700"/>
            <a:ext cx="2575800" cy="1248300"/>
          </a:xfrm>
          <a:prstGeom prst="rect">
            <a:avLst/>
          </a:prstGeom>
        </p:spPr>
        <p:txBody>
          <a:bodyPr anchorCtr="0" anchor="t" bIns="0" lIns="0" spcFirstLastPara="1" rIns="0" wrap="square" tIns="0">
            <a:noAutofit/>
          </a:bodyPr>
          <a:lstStyle>
            <a:lvl1pPr lvl="0">
              <a:spcBef>
                <a:spcPts val="0"/>
              </a:spcBef>
              <a:spcAft>
                <a:spcPts val="0"/>
              </a:spcAft>
              <a:buSzPts val="1000"/>
              <a:buFont typeface="DM Sans Light"/>
              <a:buNone/>
              <a:defRPr sz="1000">
                <a:latin typeface="DM Sans Light"/>
                <a:ea typeface="DM Sans Light"/>
                <a:cs typeface="DM Sans Light"/>
                <a:sym typeface="DM Sans Light"/>
              </a:defRPr>
            </a:lvl1pPr>
            <a:lvl2pPr lvl="1">
              <a:spcBef>
                <a:spcPts val="0"/>
              </a:spcBef>
              <a:spcAft>
                <a:spcPts val="0"/>
              </a:spcAft>
              <a:buSzPts val="1000"/>
              <a:buFont typeface="DM Sans Light"/>
              <a:buNone/>
              <a:defRPr sz="1000">
                <a:latin typeface="DM Sans Light"/>
                <a:ea typeface="DM Sans Light"/>
                <a:cs typeface="DM Sans Light"/>
                <a:sym typeface="DM Sans Light"/>
              </a:defRPr>
            </a:lvl2pPr>
            <a:lvl3pPr lvl="2">
              <a:spcBef>
                <a:spcPts val="0"/>
              </a:spcBef>
              <a:spcAft>
                <a:spcPts val="0"/>
              </a:spcAft>
              <a:buSzPts val="1000"/>
              <a:buFont typeface="DM Sans Light"/>
              <a:buNone/>
              <a:defRPr sz="1000">
                <a:latin typeface="DM Sans Light"/>
                <a:ea typeface="DM Sans Light"/>
                <a:cs typeface="DM Sans Light"/>
                <a:sym typeface="DM Sans Light"/>
              </a:defRPr>
            </a:lvl3pPr>
            <a:lvl4pPr lvl="3">
              <a:spcBef>
                <a:spcPts val="0"/>
              </a:spcBef>
              <a:spcAft>
                <a:spcPts val="0"/>
              </a:spcAft>
              <a:buSzPts val="1000"/>
              <a:buFont typeface="DM Sans Light"/>
              <a:buNone/>
              <a:defRPr sz="1000">
                <a:latin typeface="DM Sans Light"/>
                <a:ea typeface="DM Sans Light"/>
                <a:cs typeface="DM Sans Light"/>
                <a:sym typeface="DM Sans Light"/>
              </a:defRPr>
            </a:lvl4pPr>
            <a:lvl5pPr lvl="4">
              <a:spcBef>
                <a:spcPts val="0"/>
              </a:spcBef>
              <a:spcAft>
                <a:spcPts val="0"/>
              </a:spcAft>
              <a:buSzPts val="1000"/>
              <a:buFont typeface="DM Sans Light"/>
              <a:buNone/>
              <a:defRPr sz="1000">
                <a:latin typeface="DM Sans Light"/>
                <a:ea typeface="DM Sans Light"/>
                <a:cs typeface="DM Sans Light"/>
                <a:sym typeface="DM Sans Light"/>
              </a:defRPr>
            </a:lvl5pPr>
            <a:lvl6pPr lvl="5">
              <a:spcBef>
                <a:spcPts val="0"/>
              </a:spcBef>
              <a:spcAft>
                <a:spcPts val="0"/>
              </a:spcAft>
              <a:buSzPts val="1000"/>
              <a:buFont typeface="DM Sans Light"/>
              <a:buNone/>
              <a:defRPr sz="1000">
                <a:latin typeface="DM Sans Light"/>
                <a:ea typeface="DM Sans Light"/>
                <a:cs typeface="DM Sans Light"/>
                <a:sym typeface="DM Sans Light"/>
              </a:defRPr>
            </a:lvl6pPr>
            <a:lvl7pPr lvl="6">
              <a:spcBef>
                <a:spcPts val="0"/>
              </a:spcBef>
              <a:spcAft>
                <a:spcPts val="0"/>
              </a:spcAft>
              <a:buSzPts val="1000"/>
              <a:buFont typeface="DM Sans Light"/>
              <a:buNone/>
              <a:defRPr sz="1000">
                <a:latin typeface="DM Sans Light"/>
                <a:ea typeface="DM Sans Light"/>
                <a:cs typeface="DM Sans Light"/>
                <a:sym typeface="DM Sans Light"/>
              </a:defRPr>
            </a:lvl7pPr>
            <a:lvl8pPr lvl="7">
              <a:spcBef>
                <a:spcPts val="0"/>
              </a:spcBef>
              <a:spcAft>
                <a:spcPts val="0"/>
              </a:spcAft>
              <a:buSzPts val="1000"/>
              <a:buFont typeface="DM Sans Light"/>
              <a:buNone/>
              <a:defRPr sz="1000">
                <a:latin typeface="DM Sans Light"/>
                <a:ea typeface="DM Sans Light"/>
                <a:cs typeface="DM Sans Light"/>
                <a:sym typeface="DM Sans Light"/>
              </a:defRPr>
            </a:lvl8pPr>
            <a:lvl9pPr lvl="8">
              <a:spcBef>
                <a:spcPts val="0"/>
              </a:spcBef>
              <a:spcAft>
                <a:spcPts val="0"/>
              </a:spcAft>
              <a:buSzPts val="1000"/>
              <a:buFont typeface="DM Sans Light"/>
              <a:buNone/>
              <a:defRPr sz="1000">
                <a:latin typeface="DM Sans Light"/>
                <a:ea typeface="DM Sans Light"/>
                <a:cs typeface="DM Sans Light"/>
                <a:sym typeface="DM Sans Light"/>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eyebrow ">
  <p:cSld name="BLANK_1_1_1_1_2_1">
    <p:spTree>
      <p:nvGrpSpPr>
        <p:cNvPr id="66" name="Shape 66"/>
        <p:cNvGrpSpPr/>
        <p:nvPr/>
      </p:nvGrpSpPr>
      <p:grpSpPr>
        <a:xfrm>
          <a:off x="0" y="0"/>
          <a:ext cx="0" cy="0"/>
          <a:chOff x="0" y="0"/>
          <a:chExt cx="0" cy="0"/>
        </a:xfrm>
      </p:grpSpPr>
      <p:sp>
        <p:nvSpPr>
          <p:cNvPr id="67" name="Google Shape;67;p16"/>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lt1"/>
                </a:solidFill>
                <a:latin typeface="DM Sans"/>
                <a:ea typeface="DM Sans"/>
                <a:cs typeface="DM Sans"/>
                <a:sym typeface="DM Sans"/>
              </a:defRPr>
            </a:lvl1pPr>
            <a:lvl2pPr lvl="1" algn="r">
              <a:buNone/>
              <a:defRPr sz="700">
                <a:solidFill>
                  <a:schemeClr val="lt1"/>
                </a:solidFill>
                <a:latin typeface="DM Sans"/>
                <a:ea typeface="DM Sans"/>
                <a:cs typeface="DM Sans"/>
                <a:sym typeface="DM Sans"/>
              </a:defRPr>
            </a:lvl2pPr>
            <a:lvl3pPr lvl="2" algn="r">
              <a:buNone/>
              <a:defRPr sz="700">
                <a:solidFill>
                  <a:schemeClr val="lt1"/>
                </a:solidFill>
                <a:latin typeface="DM Sans"/>
                <a:ea typeface="DM Sans"/>
                <a:cs typeface="DM Sans"/>
                <a:sym typeface="DM Sans"/>
              </a:defRPr>
            </a:lvl3pPr>
            <a:lvl4pPr lvl="3" algn="r">
              <a:buNone/>
              <a:defRPr sz="700">
                <a:solidFill>
                  <a:schemeClr val="lt1"/>
                </a:solidFill>
                <a:latin typeface="DM Sans"/>
                <a:ea typeface="DM Sans"/>
                <a:cs typeface="DM Sans"/>
                <a:sym typeface="DM Sans"/>
              </a:defRPr>
            </a:lvl4pPr>
            <a:lvl5pPr lvl="4" algn="r">
              <a:buNone/>
              <a:defRPr sz="700">
                <a:solidFill>
                  <a:schemeClr val="lt1"/>
                </a:solidFill>
                <a:latin typeface="DM Sans"/>
                <a:ea typeface="DM Sans"/>
                <a:cs typeface="DM Sans"/>
                <a:sym typeface="DM Sans"/>
              </a:defRPr>
            </a:lvl5pPr>
            <a:lvl6pPr lvl="5" algn="r">
              <a:buNone/>
              <a:defRPr sz="700">
                <a:solidFill>
                  <a:schemeClr val="lt1"/>
                </a:solidFill>
                <a:latin typeface="DM Sans"/>
                <a:ea typeface="DM Sans"/>
                <a:cs typeface="DM Sans"/>
                <a:sym typeface="DM Sans"/>
              </a:defRPr>
            </a:lvl6pPr>
            <a:lvl7pPr lvl="6" algn="r">
              <a:buNone/>
              <a:defRPr sz="700">
                <a:solidFill>
                  <a:schemeClr val="lt1"/>
                </a:solidFill>
                <a:latin typeface="DM Sans"/>
                <a:ea typeface="DM Sans"/>
                <a:cs typeface="DM Sans"/>
                <a:sym typeface="DM Sans"/>
              </a:defRPr>
            </a:lvl7pPr>
            <a:lvl8pPr lvl="7" algn="r">
              <a:buNone/>
              <a:defRPr sz="700">
                <a:solidFill>
                  <a:schemeClr val="lt1"/>
                </a:solidFill>
                <a:latin typeface="DM Sans"/>
                <a:ea typeface="DM Sans"/>
                <a:cs typeface="DM Sans"/>
                <a:sym typeface="DM Sans"/>
              </a:defRPr>
            </a:lvl8pPr>
            <a:lvl9pPr lvl="8" algn="r">
              <a:buNone/>
              <a:defRPr sz="700">
                <a:solidFill>
                  <a:schemeClr val="lt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68" name="Google Shape;68;p16"/>
          <p:cNvSpPr txBox="1"/>
          <p:nvPr>
            <p:ph type="title"/>
          </p:nvPr>
        </p:nvSpPr>
        <p:spPr>
          <a:xfrm>
            <a:off x="361975" y="988557"/>
            <a:ext cx="5018400" cy="587700"/>
          </a:xfrm>
          <a:prstGeom prst="rect">
            <a:avLst/>
          </a:prstGeom>
        </p:spPr>
        <p:txBody>
          <a:bodyPr anchorCtr="0" anchor="t" bIns="0" lIns="0" spcFirstLastPara="1" rIns="0" wrap="square" tIns="0">
            <a:spAutoFit/>
          </a:bodyPr>
          <a:lstStyle>
            <a:lvl1pPr lvl="0">
              <a:lnSpc>
                <a:spcPct val="90000"/>
              </a:lnSpc>
              <a:spcBef>
                <a:spcPts val="0"/>
              </a:spcBef>
              <a:spcAft>
                <a:spcPts val="0"/>
              </a:spcAft>
              <a:buNone/>
              <a:defRPr sz="2200"/>
            </a:lvl1pPr>
            <a:lvl2pPr lvl="1">
              <a:lnSpc>
                <a:spcPct val="90000"/>
              </a:lnSpc>
              <a:spcBef>
                <a:spcPts val="0"/>
              </a:spcBef>
              <a:spcAft>
                <a:spcPts val="0"/>
              </a:spcAft>
              <a:buNone/>
              <a:defRPr sz="2200"/>
            </a:lvl2pPr>
            <a:lvl3pPr lvl="2">
              <a:lnSpc>
                <a:spcPct val="90000"/>
              </a:lnSpc>
              <a:spcBef>
                <a:spcPts val="0"/>
              </a:spcBef>
              <a:spcAft>
                <a:spcPts val="0"/>
              </a:spcAft>
              <a:buNone/>
              <a:defRPr sz="2200"/>
            </a:lvl3pPr>
            <a:lvl4pPr lvl="3">
              <a:lnSpc>
                <a:spcPct val="90000"/>
              </a:lnSpc>
              <a:spcBef>
                <a:spcPts val="0"/>
              </a:spcBef>
              <a:spcAft>
                <a:spcPts val="0"/>
              </a:spcAft>
              <a:buNone/>
              <a:defRPr sz="2200"/>
            </a:lvl4pPr>
            <a:lvl5pPr lvl="4">
              <a:lnSpc>
                <a:spcPct val="90000"/>
              </a:lnSpc>
              <a:spcBef>
                <a:spcPts val="0"/>
              </a:spcBef>
              <a:spcAft>
                <a:spcPts val="0"/>
              </a:spcAft>
              <a:buNone/>
              <a:defRPr sz="2200"/>
            </a:lvl5pPr>
            <a:lvl6pPr lvl="5">
              <a:lnSpc>
                <a:spcPct val="90000"/>
              </a:lnSpc>
              <a:spcBef>
                <a:spcPts val="0"/>
              </a:spcBef>
              <a:spcAft>
                <a:spcPts val="0"/>
              </a:spcAft>
              <a:buNone/>
              <a:defRPr sz="2200"/>
            </a:lvl6pPr>
            <a:lvl7pPr lvl="6">
              <a:lnSpc>
                <a:spcPct val="90000"/>
              </a:lnSpc>
              <a:spcBef>
                <a:spcPts val="0"/>
              </a:spcBef>
              <a:spcAft>
                <a:spcPts val="0"/>
              </a:spcAft>
              <a:buNone/>
              <a:defRPr sz="2200"/>
            </a:lvl7pPr>
            <a:lvl8pPr lvl="7">
              <a:lnSpc>
                <a:spcPct val="90000"/>
              </a:lnSpc>
              <a:spcBef>
                <a:spcPts val="0"/>
              </a:spcBef>
              <a:spcAft>
                <a:spcPts val="0"/>
              </a:spcAft>
              <a:buNone/>
              <a:defRPr sz="2200"/>
            </a:lvl8pPr>
            <a:lvl9pPr lvl="8">
              <a:lnSpc>
                <a:spcPct val="90000"/>
              </a:lnSpc>
              <a:spcBef>
                <a:spcPts val="0"/>
              </a:spcBef>
              <a:spcAft>
                <a:spcPts val="0"/>
              </a:spcAft>
              <a:buNone/>
              <a:defRPr sz="2200"/>
            </a:lvl9pPr>
          </a:lstStyle>
          <a:p/>
        </p:txBody>
      </p:sp>
      <p:sp>
        <p:nvSpPr>
          <p:cNvPr id="69" name="Google Shape;69;p16"/>
          <p:cNvSpPr txBox="1"/>
          <p:nvPr>
            <p:ph idx="1" type="subTitle"/>
          </p:nvPr>
        </p:nvSpPr>
        <p:spPr>
          <a:xfrm>
            <a:off x="361975" y="732775"/>
            <a:ext cx="4163100" cy="138600"/>
          </a:xfrm>
          <a:prstGeom prst="rect">
            <a:avLst/>
          </a:prstGeom>
        </p:spPr>
        <p:txBody>
          <a:bodyPr anchorCtr="0" anchor="b" bIns="0" lIns="0" spcFirstLastPara="1" rIns="0" wrap="square" tIns="0">
            <a:spAutoFit/>
          </a:bodyPr>
          <a:lstStyle>
            <a:lvl1pPr lvl="0">
              <a:spcBef>
                <a:spcPts val="0"/>
              </a:spcBef>
              <a:spcAft>
                <a:spcPts val="0"/>
              </a:spcAft>
              <a:buSzPts val="1000"/>
              <a:buFont typeface="DM Sans Light"/>
              <a:buNone/>
              <a:defRPr sz="1000">
                <a:latin typeface="DM Sans Light"/>
                <a:ea typeface="DM Sans Light"/>
                <a:cs typeface="DM Sans Light"/>
                <a:sym typeface="DM Sans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6"/>
          <p:cNvSpPr txBox="1"/>
          <p:nvPr>
            <p:ph idx="2"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SzPts val="700"/>
              <a:buFont typeface="DM Sans"/>
              <a:buNone/>
              <a:defRPr sz="700">
                <a:latin typeface="DM Sans"/>
                <a:ea typeface="DM Sans"/>
                <a:cs typeface="DM Sans"/>
                <a:sym typeface="DM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agenda">
  <p:cSld name="BLANK_1_1_1_1_1_1_1_1_1_1_1">
    <p:bg>
      <p:bgPr>
        <a:solidFill>
          <a:schemeClr val="lt1"/>
        </a:solidFill>
      </p:bgPr>
    </p:bg>
    <p:spTree>
      <p:nvGrpSpPr>
        <p:cNvPr id="71" name="Shape 71"/>
        <p:cNvGrpSpPr/>
        <p:nvPr/>
      </p:nvGrpSpPr>
      <p:grpSpPr>
        <a:xfrm>
          <a:off x="0" y="0"/>
          <a:ext cx="0" cy="0"/>
          <a:chOff x="0" y="0"/>
          <a:chExt cx="0" cy="0"/>
        </a:xfrm>
      </p:grpSpPr>
      <p:sp>
        <p:nvSpPr>
          <p:cNvPr id="72" name="Google Shape;72;p17"/>
          <p:cNvSpPr txBox="1"/>
          <p:nvPr>
            <p:ph idx="1" type="subTitle"/>
          </p:nvPr>
        </p:nvSpPr>
        <p:spPr>
          <a:xfrm>
            <a:off x="361975" y="2841984"/>
            <a:ext cx="3154800" cy="2196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800"/>
              <a:buNone/>
              <a:defRPr sz="1800">
                <a:solidFill>
                  <a:schemeClr val="dk1"/>
                </a:solidFill>
              </a:defRPr>
            </a:lvl1pPr>
            <a:lvl2pPr lvl="1">
              <a:spcBef>
                <a:spcPts val="0"/>
              </a:spcBef>
              <a:spcAft>
                <a:spcPts val="0"/>
              </a:spcAft>
              <a:buClr>
                <a:schemeClr val="dk1"/>
              </a:buClr>
              <a:buSzPts val="1800"/>
              <a:buNone/>
              <a:defRPr sz="1800">
                <a:solidFill>
                  <a:schemeClr val="dk1"/>
                </a:solidFill>
              </a:defRPr>
            </a:lvl2pPr>
            <a:lvl3pPr lvl="2">
              <a:spcBef>
                <a:spcPts val="0"/>
              </a:spcBef>
              <a:spcAft>
                <a:spcPts val="0"/>
              </a:spcAft>
              <a:buClr>
                <a:schemeClr val="dk1"/>
              </a:buClr>
              <a:buSzPts val="1800"/>
              <a:buNone/>
              <a:defRPr sz="1800">
                <a:solidFill>
                  <a:schemeClr val="dk1"/>
                </a:solidFill>
              </a:defRPr>
            </a:lvl3pPr>
            <a:lvl4pPr lvl="3">
              <a:spcBef>
                <a:spcPts val="0"/>
              </a:spcBef>
              <a:spcAft>
                <a:spcPts val="0"/>
              </a:spcAft>
              <a:buClr>
                <a:schemeClr val="dk1"/>
              </a:buClr>
              <a:buSzPts val="1800"/>
              <a:buNone/>
              <a:defRPr sz="1800">
                <a:solidFill>
                  <a:schemeClr val="dk1"/>
                </a:solidFill>
              </a:defRPr>
            </a:lvl4pPr>
            <a:lvl5pPr lvl="4">
              <a:spcBef>
                <a:spcPts val="0"/>
              </a:spcBef>
              <a:spcAft>
                <a:spcPts val="0"/>
              </a:spcAft>
              <a:buClr>
                <a:schemeClr val="dk1"/>
              </a:buClr>
              <a:buSzPts val="1800"/>
              <a:buNone/>
              <a:defRPr sz="1800">
                <a:solidFill>
                  <a:schemeClr val="dk1"/>
                </a:solidFill>
              </a:defRPr>
            </a:lvl5pPr>
            <a:lvl6pPr lvl="5">
              <a:spcBef>
                <a:spcPts val="0"/>
              </a:spcBef>
              <a:spcAft>
                <a:spcPts val="0"/>
              </a:spcAft>
              <a:buClr>
                <a:schemeClr val="dk1"/>
              </a:buClr>
              <a:buSzPts val="1800"/>
              <a:buNone/>
              <a:defRPr sz="1800">
                <a:solidFill>
                  <a:schemeClr val="dk1"/>
                </a:solidFill>
              </a:defRPr>
            </a:lvl6pPr>
            <a:lvl7pPr lvl="6">
              <a:spcBef>
                <a:spcPts val="0"/>
              </a:spcBef>
              <a:spcAft>
                <a:spcPts val="0"/>
              </a:spcAft>
              <a:buClr>
                <a:schemeClr val="dk1"/>
              </a:buClr>
              <a:buSzPts val="1800"/>
              <a:buNone/>
              <a:defRPr sz="1800">
                <a:solidFill>
                  <a:schemeClr val="dk1"/>
                </a:solidFill>
              </a:defRPr>
            </a:lvl7pPr>
            <a:lvl8pPr lvl="7">
              <a:spcBef>
                <a:spcPts val="0"/>
              </a:spcBef>
              <a:spcAft>
                <a:spcPts val="0"/>
              </a:spcAft>
              <a:buClr>
                <a:schemeClr val="dk1"/>
              </a:buClr>
              <a:buSzPts val="1800"/>
              <a:buNone/>
              <a:defRPr sz="1800">
                <a:solidFill>
                  <a:schemeClr val="dk1"/>
                </a:solidFill>
              </a:defRPr>
            </a:lvl8pPr>
            <a:lvl9pPr lvl="8">
              <a:spcBef>
                <a:spcPts val="0"/>
              </a:spcBef>
              <a:spcAft>
                <a:spcPts val="0"/>
              </a:spcAft>
              <a:buClr>
                <a:schemeClr val="dk1"/>
              </a:buClr>
              <a:buSzPts val="1800"/>
              <a:buNone/>
              <a:defRPr sz="1800">
                <a:solidFill>
                  <a:schemeClr val="dk1"/>
                </a:solidFill>
              </a:defRPr>
            </a:lvl9pPr>
          </a:lstStyle>
          <a:p/>
        </p:txBody>
      </p:sp>
      <p:sp>
        <p:nvSpPr>
          <p:cNvPr id="73" name="Google Shape;73;p17"/>
          <p:cNvSpPr txBox="1"/>
          <p:nvPr>
            <p:ph type="title"/>
          </p:nvPr>
        </p:nvSpPr>
        <p:spPr>
          <a:xfrm>
            <a:off x="361975" y="962100"/>
            <a:ext cx="4163100" cy="587700"/>
          </a:xfrm>
          <a:prstGeom prst="rect">
            <a:avLst/>
          </a:prstGeom>
        </p:spPr>
        <p:txBody>
          <a:bodyPr anchorCtr="0" anchor="t" bIns="0" lIns="0" spcFirstLastPara="1" rIns="0" wrap="square" tIns="0">
            <a:spAutoFit/>
          </a:bodyPr>
          <a:lstStyle>
            <a:lvl1pPr lvl="0">
              <a:lnSpc>
                <a:spcPct val="90000"/>
              </a:lnSpc>
              <a:spcBef>
                <a:spcPts val="0"/>
              </a:spcBef>
              <a:spcAft>
                <a:spcPts val="0"/>
              </a:spcAft>
              <a:buNone/>
              <a:defRPr sz="3600">
                <a:solidFill>
                  <a:schemeClr val="dk1"/>
                </a:solidFill>
              </a:defRPr>
            </a:lvl1pPr>
            <a:lvl2pPr lvl="1">
              <a:lnSpc>
                <a:spcPct val="90000"/>
              </a:lnSpc>
              <a:spcBef>
                <a:spcPts val="0"/>
              </a:spcBef>
              <a:spcAft>
                <a:spcPts val="0"/>
              </a:spcAft>
              <a:buNone/>
              <a:defRPr sz="3600">
                <a:solidFill>
                  <a:schemeClr val="dk1"/>
                </a:solidFill>
              </a:defRPr>
            </a:lvl2pPr>
            <a:lvl3pPr lvl="2">
              <a:lnSpc>
                <a:spcPct val="90000"/>
              </a:lnSpc>
              <a:spcBef>
                <a:spcPts val="0"/>
              </a:spcBef>
              <a:spcAft>
                <a:spcPts val="0"/>
              </a:spcAft>
              <a:buNone/>
              <a:defRPr sz="3600">
                <a:solidFill>
                  <a:schemeClr val="dk1"/>
                </a:solidFill>
              </a:defRPr>
            </a:lvl3pPr>
            <a:lvl4pPr lvl="3">
              <a:lnSpc>
                <a:spcPct val="90000"/>
              </a:lnSpc>
              <a:spcBef>
                <a:spcPts val="0"/>
              </a:spcBef>
              <a:spcAft>
                <a:spcPts val="0"/>
              </a:spcAft>
              <a:buNone/>
              <a:defRPr sz="3600">
                <a:solidFill>
                  <a:schemeClr val="dk1"/>
                </a:solidFill>
              </a:defRPr>
            </a:lvl4pPr>
            <a:lvl5pPr lvl="4">
              <a:lnSpc>
                <a:spcPct val="90000"/>
              </a:lnSpc>
              <a:spcBef>
                <a:spcPts val="0"/>
              </a:spcBef>
              <a:spcAft>
                <a:spcPts val="0"/>
              </a:spcAft>
              <a:buNone/>
              <a:defRPr sz="3600">
                <a:solidFill>
                  <a:schemeClr val="dk1"/>
                </a:solidFill>
              </a:defRPr>
            </a:lvl5pPr>
            <a:lvl6pPr lvl="5">
              <a:lnSpc>
                <a:spcPct val="90000"/>
              </a:lnSpc>
              <a:spcBef>
                <a:spcPts val="0"/>
              </a:spcBef>
              <a:spcAft>
                <a:spcPts val="0"/>
              </a:spcAft>
              <a:buNone/>
              <a:defRPr sz="3600">
                <a:solidFill>
                  <a:schemeClr val="dk1"/>
                </a:solidFill>
              </a:defRPr>
            </a:lvl6pPr>
            <a:lvl7pPr lvl="6">
              <a:lnSpc>
                <a:spcPct val="90000"/>
              </a:lnSpc>
              <a:spcBef>
                <a:spcPts val="0"/>
              </a:spcBef>
              <a:spcAft>
                <a:spcPts val="0"/>
              </a:spcAft>
              <a:buNone/>
              <a:defRPr sz="3600">
                <a:solidFill>
                  <a:schemeClr val="dk1"/>
                </a:solidFill>
              </a:defRPr>
            </a:lvl7pPr>
            <a:lvl8pPr lvl="7">
              <a:lnSpc>
                <a:spcPct val="90000"/>
              </a:lnSpc>
              <a:spcBef>
                <a:spcPts val="0"/>
              </a:spcBef>
              <a:spcAft>
                <a:spcPts val="0"/>
              </a:spcAft>
              <a:buNone/>
              <a:defRPr sz="3600">
                <a:solidFill>
                  <a:schemeClr val="dk1"/>
                </a:solidFill>
              </a:defRPr>
            </a:lvl8pPr>
            <a:lvl9pPr lvl="8">
              <a:lnSpc>
                <a:spcPct val="90000"/>
              </a:lnSpc>
              <a:spcBef>
                <a:spcPts val="0"/>
              </a:spcBef>
              <a:spcAft>
                <a:spcPts val="0"/>
              </a:spcAft>
              <a:buNone/>
              <a:defRPr sz="3600">
                <a:solidFill>
                  <a:schemeClr val="dk1"/>
                </a:solidFill>
              </a:defRPr>
            </a:lvl9pPr>
          </a:lstStyle>
          <a:p/>
        </p:txBody>
      </p:sp>
      <p:sp>
        <p:nvSpPr>
          <p:cNvPr id="74" name="Google Shape;74;p17"/>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dk1"/>
                </a:solidFill>
                <a:latin typeface="DM Sans"/>
                <a:ea typeface="DM Sans"/>
                <a:cs typeface="DM Sans"/>
                <a:sym typeface="DM Sans"/>
              </a:defRPr>
            </a:lvl1pPr>
            <a:lvl2pPr lvl="1" algn="r">
              <a:buNone/>
              <a:defRPr sz="700">
                <a:solidFill>
                  <a:schemeClr val="dk1"/>
                </a:solidFill>
                <a:latin typeface="DM Sans"/>
                <a:ea typeface="DM Sans"/>
                <a:cs typeface="DM Sans"/>
                <a:sym typeface="DM Sans"/>
              </a:defRPr>
            </a:lvl2pPr>
            <a:lvl3pPr lvl="2" algn="r">
              <a:buNone/>
              <a:defRPr sz="700">
                <a:solidFill>
                  <a:schemeClr val="dk1"/>
                </a:solidFill>
                <a:latin typeface="DM Sans"/>
                <a:ea typeface="DM Sans"/>
                <a:cs typeface="DM Sans"/>
                <a:sym typeface="DM Sans"/>
              </a:defRPr>
            </a:lvl3pPr>
            <a:lvl4pPr lvl="3" algn="r">
              <a:buNone/>
              <a:defRPr sz="700">
                <a:solidFill>
                  <a:schemeClr val="dk1"/>
                </a:solidFill>
                <a:latin typeface="DM Sans"/>
                <a:ea typeface="DM Sans"/>
                <a:cs typeface="DM Sans"/>
                <a:sym typeface="DM Sans"/>
              </a:defRPr>
            </a:lvl4pPr>
            <a:lvl5pPr lvl="4" algn="r">
              <a:buNone/>
              <a:defRPr sz="700">
                <a:solidFill>
                  <a:schemeClr val="dk1"/>
                </a:solidFill>
                <a:latin typeface="DM Sans"/>
                <a:ea typeface="DM Sans"/>
                <a:cs typeface="DM Sans"/>
                <a:sym typeface="DM Sans"/>
              </a:defRPr>
            </a:lvl5pPr>
            <a:lvl6pPr lvl="5" algn="r">
              <a:buNone/>
              <a:defRPr sz="700">
                <a:solidFill>
                  <a:schemeClr val="dk1"/>
                </a:solidFill>
                <a:latin typeface="DM Sans"/>
                <a:ea typeface="DM Sans"/>
                <a:cs typeface="DM Sans"/>
                <a:sym typeface="DM Sans"/>
              </a:defRPr>
            </a:lvl6pPr>
            <a:lvl7pPr lvl="6" algn="r">
              <a:buNone/>
              <a:defRPr sz="700">
                <a:solidFill>
                  <a:schemeClr val="dk1"/>
                </a:solidFill>
                <a:latin typeface="DM Sans"/>
                <a:ea typeface="DM Sans"/>
                <a:cs typeface="DM Sans"/>
                <a:sym typeface="DM Sans"/>
              </a:defRPr>
            </a:lvl7pPr>
            <a:lvl8pPr lvl="7" algn="r">
              <a:buNone/>
              <a:defRPr sz="700">
                <a:solidFill>
                  <a:schemeClr val="dk1"/>
                </a:solidFill>
                <a:latin typeface="DM Sans"/>
                <a:ea typeface="DM Sans"/>
                <a:cs typeface="DM Sans"/>
                <a:sym typeface="DM Sans"/>
              </a:defRPr>
            </a:lvl8pPr>
            <a:lvl9pPr lvl="8" algn="r">
              <a:buNone/>
              <a:defRPr sz="7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75" name="Google Shape;75;p17"/>
          <p:cNvSpPr txBox="1"/>
          <p:nvPr>
            <p:ph idx="2"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76" name="Google Shape;76;p17"/>
          <p:cNvSpPr txBox="1"/>
          <p:nvPr>
            <p:ph idx="3" type="subTitle"/>
          </p:nvPr>
        </p:nvSpPr>
        <p:spPr>
          <a:xfrm>
            <a:off x="4909675" y="2841984"/>
            <a:ext cx="3154800" cy="2196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800"/>
              <a:buNone/>
              <a:defRPr sz="1800">
                <a:solidFill>
                  <a:schemeClr val="dk1"/>
                </a:solidFill>
              </a:defRPr>
            </a:lvl1pPr>
            <a:lvl2pPr lvl="1">
              <a:spcBef>
                <a:spcPts val="0"/>
              </a:spcBef>
              <a:spcAft>
                <a:spcPts val="0"/>
              </a:spcAft>
              <a:buClr>
                <a:schemeClr val="dk1"/>
              </a:buClr>
              <a:buSzPts val="1800"/>
              <a:buNone/>
              <a:defRPr sz="1800">
                <a:solidFill>
                  <a:schemeClr val="dk1"/>
                </a:solidFill>
              </a:defRPr>
            </a:lvl2pPr>
            <a:lvl3pPr lvl="2">
              <a:spcBef>
                <a:spcPts val="0"/>
              </a:spcBef>
              <a:spcAft>
                <a:spcPts val="0"/>
              </a:spcAft>
              <a:buClr>
                <a:schemeClr val="dk1"/>
              </a:buClr>
              <a:buSzPts val="1800"/>
              <a:buNone/>
              <a:defRPr sz="1800">
                <a:solidFill>
                  <a:schemeClr val="dk1"/>
                </a:solidFill>
              </a:defRPr>
            </a:lvl3pPr>
            <a:lvl4pPr lvl="3">
              <a:spcBef>
                <a:spcPts val="0"/>
              </a:spcBef>
              <a:spcAft>
                <a:spcPts val="0"/>
              </a:spcAft>
              <a:buClr>
                <a:schemeClr val="dk1"/>
              </a:buClr>
              <a:buSzPts val="1800"/>
              <a:buNone/>
              <a:defRPr sz="1800">
                <a:solidFill>
                  <a:schemeClr val="dk1"/>
                </a:solidFill>
              </a:defRPr>
            </a:lvl4pPr>
            <a:lvl5pPr lvl="4">
              <a:spcBef>
                <a:spcPts val="0"/>
              </a:spcBef>
              <a:spcAft>
                <a:spcPts val="0"/>
              </a:spcAft>
              <a:buClr>
                <a:schemeClr val="dk1"/>
              </a:buClr>
              <a:buSzPts val="1800"/>
              <a:buNone/>
              <a:defRPr sz="1800">
                <a:solidFill>
                  <a:schemeClr val="dk1"/>
                </a:solidFill>
              </a:defRPr>
            </a:lvl5pPr>
            <a:lvl6pPr lvl="5">
              <a:spcBef>
                <a:spcPts val="0"/>
              </a:spcBef>
              <a:spcAft>
                <a:spcPts val="0"/>
              </a:spcAft>
              <a:buClr>
                <a:schemeClr val="dk1"/>
              </a:buClr>
              <a:buSzPts val="1800"/>
              <a:buNone/>
              <a:defRPr sz="1800">
                <a:solidFill>
                  <a:schemeClr val="dk1"/>
                </a:solidFill>
              </a:defRPr>
            </a:lvl6pPr>
            <a:lvl7pPr lvl="6">
              <a:spcBef>
                <a:spcPts val="0"/>
              </a:spcBef>
              <a:spcAft>
                <a:spcPts val="0"/>
              </a:spcAft>
              <a:buClr>
                <a:schemeClr val="dk1"/>
              </a:buClr>
              <a:buSzPts val="1800"/>
              <a:buNone/>
              <a:defRPr sz="1800">
                <a:solidFill>
                  <a:schemeClr val="dk1"/>
                </a:solidFill>
              </a:defRPr>
            </a:lvl7pPr>
            <a:lvl8pPr lvl="7">
              <a:spcBef>
                <a:spcPts val="0"/>
              </a:spcBef>
              <a:spcAft>
                <a:spcPts val="0"/>
              </a:spcAft>
              <a:buClr>
                <a:schemeClr val="dk1"/>
              </a:buClr>
              <a:buSzPts val="1800"/>
              <a:buNone/>
              <a:defRPr sz="1800">
                <a:solidFill>
                  <a:schemeClr val="dk1"/>
                </a:solidFill>
              </a:defRPr>
            </a:lvl8pPr>
            <a:lvl9pPr lvl="8">
              <a:spcBef>
                <a:spcPts val="0"/>
              </a:spcBef>
              <a:spcAft>
                <a:spcPts val="0"/>
              </a:spcAft>
              <a:buClr>
                <a:schemeClr val="dk1"/>
              </a:buClr>
              <a:buSzPts val="1800"/>
              <a:buNone/>
              <a:defRPr sz="1800">
                <a:solidFill>
                  <a:schemeClr val="dk1"/>
                </a:solidFill>
              </a:defRPr>
            </a:lvl9pPr>
          </a:lstStyle>
          <a:p/>
        </p:txBody>
      </p:sp>
      <p:sp>
        <p:nvSpPr>
          <p:cNvPr id="77" name="Google Shape;77;p17"/>
          <p:cNvSpPr txBox="1"/>
          <p:nvPr>
            <p:ph idx="4" type="subTitle"/>
          </p:nvPr>
        </p:nvSpPr>
        <p:spPr>
          <a:xfrm>
            <a:off x="361975" y="3493626"/>
            <a:ext cx="3154800" cy="2196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800"/>
              <a:buNone/>
              <a:defRPr sz="1800">
                <a:solidFill>
                  <a:schemeClr val="dk1"/>
                </a:solidFill>
              </a:defRPr>
            </a:lvl1pPr>
            <a:lvl2pPr lvl="1">
              <a:spcBef>
                <a:spcPts val="0"/>
              </a:spcBef>
              <a:spcAft>
                <a:spcPts val="0"/>
              </a:spcAft>
              <a:buClr>
                <a:schemeClr val="dk1"/>
              </a:buClr>
              <a:buSzPts val="1800"/>
              <a:buNone/>
              <a:defRPr sz="1800">
                <a:solidFill>
                  <a:schemeClr val="dk1"/>
                </a:solidFill>
              </a:defRPr>
            </a:lvl2pPr>
            <a:lvl3pPr lvl="2">
              <a:spcBef>
                <a:spcPts val="0"/>
              </a:spcBef>
              <a:spcAft>
                <a:spcPts val="0"/>
              </a:spcAft>
              <a:buClr>
                <a:schemeClr val="dk1"/>
              </a:buClr>
              <a:buSzPts val="1800"/>
              <a:buNone/>
              <a:defRPr sz="1800">
                <a:solidFill>
                  <a:schemeClr val="dk1"/>
                </a:solidFill>
              </a:defRPr>
            </a:lvl3pPr>
            <a:lvl4pPr lvl="3">
              <a:spcBef>
                <a:spcPts val="0"/>
              </a:spcBef>
              <a:spcAft>
                <a:spcPts val="0"/>
              </a:spcAft>
              <a:buClr>
                <a:schemeClr val="dk1"/>
              </a:buClr>
              <a:buSzPts val="1800"/>
              <a:buNone/>
              <a:defRPr sz="1800">
                <a:solidFill>
                  <a:schemeClr val="dk1"/>
                </a:solidFill>
              </a:defRPr>
            </a:lvl4pPr>
            <a:lvl5pPr lvl="4">
              <a:spcBef>
                <a:spcPts val="0"/>
              </a:spcBef>
              <a:spcAft>
                <a:spcPts val="0"/>
              </a:spcAft>
              <a:buClr>
                <a:schemeClr val="dk1"/>
              </a:buClr>
              <a:buSzPts val="1800"/>
              <a:buNone/>
              <a:defRPr sz="1800">
                <a:solidFill>
                  <a:schemeClr val="dk1"/>
                </a:solidFill>
              </a:defRPr>
            </a:lvl5pPr>
            <a:lvl6pPr lvl="5">
              <a:spcBef>
                <a:spcPts val="0"/>
              </a:spcBef>
              <a:spcAft>
                <a:spcPts val="0"/>
              </a:spcAft>
              <a:buClr>
                <a:schemeClr val="dk1"/>
              </a:buClr>
              <a:buSzPts val="1800"/>
              <a:buNone/>
              <a:defRPr sz="1800">
                <a:solidFill>
                  <a:schemeClr val="dk1"/>
                </a:solidFill>
              </a:defRPr>
            </a:lvl6pPr>
            <a:lvl7pPr lvl="6">
              <a:spcBef>
                <a:spcPts val="0"/>
              </a:spcBef>
              <a:spcAft>
                <a:spcPts val="0"/>
              </a:spcAft>
              <a:buClr>
                <a:schemeClr val="dk1"/>
              </a:buClr>
              <a:buSzPts val="1800"/>
              <a:buNone/>
              <a:defRPr sz="1800">
                <a:solidFill>
                  <a:schemeClr val="dk1"/>
                </a:solidFill>
              </a:defRPr>
            </a:lvl7pPr>
            <a:lvl8pPr lvl="7">
              <a:spcBef>
                <a:spcPts val="0"/>
              </a:spcBef>
              <a:spcAft>
                <a:spcPts val="0"/>
              </a:spcAft>
              <a:buClr>
                <a:schemeClr val="dk1"/>
              </a:buClr>
              <a:buSzPts val="1800"/>
              <a:buNone/>
              <a:defRPr sz="1800">
                <a:solidFill>
                  <a:schemeClr val="dk1"/>
                </a:solidFill>
              </a:defRPr>
            </a:lvl8pPr>
            <a:lvl9pPr lvl="8">
              <a:spcBef>
                <a:spcPts val="0"/>
              </a:spcBef>
              <a:spcAft>
                <a:spcPts val="0"/>
              </a:spcAft>
              <a:buClr>
                <a:schemeClr val="dk1"/>
              </a:buClr>
              <a:buSzPts val="1800"/>
              <a:buNone/>
              <a:defRPr sz="1800">
                <a:solidFill>
                  <a:schemeClr val="dk1"/>
                </a:solidFill>
              </a:defRPr>
            </a:lvl9pPr>
          </a:lstStyle>
          <a:p/>
        </p:txBody>
      </p:sp>
      <p:sp>
        <p:nvSpPr>
          <p:cNvPr id="78" name="Google Shape;78;p17"/>
          <p:cNvSpPr txBox="1"/>
          <p:nvPr>
            <p:ph idx="5" type="subTitle"/>
          </p:nvPr>
        </p:nvSpPr>
        <p:spPr>
          <a:xfrm>
            <a:off x="4909675" y="3493626"/>
            <a:ext cx="3154800" cy="2196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800"/>
              <a:buNone/>
              <a:defRPr sz="1800">
                <a:solidFill>
                  <a:schemeClr val="dk1"/>
                </a:solidFill>
              </a:defRPr>
            </a:lvl1pPr>
            <a:lvl2pPr lvl="1">
              <a:spcBef>
                <a:spcPts val="0"/>
              </a:spcBef>
              <a:spcAft>
                <a:spcPts val="0"/>
              </a:spcAft>
              <a:buClr>
                <a:schemeClr val="dk1"/>
              </a:buClr>
              <a:buSzPts val="1800"/>
              <a:buNone/>
              <a:defRPr sz="1800">
                <a:solidFill>
                  <a:schemeClr val="dk1"/>
                </a:solidFill>
              </a:defRPr>
            </a:lvl2pPr>
            <a:lvl3pPr lvl="2">
              <a:spcBef>
                <a:spcPts val="0"/>
              </a:spcBef>
              <a:spcAft>
                <a:spcPts val="0"/>
              </a:spcAft>
              <a:buClr>
                <a:schemeClr val="dk1"/>
              </a:buClr>
              <a:buSzPts val="1800"/>
              <a:buNone/>
              <a:defRPr sz="1800">
                <a:solidFill>
                  <a:schemeClr val="dk1"/>
                </a:solidFill>
              </a:defRPr>
            </a:lvl3pPr>
            <a:lvl4pPr lvl="3">
              <a:spcBef>
                <a:spcPts val="0"/>
              </a:spcBef>
              <a:spcAft>
                <a:spcPts val="0"/>
              </a:spcAft>
              <a:buClr>
                <a:schemeClr val="dk1"/>
              </a:buClr>
              <a:buSzPts val="1800"/>
              <a:buNone/>
              <a:defRPr sz="1800">
                <a:solidFill>
                  <a:schemeClr val="dk1"/>
                </a:solidFill>
              </a:defRPr>
            </a:lvl4pPr>
            <a:lvl5pPr lvl="4">
              <a:spcBef>
                <a:spcPts val="0"/>
              </a:spcBef>
              <a:spcAft>
                <a:spcPts val="0"/>
              </a:spcAft>
              <a:buClr>
                <a:schemeClr val="dk1"/>
              </a:buClr>
              <a:buSzPts val="1800"/>
              <a:buNone/>
              <a:defRPr sz="1800">
                <a:solidFill>
                  <a:schemeClr val="dk1"/>
                </a:solidFill>
              </a:defRPr>
            </a:lvl5pPr>
            <a:lvl6pPr lvl="5">
              <a:spcBef>
                <a:spcPts val="0"/>
              </a:spcBef>
              <a:spcAft>
                <a:spcPts val="0"/>
              </a:spcAft>
              <a:buClr>
                <a:schemeClr val="dk1"/>
              </a:buClr>
              <a:buSzPts val="1800"/>
              <a:buNone/>
              <a:defRPr sz="1800">
                <a:solidFill>
                  <a:schemeClr val="dk1"/>
                </a:solidFill>
              </a:defRPr>
            </a:lvl6pPr>
            <a:lvl7pPr lvl="6">
              <a:spcBef>
                <a:spcPts val="0"/>
              </a:spcBef>
              <a:spcAft>
                <a:spcPts val="0"/>
              </a:spcAft>
              <a:buClr>
                <a:schemeClr val="dk1"/>
              </a:buClr>
              <a:buSzPts val="1800"/>
              <a:buNone/>
              <a:defRPr sz="1800">
                <a:solidFill>
                  <a:schemeClr val="dk1"/>
                </a:solidFill>
              </a:defRPr>
            </a:lvl7pPr>
            <a:lvl8pPr lvl="7">
              <a:spcBef>
                <a:spcPts val="0"/>
              </a:spcBef>
              <a:spcAft>
                <a:spcPts val="0"/>
              </a:spcAft>
              <a:buClr>
                <a:schemeClr val="dk1"/>
              </a:buClr>
              <a:buSzPts val="1800"/>
              <a:buNone/>
              <a:defRPr sz="1800">
                <a:solidFill>
                  <a:schemeClr val="dk1"/>
                </a:solidFill>
              </a:defRPr>
            </a:lvl8pPr>
            <a:lvl9pPr lvl="8">
              <a:spcBef>
                <a:spcPts val="0"/>
              </a:spcBef>
              <a:spcAft>
                <a:spcPts val="0"/>
              </a:spcAft>
              <a:buClr>
                <a:schemeClr val="dk1"/>
              </a:buClr>
              <a:buSzPts val="1800"/>
              <a:buNone/>
              <a:defRPr sz="1800">
                <a:solidFill>
                  <a:schemeClr val="dk1"/>
                </a:solidFill>
              </a:defRPr>
            </a:lvl9pPr>
          </a:lstStyle>
          <a:p/>
        </p:txBody>
      </p:sp>
      <p:sp>
        <p:nvSpPr>
          <p:cNvPr id="79" name="Google Shape;79;p17"/>
          <p:cNvSpPr txBox="1"/>
          <p:nvPr>
            <p:ph idx="6" type="subTitle"/>
          </p:nvPr>
        </p:nvSpPr>
        <p:spPr>
          <a:xfrm>
            <a:off x="361975" y="4145267"/>
            <a:ext cx="3154800" cy="2196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800"/>
              <a:buNone/>
              <a:defRPr sz="1800">
                <a:solidFill>
                  <a:schemeClr val="dk1"/>
                </a:solidFill>
              </a:defRPr>
            </a:lvl1pPr>
            <a:lvl2pPr lvl="1">
              <a:spcBef>
                <a:spcPts val="0"/>
              </a:spcBef>
              <a:spcAft>
                <a:spcPts val="0"/>
              </a:spcAft>
              <a:buClr>
                <a:schemeClr val="dk1"/>
              </a:buClr>
              <a:buSzPts val="1800"/>
              <a:buNone/>
              <a:defRPr sz="1800">
                <a:solidFill>
                  <a:schemeClr val="dk1"/>
                </a:solidFill>
              </a:defRPr>
            </a:lvl2pPr>
            <a:lvl3pPr lvl="2">
              <a:spcBef>
                <a:spcPts val="0"/>
              </a:spcBef>
              <a:spcAft>
                <a:spcPts val="0"/>
              </a:spcAft>
              <a:buClr>
                <a:schemeClr val="dk1"/>
              </a:buClr>
              <a:buSzPts val="1800"/>
              <a:buNone/>
              <a:defRPr sz="1800">
                <a:solidFill>
                  <a:schemeClr val="dk1"/>
                </a:solidFill>
              </a:defRPr>
            </a:lvl3pPr>
            <a:lvl4pPr lvl="3">
              <a:spcBef>
                <a:spcPts val="0"/>
              </a:spcBef>
              <a:spcAft>
                <a:spcPts val="0"/>
              </a:spcAft>
              <a:buClr>
                <a:schemeClr val="dk1"/>
              </a:buClr>
              <a:buSzPts val="1800"/>
              <a:buNone/>
              <a:defRPr sz="1800">
                <a:solidFill>
                  <a:schemeClr val="dk1"/>
                </a:solidFill>
              </a:defRPr>
            </a:lvl4pPr>
            <a:lvl5pPr lvl="4">
              <a:spcBef>
                <a:spcPts val="0"/>
              </a:spcBef>
              <a:spcAft>
                <a:spcPts val="0"/>
              </a:spcAft>
              <a:buClr>
                <a:schemeClr val="dk1"/>
              </a:buClr>
              <a:buSzPts val="1800"/>
              <a:buNone/>
              <a:defRPr sz="1800">
                <a:solidFill>
                  <a:schemeClr val="dk1"/>
                </a:solidFill>
              </a:defRPr>
            </a:lvl5pPr>
            <a:lvl6pPr lvl="5">
              <a:spcBef>
                <a:spcPts val="0"/>
              </a:spcBef>
              <a:spcAft>
                <a:spcPts val="0"/>
              </a:spcAft>
              <a:buClr>
                <a:schemeClr val="dk1"/>
              </a:buClr>
              <a:buSzPts val="1800"/>
              <a:buNone/>
              <a:defRPr sz="1800">
                <a:solidFill>
                  <a:schemeClr val="dk1"/>
                </a:solidFill>
              </a:defRPr>
            </a:lvl6pPr>
            <a:lvl7pPr lvl="6">
              <a:spcBef>
                <a:spcPts val="0"/>
              </a:spcBef>
              <a:spcAft>
                <a:spcPts val="0"/>
              </a:spcAft>
              <a:buClr>
                <a:schemeClr val="dk1"/>
              </a:buClr>
              <a:buSzPts val="1800"/>
              <a:buNone/>
              <a:defRPr sz="1800">
                <a:solidFill>
                  <a:schemeClr val="dk1"/>
                </a:solidFill>
              </a:defRPr>
            </a:lvl7pPr>
            <a:lvl8pPr lvl="7">
              <a:spcBef>
                <a:spcPts val="0"/>
              </a:spcBef>
              <a:spcAft>
                <a:spcPts val="0"/>
              </a:spcAft>
              <a:buClr>
                <a:schemeClr val="dk1"/>
              </a:buClr>
              <a:buSzPts val="1800"/>
              <a:buNone/>
              <a:defRPr sz="1800">
                <a:solidFill>
                  <a:schemeClr val="dk1"/>
                </a:solidFill>
              </a:defRPr>
            </a:lvl8pPr>
            <a:lvl9pPr lvl="8">
              <a:spcBef>
                <a:spcPts val="0"/>
              </a:spcBef>
              <a:spcAft>
                <a:spcPts val="0"/>
              </a:spcAft>
              <a:buClr>
                <a:schemeClr val="dk1"/>
              </a:buClr>
              <a:buSzPts val="1800"/>
              <a:buNone/>
              <a:defRPr sz="1800">
                <a:solidFill>
                  <a:schemeClr val="dk1"/>
                </a:solidFill>
              </a:defRPr>
            </a:lvl9pPr>
          </a:lstStyle>
          <a:p/>
        </p:txBody>
      </p:sp>
      <p:sp>
        <p:nvSpPr>
          <p:cNvPr id="80" name="Google Shape;80;p17"/>
          <p:cNvSpPr txBox="1"/>
          <p:nvPr>
            <p:ph idx="7" type="subTitle"/>
          </p:nvPr>
        </p:nvSpPr>
        <p:spPr>
          <a:xfrm>
            <a:off x="4909675" y="4145267"/>
            <a:ext cx="3154800" cy="2196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800"/>
              <a:buNone/>
              <a:defRPr sz="1800">
                <a:solidFill>
                  <a:schemeClr val="dk1"/>
                </a:solidFill>
              </a:defRPr>
            </a:lvl1pPr>
            <a:lvl2pPr lvl="1">
              <a:spcBef>
                <a:spcPts val="0"/>
              </a:spcBef>
              <a:spcAft>
                <a:spcPts val="0"/>
              </a:spcAft>
              <a:buClr>
                <a:schemeClr val="dk1"/>
              </a:buClr>
              <a:buSzPts val="1800"/>
              <a:buNone/>
              <a:defRPr sz="1800">
                <a:solidFill>
                  <a:schemeClr val="dk1"/>
                </a:solidFill>
              </a:defRPr>
            </a:lvl2pPr>
            <a:lvl3pPr lvl="2">
              <a:spcBef>
                <a:spcPts val="0"/>
              </a:spcBef>
              <a:spcAft>
                <a:spcPts val="0"/>
              </a:spcAft>
              <a:buClr>
                <a:schemeClr val="dk1"/>
              </a:buClr>
              <a:buSzPts val="1800"/>
              <a:buNone/>
              <a:defRPr sz="1800">
                <a:solidFill>
                  <a:schemeClr val="dk1"/>
                </a:solidFill>
              </a:defRPr>
            </a:lvl3pPr>
            <a:lvl4pPr lvl="3">
              <a:spcBef>
                <a:spcPts val="0"/>
              </a:spcBef>
              <a:spcAft>
                <a:spcPts val="0"/>
              </a:spcAft>
              <a:buClr>
                <a:schemeClr val="dk1"/>
              </a:buClr>
              <a:buSzPts val="1800"/>
              <a:buNone/>
              <a:defRPr sz="1800">
                <a:solidFill>
                  <a:schemeClr val="dk1"/>
                </a:solidFill>
              </a:defRPr>
            </a:lvl4pPr>
            <a:lvl5pPr lvl="4">
              <a:spcBef>
                <a:spcPts val="0"/>
              </a:spcBef>
              <a:spcAft>
                <a:spcPts val="0"/>
              </a:spcAft>
              <a:buClr>
                <a:schemeClr val="dk1"/>
              </a:buClr>
              <a:buSzPts val="1800"/>
              <a:buNone/>
              <a:defRPr sz="1800">
                <a:solidFill>
                  <a:schemeClr val="dk1"/>
                </a:solidFill>
              </a:defRPr>
            </a:lvl5pPr>
            <a:lvl6pPr lvl="5">
              <a:spcBef>
                <a:spcPts val="0"/>
              </a:spcBef>
              <a:spcAft>
                <a:spcPts val="0"/>
              </a:spcAft>
              <a:buClr>
                <a:schemeClr val="dk1"/>
              </a:buClr>
              <a:buSzPts val="1800"/>
              <a:buNone/>
              <a:defRPr sz="1800">
                <a:solidFill>
                  <a:schemeClr val="dk1"/>
                </a:solidFill>
              </a:defRPr>
            </a:lvl6pPr>
            <a:lvl7pPr lvl="6">
              <a:spcBef>
                <a:spcPts val="0"/>
              </a:spcBef>
              <a:spcAft>
                <a:spcPts val="0"/>
              </a:spcAft>
              <a:buClr>
                <a:schemeClr val="dk1"/>
              </a:buClr>
              <a:buSzPts val="1800"/>
              <a:buNone/>
              <a:defRPr sz="1800">
                <a:solidFill>
                  <a:schemeClr val="dk1"/>
                </a:solidFill>
              </a:defRPr>
            </a:lvl7pPr>
            <a:lvl8pPr lvl="7">
              <a:spcBef>
                <a:spcPts val="0"/>
              </a:spcBef>
              <a:spcAft>
                <a:spcPts val="0"/>
              </a:spcAft>
              <a:buClr>
                <a:schemeClr val="dk1"/>
              </a:buClr>
              <a:buSzPts val="1800"/>
              <a:buNone/>
              <a:defRPr sz="1800">
                <a:solidFill>
                  <a:schemeClr val="dk1"/>
                </a:solidFill>
              </a:defRPr>
            </a:lvl8pPr>
            <a:lvl9pPr lvl="8">
              <a:spcBef>
                <a:spcPts val="0"/>
              </a:spcBef>
              <a:spcAft>
                <a:spcPts val="0"/>
              </a:spcAft>
              <a:buClr>
                <a:schemeClr val="dk1"/>
              </a:buClr>
              <a:buSzPts val="1800"/>
              <a:buNone/>
              <a:defRPr sz="1800">
                <a:solidFill>
                  <a:schemeClr val="dk1"/>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 Horizontal - Light">
  <p:cSld name="BLANK_1_1_1_1_1_1_1_1_1_1_1_1_1_1_2">
    <p:bg>
      <p:bgPr>
        <a:solidFill>
          <a:schemeClr val="accent6"/>
        </a:solidFill>
      </p:bgPr>
    </p:bg>
    <p:spTree>
      <p:nvGrpSpPr>
        <p:cNvPr id="81" name="Shape 81"/>
        <p:cNvGrpSpPr/>
        <p:nvPr/>
      </p:nvGrpSpPr>
      <p:grpSpPr>
        <a:xfrm>
          <a:off x="0" y="0"/>
          <a:ext cx="0" cy="0"/>
          <a:chOff x="0" y="0"/>
          <a:chExt cx="0" cy="0"/>
        </a:xfrm>
      </p:grpSpPr>
      <p:sp>
        <p:nvSpPr>
          <p:cNvPr id="82" name="Google Shape;82;p18"/>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lt1"/>
                </a:solidFill>
                <a:latin typeface="DM Sans"/>
                <a:ea typeface="DM Sans"/>
                <a:cs typeface="DM Sans"/>
                <a:sym typeface="DM Sans"/>
              </a:defRPr>
            </a:lvl1pPr>
            <a:lvl2pPr lvl="1" algn="r">
              <a:buNone/>
              <a:defRPr sz="700">
                <a:solidFill>
                  <a:schemeClr val="lt1"/>
                </a:solidFill>
                <a:latin typeface="DM Sans"/>
                <a:ea typeface="DM Sans"/>
                <a:cs typeface="DM Sans"/>
                <a:sym typeface="DM Sans"/>
              </a:defRPr>
            </a:lvl2pPr>
            <a:lvl3pPr lvl="2" algn="r">
              <a:buNone/>
              <a:defRPr sz="700">
                <a:solidFill>
                  <a:schemeClr val="lt1"/>
                </a:solidFill>
                <a:latin typeface="DM Sans"/>
                <a:ea typeface="DM Sans"/>
                <a:cs typeface="DM Sans"/>
                <a:sym typeface="DM Sans"/>
              </a:defRPr>
            </a:lvl3pPr>
            <a:lvl4pPr lvl="3" algn="r">
              <a:buNone/>
              <a:defRPr sz="700">
                <a:solidFill>
                  <a:schemeClr val="lt1"/>
                </a:solidFill>
                <a:latin typeface="DM Sans"/>
                <a:ea typeface="DM Sans"/>
                <a:cs typeface="DM Sans"/>
                <a:sym typeface="DM Sans"/>
              </a:defRPr>
            </a:lvl4pPr>
            <a:lvl5pPr lvl="4" algn="r">
              <a:buNone/>
              <a:defRPr sz="700">
                <a:solidFill>
                  <a:schemeClr val="lt1"/>
                </a:solidFill>
                <a:latin typeface="DM Sans"/>
                <a:ea typeface="DM Sans"/>
                <a:cs typeface="DM Sans"/>
                <a:sym typeface="DM Sans"/>
              </a:defRPr>
            </a:lvl5pPr>
            <a:lvl6pPr lvl="5" algn="r">
              <a:buNone/>
              <a:defRPr sz="700">
                <a:solidFill>
                  <a:schemeClr val="lt1"/>
                </a:solidFill>
                <a:latin typeface="DM Sans"/>
                <a:ea typeface="DM Sans"/>
                <a:cs typeface="DM Sans"/>
                <a:sym typeface="DM Sans"/>
              </a:defRPr>
            </a:lvl6pPr>
            <a:lvl7pPr lvl="6" algn="r">
              <a:buNone/>
              <a:defRPr sz="700">
                <a:solidFill>
                  <a:schemeClr val="lt1"/>
                </a:solidFill>
                <a:latin typeface="DM Sans"/>
                <a:ea typeface="DM Sans"/>
                <a:cs typeface="DM Sans"/>
                <a:sym typeface="DM Sans"/>
              </a:defRPr>
            </a:lvl7pPr>
            <a:lvl8pPr lvl="7" algn="r">
              <a:buNone/>
              <a:defRPr sz="700">
                <a:solidFill>
                  <a:schemeClr val="lt1"/>
                </a:solidFill>
                <a:latin typeface="DM Sans"/>
                <a:ea typeface="DM Sans"/>
                <a:cs typeface="DM Sans"/>
                <a:sym typeface="DM Sans"/>
              </a:defRPr>
            </a:lvl8pPr>
            <a:lvl9pPr lvl="8" algn="r">
              <a:buNone/>
              <a:defRPr sz="700">
                <a:solidFill>
                  <a:schemeClr val="lt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u="sng"/>
          </a:p>
        </p:txBody>
      </p:sp>
      <p:sp>
        <p:nvSpPr>
          <p:cNvPr id="83" name="Google Shape;83;p18"/>
          <p:cNvSpPr txBox="1"/>
          <p:nvPr>
            <p:ph idx="1"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SzPts val="700"/>
              <a:buFont typeface="DM Sans"/>
              <a:buNone/>
              <a:defRPr sz="700">
                <a:latin typeface="DM Sans"/>
                <a:ea typeface="DM Sans"/>
                <a:cs typeface="DM Sans"/>
                <a:sym typeface="DM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8"/>
          <p:cNvSpPr txBox="1"/>
          <p:nvPr>
            <p:ph idx="2" type="body"/>
          </p:nvPr>
        </p:nvSpPr>
        <p:spPr>
          <a:xfrm>
            <a:off x="4845475" y="1361028"/>
            <a:ext cx="3382500" cy="431400"/>
          </a:xfrm>
          <a:prstGeom prst="rect">
            <a:avLst/>
          </a:prstGeom>
        </p:spPr>
        <p:txBody>
          <a:bodyPr anchorCtr="0" anchor="t" bIns="0" lIns="0" spcFirstLastPara="1" rIns="0" wrap="square" tIns="0">
            <a:spAutoFit/>
          </a:bodyPr>
          <a:lstStyle>
            <a:lvl1pPr indent="-292100" lvl="0" marL="457200">
              <a:spcBef>
                <a:spcPts val="0"/>
              </a:spcBef>
              <a:spcAft>
                <a:spcPts val="0"/>
              </a:spcAft>
              <a:buClr>
                <a:schemeClr val="lt1"/>
              </a:buClr>
              <a:buSzPts val="1000"/>
              <a:buFont typeface="DM Sans"/>
              <a:buChar char="●"/>
              <a:defRPr sz="1000"/>
            </a:lvl1pPr>
            <a:lvl2pPr indent="-292100" lvl="1" marL="914400">
              <a:spcBef>
                <a:spcPts val="800"/>
              </a:spcBef>
              <a:spcAft>
                <a:spcPts val="0"/>
              </a:spcAft>
              <a:buClr>
                <a:schemeClr val="lt1"/>
              </a:buClr>
              <a:buSzPts val="1000"/>
              <a:buFont typeface="DM Sans"/>
              <a:buChar char="○"/>
              <a:defRPr sz="1000"/>
            </a:lvl2pPr>
            <a:lvl3pPr indent="-292100" lvl="2" marL="1371600">
              <a:spcBef>
                <a:spcPts val="800"/>
              </a:spcBef>
              <a:spcAft>
                <a:spcPts val="0"/>
              </a:spcAft>
              <a:buClr>
                <a:schemeClr val="lt1"/>
              </a:buClr>
              <a:buSzPts val="1000"/>
              <a:buFont typeface="DM Sans"/>
              <a:buChar char="■"/>
              <a:defRPr sz="1000"/>
            </a:lvl3pPr>
            <a:lvl4pPr indent="-292100" lvl="3" marL="1828800">
              <a:spcBef>
                <a:spcPts val="800"/>
              </a:spcBef>
              <a:spcAft>
                <a:spcPts val="0"/>
              </a:spcAft>
              <a:buClr>
                <a:schemeClr val="lt1"/>
              </a:buClr>
              <a:buSzPts val="1000"/>
              <a:buFont typeface="DM Sans"/>
              <a:buChar char="●"/>
              <a:defRPr sz="1000"/>
            </a:lvl4pPr>
            <a:lvl5pPr indent="-292100" lvl="4" marL="2286000">
              <a:spcBef>
                <a:spcPts val="800"/>
              </a:spcBef>
              <a:spcAft>
                <a:spcPts val="0"/>
              </a:spcAft>
              <a:buClr>
                <a:schemeClr val="lt1"/>
              </a:buClr>
              <a:buSzPts val="1000"/>
              <a:buFont typeface="DM Sans"/>
              <a:buChar char="○"/>
              <a:defRPr sz="1000"/>
            </a:lvl5pPr>
            <a:lvl6pPr indent="-292100" lvl="5" marL="2743200">
              <a:spcBef>
                <a:spcPts val="800"/>
              </a:spcBef>
              <a:spcAft>
                <a:spcPts val="0"/>
              </a:spcAft>
              <a:buClr>
                <a:schemeClr val="lt1"/>
              </a:buClr>
              <a:buSzPts val="1000"/>
              <a:buFont typeface="DM Sans"/>
              <a:buChar char="■"/>
              <a:defRPr sz="1000"/>
            </a:lvl6pPr>
            <a:lvl7pPr indent="-292100" lvl="6" marL="3200400">
              <a:spcBef>
                <a:spcPts val="800"/>
              </a:spcBef>
              <a:spcAft>
                <a:spcPts val="0"/>
              </a:spcAft>
              <a:buClr>
                <a:schemeClr val="lt1"/>
              </a:buClr>
              <a:buSzPts val="1000"/>
              <a:buFont typeface="DM Sans"/>
              <a:buChar char="●"/>
              <a:defRPr sz="1000"/>
            </a:lvl7pPr>
            <a:lvl8pPr indent="-292100" lvl="7" marL="3657600">
              <a:spcBef>
                <a:spcPts val="800"/>
              </a:spcBef>
              <a:spcAft>
                <a:spcPts val="0"/>
              </a:spcAft>
              <a:buClr>
                <a:schemeClr val="lt1"/>
              </a:buClr>
              <a:buSzPts val="1000"/>
              <a:buFont typeface="DM Sans"/>
              <a:buChar char="○"/>
              <a:defRPr sz="1000"/>
            </a:lvl8pPr>
            <a:lvl9pPr indent="-292100" lvl="8" marL="4114800">
              <a:spcBef>
                <a:spcPts val="800"/>
              </a:spcBef>
              <a:spcAft>
                <a:spcPts val="800"/>
              </a:spcAft>
              <a:buClr>
                <a:schemeClr val="lt1"/>
              </a:buClr>
              <a:buSzPts val="1000"/>
              <a:buFont typeface="DM Sans"/>
              <a:buChar char="■"/>
              <a:defRPr sz="1000"/>
            </a:lvl9pPr>
          </a:lstStyle>
          <a:p/>
        </p:txBody>
      </p:sp>
      <p:sp>
        <p:nvSpPr>
          <p:cNvPr id="85" name="Google Shape;85;p18"/>
          <p:cNvSpPr txBox="1"/>
          <p:nvPr>
            <p:ph idx="3" type="subTitle"/>
          </p:nvPr>
        </p:nvSpPr>
        <p:spPr>
          <a:xfrm>
            <a:off x="4845475" y="1028377"/>
            <a:ext cx="3382500" cy="237600"/>
          </a:xfrm>
          <a:prstGeom prst="rect">
            <a:avLst/>
          </a:prstGeom>
        </p:spPr>
        <p:txBody>
          <a:bodyPr anchorCtr="0" anchor="t" bIns="0" lIns="0" spcFirstLastPara="1" rIns="0" wrap="square" tIns="0">
            <a:spAutoFit/>
          </a:bodyPr>
          <a:lstStyle>
            <a:lvl1pPr lvl="0">
              <a:spcBef>
                <a:spcPts val="0"/>
              </a:spcBef>
              <a:spcAft>
                <a:spcPts val="0"/>
              </a:spcAft>
              <a:buSzPts val="1400"/>
              <a:buNone/>
              <a:defRPr/>
            </a:lvl1pPr>
            <a:lvl2pPr lvl="1">
              <a:spcBef>
                <a:spcPts val="0"/>
              </a:spcBef>
              <a:spcAft>
                <a:spcPts val="0"/>
              </a:spcAft>
              <a:buSzPts val="1600"/>
              <a:buFont typeface="DM Sans Light"/>
              <a:buNone/>
              <a:defRPr sz="1600">
                <a:latin typeface="DM Sans Light"/>
                <a:ea typeface="DM Sans Light"/>
                <a:cs typeface="DM Sans Light"/>
                <a:sym typeface="DM Sans Light"/>
              </a:defRPr>
            </a:lvl2pPr>
            <a:lvl3pPr lvl="2">
              <a:spcBef>
                <a:spcPts val="0"/>
              </a:spcBef>
              <a:spcAft>
                <a:spcPts val="0"/>
              </a:spcAft>
              <a:buSzPts val="1600"/>
              <a:buFont typeface="DM Sans Light"/>
              <a:buNone/>
              <a:defRPr sz="1600">
                <a:latin typeface="DM Sans Light"/>
                <a:ea typeface="DM Sans Light"/>
                <a:cs typeface="DM Sans Light"/>
                <a:sym typeface="DM Sans Light"/>
              </a:defRPr>
            </a:lvl3pPr>
            <a:lvl4pPr lvl="3">
              <a:spcBef>
                <a:spcPts val="0"/>
              </a:spcBef>
              <a:spcAft>
                <a:spcPts val="0"/>
              </a:spcAft>
              <a:buSzPts val="1600"/>
              <a:buFont typeface="DM Sans Light"/>
              <a:buNone/>
              <a:defRPr sz="1600">
                <a:latin typeface="DM Sans Light"/>
                <a:ea typeface="DM Sans Light"/>
                <a:cs typeface="DM Sans Light"/>
                <a:sym typeface="DM Sans Light"/>
              </a:defRPr>
            </a:lvl4pPr>
            <a:lvl5pPr lvl="4">
              <a:spcBef>
                <a:spcPts val="0"/>
              </a:spcBef>
              <a:spcAft>
                <a:spcPts val="0"/>
              </a:spcAft>
              <a:buSzPts val="1600"/>
              <a:buFont typeface="DM Sans Light"/>
              <a:buNone/>
              <a:defRPr sz="1600">
                <a:latin typeface="DM Sans Light"/>
                <a:ea typeface="DM Sans Light"/>
                <a:cs typeface="DM Sans Light"/>
                <a:sym typeface="DM Sans Light"/>
              </a:defRPr>
            </a:lvl5pPr>
            <a:lvl6pPr lvl="5">
              <a:spcBef>
                <a:spcPts val="0"/>
              </a:spcBef>
              <a:spcAft>
                <a:spcPts val="0"/>
              </a:spcAft>
              <a:buSzPts val="1600"/>
              <a:buFont typeface="DM Sans Light"/>
              <a:buNone/>
              <a:defRPr sz="1600">
                <a:latin typeface="DM Sans Light"/>
                <a:ea typeface="DM Sans Light"/>
                <a:cs typeface="DM Sans Light"/>
                <a:sym typeface="DM Sans Light"/>
              </a:defRPr>
            </a:lvl6pPr>
            <a:lvl7pPr lvl="6">
              <a:spcBef>
                <a:spcPts val="0"/>
              </a:spcBef>
              <a:spcAft>
                <a:spcPts val="0"/>
              </a:spcAft>
              <a:buSzPts val="1600"/>
              <a:buFont typeface="DM Sans Light"/>
              <a:buNone/>
              <a:defRPr sz="1600">
                <a:latin typeface="DM Sans Light"/>
                <a:ea typeface="DM Sans Light"/>
                <a:cs typeface="DM Sans Light"/>
                <a:sym typeface="DM Sans Light"/>
              </a:defRPr>
            </a:lvl7pPr>
            <a:lvl8pPr lvl="7">
              <a:spcBef>
                <a:spcPts val="0"/>
              </a:spcBef>
              <a:spcAft>
                <a:spcPts val="0"/>
              </a:spcAft>
              <a:buSzPts val="1600"/>
              <a:buFont typeface="DM Sans Light"/>
              <a:buNone/>
              <a:defRPr sz="1600">
                <a:latin typeface="DM Sans Light"/>
                <a:ea typeface="DM Sans Light"/>
                <a:cs typeface="DM Sans Light"/>
                <a:sym typeface="DM Sans Light"/>
              </a:defRPr>
            </a:lvl8pPr>
            <a:lvl9pPr lvl="8">
              <a:spcBef>
                <a:spcPts val="0"/>
              </a:spcBef>
              <a:spcAft>
                <a:spcPts val="0"/>
              </a:spcAft>
              <a:buSzPts val="1600"/>
              <a:buFont typeface="DM Sans Light"/>
              <a:buNone/>
              <a:defRPr sz="1600">
                <a:latin typeface="DM Sans Light"/>
                <a:ea typeface="DM Sans Light"/>
                <a:cs typeface="DM Sans Light"/>
                <a:sym typeface="DM Sans Light"/>
              </a:defRPr>
            </a:lvl9pPr>
          </a:lstStyle>
          <a:p/>
        </p:txBody>
      </p:sp>
      <p:sp>
        <p:nvSpPr>
          <p:cNvPr id="86" name="Google Shape;86;p18"/>
          <p:cNvSpPr txBox="1"/>
          <p:nvPr>
            <p:ph idx="4" type="body"/>
          </p:nvPr>
        </p:nvSpPr>
        <p:spPr>
          <a:xfrm>
            <a:off x="4845475" y="2595865"/>
            <a:ext cx="3382500" cy="431400"/>
          </a:xfrm>
          <a:prstGeom prst="rect">
            <a:avLst/>
          </a:prstGeom>
        </p:spPr>
        <p:txBody>
          <a:bodyPr anchorCtr="0" anchor="t" bIns="0" lIns="0" spcFirstLastPara="1" rIns="0" wrap="square" tIns="0">
            <a:spAutoFit/>
          </a:bodyPr>
          <a:lstStyle>
            <a:lvl1pPr indent="-292100" lvl="0" marL="457200">
              <a:spcBef>
                <a:spcPts val="0"/>
              </a:spcBef>
              <a:spcAft>
                <a:spcPts val="0"/>
              </a:spcAft>
              <a:buClr>
                <a:schemeClr val="dk1"/>
              </a:buClr>
              <a:buSzPts val="1000"/>
              <a:buFont typeface="DM Sans"/>
              <a:buChar char="●"/>
              <a:defRPr sz="1000">
                <a:solidFill>
                  <a:schemeClr val="dk1"/>
                </a:solidFill>
              </a:defRPr>
            </a:lvl1pPr>
            <a:lvl2pPr indent="-292100" lvl="1" marL="914400">
              <a:spcBef>
                <a:spcPts val="800"/>
              </a:spcBef>
              <a:spcAft>
                <a:spcPts val="0"/>
              </a:spcAft>
              <a:buClr>
                <a:schemeClr val="dk1"/>
              </a:buClr>
              <a:buSzPts val="1000"/>
              <a:buFont typeface="DM Sans"/>
              <a:buChar char="○"/>
              <a:defRPr sz="1000">
                <a:solidFill>
                  <a:schemeClr val="dk1"/>
                </a:solidFill>
              </a:defRPr>
            </a:lvl2pPr>
            <a:lvl3pPr indent="-292100" lvl="2" marL="1371600">
              <a:spcBef>
                <a:spcPts val="800"/>
              </a:spcBef>
              <a:spcAft>
                <a:spcPts val="0"/>
              </a:spcAft>
              <a:buClr>
                <a:schemeClr val="dk1"/>
              </a:buClr>
              <a:buSzPts val="1000"/>
              <a:buFont typeface="DM Sans"/>
              <a:buChar char="■"/>
              <a:defRPr sz="1000">
                <a:solidFill>
                  <a:schemeClr val="dk1"/>
                </a:solidFill>
              </a:defRPr>
            </a:lvl3pPr>
            <a:lvl4pPr indent="-292100" lvl="3" marL="1828800">
              <a:spcBef>
                <a:spcPts val="800"/>
              </a:spcBef>
              <a:spcAft>
                <a:spcPts val="0"/>
              </a:spcAft>
              <a:buClr>
                <a:schemeClr val="dk1"/>
              </a:buClr>
              <a:buSzPts val="1000"/>
              <a:buFont typeface="DM Sans"/>
              <a:buChar char="●"/>
              <a:defRPr sz="1000">
                <a:solidFill>
                  <a:schemeClr val="dk1"/>
                </a:solidFill>
              </a:defRPr>
            </a:lvl4pPr>
            <a:lvl5pPr indent="-292100" lvl="4" marL="2286000">
              <a:spcBef>
                <a:spcPts val="800"/>
              </a:spcBef>
              <a:spcAft>
                <a:spcPts val="0"/>
              </a:spcAft>
              <a:buClr>
                <a:schemeClr val="dk1"/>
              </a:buClr>
              <a:buSzPts val="1000"/>
              <a:buFont typeface="DM Sans"/>
              <a:buChar char="○"/>
              <a:defRPr sz="1000">
                <a:solidFill>
                  <a:schemeClr val="dk1"/>
                </a:solidFill>
              </a:defRPr>
            </a:lvl5pPr>
            <a:lvl6pPr indent="-292100" lvl="5" marL="2743200">
              <a:spcBef>
                <a:spcPts val="800"/>
              </a:spcBef>
              <a:spcAft>
                <a:spcPts val="0"/>
              </a:spcAft>
              <a:buClr>
                <a:schemeClr val="dk1"/>
              </a:buClr>
              <a:buSzPts val="1000"/>
              <a:buFont typeface="DM Sans"/>
              <a:buChar char="■"/>
              <a:defRPr sz="1000">
                <a:solidFill>
                  <a:schemeClr val="dk1"/>
                </a:solidFill>
              </a:defRPr>
            </a:lvl6pPr>
            <a:lvl7pPr indent="-292100" lvl="6" marL="3200400">
              <a:spcBef>
                <a:spcPts val="800"/>
              </a:spcBef>
              <a:spcAft>
                <a:spcPts val="0"/>
              </a:spcAft>
              <a:buClr>
                <a:schemeClr val="dk1"/>
              </a:buClr>
              <a:buSzPts val="1000"/>
              <a:buFont typeface="DM Sans"/>
              <a:buChar char="●"/>
              <a:defRPr sz="1000">
                <a:solidFill>
                  <a:schemeClr val="dk1"/>
                </a:solidFill>
              </a:defRPr>
            </a:lvl7pPr>
            <a:lvl8pPr indent="-292100" lvl="7" marL="3657600">
              <a:spcBef>
                <a:spcPts val="800"/>
              </a:spcBef>
              <a:spcAft>
                <a:spcPts val="0"/>
              </a:spcAft>
              <a:buClr>
                <a:schemeClr val="dk1"/>
              </a:buClr>
              <a:buSzPts val="1000"/>
              <a:buFont typeface="DM Sans"/>
              <a:buChar char="○"/>
              <a:defRPr sz="1000">
                <a:solidFill>
                  <a:schemeClr val="dk1"/>
                </a:solidFill>
              </a:defRPr>
            </a:lvl8pPr>
            <a:lvl9pPr indent="-292100" lvl="8" marL="4114800">
              <a:spcBef>
                <a:spcPts val="800"/>
              </a:spcBef>
              <a:spcAft>
                <a:spcPts val="800"/>
              </a:spcAft>
              <a:buClr>
                <a:schemeClr val="dk1"/>
              </a:buClr>
              <a:buSzPts val="1000"/>
              <a:buFont typeface="DM Sans"/>
              <a:buChar char="■"/>
              <a:defRPr sz="1000">
                <a:solidFill>
                  <a:schemeClr val="dk1"/>
                </a:solidFill>
              </a:defRPr>
            </a:lvl9pPr>
          </a:lstStyle>
          <a:p/>
        </p:txBody>
      </p:sp>
      <p:sp>
        <p:nvSpPr>
          <p:cNvPr id="87" name="Google Shape;87;p18"/>
          <p:cNvSpPr txBox="1"/>
          <p:nvPr>
            <p:ph idx="5" type="subTitle"/>
          </p:nvPr>
        </p:nvSpPr>
        <p:spPr>
          <a:xfrm>
            <a:off x="4845475" y="2263215"/>
            <a:ext cx="3382500" cy="237600"/>
          </a:xfrm>
          <a:prstGeom prst="rect">
            <a:avLst/>
          </a:prstGeom>
        </p:spPr>
        <p:txBody>
          <a:bodyPr anchorCtr="0" anchor="t" bIns="0" lIns="0" spcFirstLastPara="1" rIns="0" wrap="square" tIns="0">
            <a:spAutoFit/>
          </a:bodyPr>
          <a:lstStyle>
            <a:lvl1pPr lvl="0">
              <a:spcBef>
                <a:spcPts val="0"/>
              </a:spcBef>
              <a:spcAft>
                <a:spcPts val="0"/>
              </a:spcAft>
              <a:buClr>
                <a:schemeClr val="dk1"/>
              </a:buClr>
              <a:buSzPts val="1400"/>
              <a:buNone/>
              <a:defRPr>
                <a:solidFill>
                  <a:schemeClr val="dk1"/>
                </a:solidFill>
              </a:defRPr>
            </a:lvl1pPr>
            <a:lvl2pPr lvl="1">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2pPr>
            <a:lvl3pPr lvl="2">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3pPr>
            <a:lvl4pPr lvl="3">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4pPr>
            <a:lvl5pPr lvl="4">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5pPr>
            <a:lvl6pPr lvl="5">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6pPr>
            <a:lvl7pPr lvl="6">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7pPr>
            <a:lvl8pPr lvl="7">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8pPr>
            <a:lvl9pPr lvl="8">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9pPr>
          </a:lstStyle>
          <a:p/>
        </p:txBody>
      </p:sp>
      <p:sp>
        <p:nvSpPr>
          <p:cNvPr id="88" name="Google Shape;88;p18"/>
          <p:cNvSpPr txBox="1"/>
          <p:nvPr>
            <p:ph idx="6" type="body"/>
          </p:nvPr>
        </p:nvSpPr>
        <p:spPr>
          <a:xfrm>
            <a:off x="4845475" y="3870078"/>
            <a:ext cx="3382500" cy="431400"/>
          </a:xfrm>
          <a:prstGeom prst="rect">
            <a:avLst/>
          </a:prstGeom>
        </p:spPr>
        <p:txBody>
          <a:bodyPr anchorCtr="0" anchor="t" bIns="0" lIns="0" spcFirstLastPara="1" rIns="0" wrap="square" tIns="0">
            <a:spAutoFit/>
          </a:bodyPr>
          <a:lstStyle>
            <a:lvl1pPr indent="-292100" lvl="0" marL="457200">
              <a:lnSpc>
                <a:spcPct val="100000"/>
              </a:lnSpc>
              <a:spcBef>
                <a:spcPts val="0"/>
              </a:spcBef>
              <a:spcAft>
                <a:spcPts val="0"/>
              </a:spcAft>
              <a:buClr>
                <a:schemeClr val="dk1"/>
              </a:buClr>
              <a:buSzPts val="1000"/>
              <a:buFont typeface="DM Sans"/>
              <a:buChar char="●"/>
              <a:defRPr sz="1000">
                <a:solidFill>
                  <a:schemeClr val="dk1"/>
                </a:solidFill>
              </a:defRPr>
            </a:lvl1pPr>
            <a:lvl2pPr indent="-292100" lvl="1" marL="914400">
              <a:lnSpc>
                <a:spcPct val="100000"/>
              </a:lnSpc>
              <a:spcBef>
                <a:spcPts val="800"/>
              </a:spcBef>
              <a:spcAft>
                <a:spcPts val="0"/>
              </a:spcAft>
              <a:buClr>
                <a:schemeClr val="dk1"/>
              </a:buClr>
              <a:buSzPts val="1000"/>
              <a:buFont typeface="DM Sans"/>
              <a:buChar char="○"/>
              <a:defRPr sz="1000">
                <a:solidFill>
                  <a:schemeClr val="dk1"/>
                </a:solidFill>
              </a:defRPr>
            </a:lvl2pPr>
            <a:lvl3pPr indent="-292100" lvl="2" marL="1371600">
              <a:lnSpc>
                <a:spcPct val="100000"/>
              </a:lnSpc>
              <a:spcBef>
                <a:spcPts val="800"/>
              </a:spcBef>
              <a:spcAft>
                <a:spcPts val="0"/>
              </a:spcAft>
              <a:buClr>
                <a:schemeClr val="dk1"/>
              </a:buClr>
              <a:buSzPts val="1000"/>
              <a:buFont typeface="DM Sans"/>
              <a:buChar char="■"/>
              <a:defRPr sz="1000">
                <a:solidFill>
                  <a:schemeClr val="dk1"/>
                </a:solidFill>
              </a:defRPr>
            </a:lvl3pPr>
            <a:lvl4pPr indent="-292100" lvl="3" marL="1828800">
              <a:lnSpc>
                <a:spcPct val="100000"/>
              </a:lnSpc>
              <a:spcBef>
                <a:spcPts val="800"/>
              </a:spcBef>
              <a:spcAft>
                <a:spcPts val="0"/>
              </a:spcAft>
              <a:buClr>
                <a:schemeClr val="dk1"/>
              </a:buClr>
              <a:buSzPts val="1000"/>
              <a:buFont typeface="DM Sans"/>
              <a:buChar char="●"/>
              <a:defRPr sz="1000">
                <a:solidFill>
                  <a:schemeClr val="dk1"/>
                </a:solidFill>
              </a:defRPr>
            </a:lvl4pPr>
            <a:lvl5pPr indent="-292100" lvl="4" marL="2286000">
              <a:lnSpc>
                <a:spcPct val="100000"/>
              </a:lnSpc>
              <a:spcBef>
                <a:spcPts val="800"/>
              </a:spcBef>
              <a:spcAft>
                <a:spcPts val="0"/>
              </a:spcAft>
              <a:buClr>
                <a:schemeClr val="dk1"/>
              </a:buClr>
              <a:buSzPts val="1000"/>
              <a:buFont typeface="DM Sans"/>
              <a:buChar char="○"/>
              <a:defRPr sz="1000">
                <a:solidFill>
                  <a:schemeClr val="dk1"/>
                </a:solidFill>
              </a:defRPr>
            </a:lvl5pPr>
            <a:lvl6pPr indent="-292100" lvl="5" marL="2743200">
              <a:lnSpc>
                <a:spcPct val="100000"/>
              </a:lnSpc>
              <a:spcBef>
                <a:spcPts val="800"/>
              </a:spcBef>
              <a:spcAft>
                <a:spcPts val="0"/>
              </a:spcAft>
              <a:buClr>
                <a:schemeClr val="dk1"/>
              </a:buClr>
              <a:buSzPts val="1000"/>
              <a:buFont typeface="DM Sans"/>
              <a:buChar char="■"/>
              <a:defRPr sz="1000">
                <a:solidFill>
                  <a:schemeClr val="dk1"/>
                </a:solidFill>
              </a:defRPr>
            </a:lvl6pPr>
            <a:lvl7pPr indent="-292100" lvl="6" marL="3200400">
              <a:lnSpc>
                <a:spcPct val="100000"/>
              </a:lnSpc>
              <a:spcBef>
                <a:spcPts val="800"/>
              </a:spcBef>
              <a:spcAft>
                <a:spcPts val="0"/>
              </a:spcAft>
              <a:buClr>
                <a:schemeClr val="dk1"/>
              </a:buClr>
              <a:buSzPts val="1000"/>
              <a:buFont typeface="DM Sans"/>
              <a:buChar char="●"/>
              <a:defRPr sz="1000">
                <a:solidFill>
                  <a:schemeClr val="dk1"/>
                </a:solidFill>
              </a:defRPr>
            </a:lvl7pPr>
            <a:lvl8pPr indent="-292100" lvl="7" marL="3657600">
              <a:lnSpc>
                <a:spcPct val="100000"/>
              </a:lnSpc>
              <a:spcBef>
                <a:spcPts val="800"/>
              </a:spcBef>
              <a:spcAft>
                <a:spcPts val="0"/>
              </a:spcAft>
              <a:buClr>
                <a:schemeClr val="dk1"/>
              </a:buClr>
              <a:buSzPts val="1000"/>
              <a:buFont typeface="DM Sans"/>
              <a:buChar char="○"/>
              <a:defRPr sz="1000">
                <a:solidFill>
                  <a:schemeClr val="dk1"/>
                </a:solidFill>
              </a:defRPr>
            </a:lvl8pPr>
            <a:lvl9pPr indent="-292100" lvl="8" marL="4114800">
              <a:lnSpc>
                <a:spcPct val="100000"/>
              </a:lnSpc>
              <a:spcBef>
                <a:spcPts val="800"/>
              </a:spcBef>
              <a:spcAft>
                <a:spcPts val="800"/>
              </a:spcAft>
              <a:buClr>
                <a:schemeClr val="dk1"/>
              </a:buClr>
              <a:buSzPts val="1000"/>
              <a:buFont typeface="DM Sans"/>
              <a:buChar char="■"/>
              <a:defRPr sz="1000">
                <a:solidFill>
                  <a:schemeClr val="dk1"/>
                </a:solidFill>
              </a:defRPr>
            </a:lvl9pPr>
          </a:lstStyle>
          <a:p/>
        </p:txBody>
      </p:sp>
      <p:sp>
        <p:nvSpPr>
          <p:cNvPr id="89" name="Google Shape;89;p18"/>
          <p:cNvSpPr txBox="1"/>
          <p:nvPr>
            <p:ph idx="7" type="subTitle"/>
          </p:nvPr>
        </p:nvSpPr>
        <p:spPr>
          <a:xfrm>
            <a:off x="4845475" y="3537427"/>
            <a:ext cx="3382500" cy="237600"/>
          </a:xfrm>
          <a:prstGeom prst="rect">
            <a:avLst/>
          </a:prstGeom>
        </p:spPr>
        <p:txBody>
          <a:bodyPr anchorCtr="0" anchor="t" bIns="0" lIns="0" spcFirstLastPara="1" rIns="0" wrap="square" tIns="0">
            <a:spAutoFit/>
          </a:bodyPr>
          <a:lstStyle>
            <a:lvl1pPr lvl="0">
              <a:spcBef>
                <a:spcPts val="0"/>
              </a:spcBef>
              <a:spcAft>
                <a:spcPts val="0"/>
              </a:spcAft>
              <a:buClr>
                <a:schemeClr val="dk1"/>
              </a:buClr>
              <a:buSzPts val="1400"/>
              <a:buNone/>
              <a:defRPr>
                <a:solidFill>
                  <a:schemeClr val="dk1"/>
                </a:solidFill>
              </a:defRPr>
            </a:lvl1pPr>
            <a:lvl2pPr lvl="1">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2pPr>
            <a:lvl3pPr lvl="2">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3pPr>
            <a:lvl4pPr lvl="3">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4pPr>
            <a:lvl5pPr lvl="4">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5pPr>
            <a:lvl6pPr lvl="5">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6pPr>
            <a:lvl7pPr lvl="6">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7pPr>
            <a:lvl8pPr lvl="7">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8pPr>
            <a:lvl9pPr lvl="8">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9pPr>
          </a:lstStyle>
          <a:p/>
        </p:txBody>
      </p:sp>
      <p:sp>
        <p:nvSpPr>
          <p:cNvPr id="90" name="Google Shape;90;p18"/>
          <p:cNvSpPr txBox="1"/>
          <p:nvPr>
            <p:ph type="title"/>
          </p:nvPr>
        </p:nvSpPr>
        <p:spPr>
          <a:xfrm>
            <a:off x="361975" y="988555"/>
            <a:ext cx="3860100" cy="587700"/>
          </a:xfrm>
          <a:prstGeom prst="rect">
            <a:avLst/>
          </a:prstGeom>
        </p:spPr>
        <p:txBody>
          <a:bodyPr anchorCtr="0" anchor="t" bIns="0" lIns="0" spcFirstLastPara="1" rIns="0" wrap="square" tIns="0">
            <a:spAutoFit/>
          </a:bodyPr>
          <a:lstStyle>
            <a:lvl1pPr lvl="0">
              <a:lnSpc>
                <a:spcPct val="90000"/>
              </a:lnSpc>
              <a:spcBef>
                <a:spcPts val="0"/>
              </a:spcBef>
              <a:spcAft>
                <a:spcPts val="0"/>
              </a:spcAft>
              <a:buNone/>
              <a:defRPr sz="2200"/>
            </a:lvl1pPr>
            <a:lvl2pPr lvl="1">
              <a:lnSpc>
                <a:spcPct val="90000"/>
              </a:lnSpc>
              <a:spcBef>
                <a:spcPts val="0"/>
              </a:spcBef>
              <a:spcAft>
                <a:spcPts val="0"/>
              </a:spcAft>
              <a:buNone/>
              <a:defRPr sz="2200"/>
            </a:lvl2pPr>
            <a:lvl3pPr lvl="2">
              <a:lnSpc>
                <a:spcPct val="90000"/>
              </a:lnSpc>
              <a:spcBef>
                <a:spcPts val="0"/>
              </a:spcBef>
              <a:spcAft>
                <a:spcPts val="0"/>
              </a:spcAft>
              <a:buNone/>
              <a:defRPr sz="2200"/>
            </a:lvl3pPr>
            <a:lvl4pPr lvl="3">
              <a:lnSpc>
                <a:spcPct val="90000"/>
              </a:lnSpc>
              <a:spcBef>
                <a:spcPts val="0"/>
              </a:spcBef>
              <a:spcAft>
                <a:spcPts val="0"/>
              </a:spcAft>
              <a:buNone/>
              <a:defRPr sz="2200"/>
            </a:lvl4pPr>
            <a:lvl5pPr lvl="4">
              <a:lnSpc>
                <a:spcPct val="90000"/>
              </a:lnSpc>
              <a:spcBef>
                <a:spcPts val="0"/>
              </a:spcBef>
              <a:spcAft>
                <a:spcPts val="0"/>
              </a:spcAft>
              <a:buNone/>
              <a:defRPr sz="2200"/>
            </a:lvl5pPr>
            <a:lvl6pPr lvl="5">
              <a:lnSpc>
                <a:spcPct val="90000"/>
              </a:lnSpc>
              <a:spcBef>
                <a:spcPts val="0"/>
              </a:spcBef>
              <a:spcAft>
                <a:spcPts val="0"/>
              </a:spcAft>
              <a:buNone/>
              <a:defRPr sz="2200"/>
            </a:lvl6pPr>
            <a:lvl7pPr lvl="6">
              <a:lnSpc>
                <a:spcPct val="90000"/>
              </a:lnSpc>
              <a:spcBef>
                <a:spcPts val="0"/>
              </a:spcBef>
              <a:spcAft>
                <a:spcPts val="0"/>
              </a:spcAft>
              <a:buNone/>
              <a:defRPr sz="2200"/>
            </a:lvl7pPr>
            <a:lvl8pPr lvl="7">
              <a:lnSpc>
                <a:spcPct val="90000"/>
              </a:lnSpc>
              <a:spcBef>
                <a:spcPts val="0"/>
              </a:spcBef>
              <a:spcAft>
                <a:spcPts val="0"/>
              </a:spcAft>
              <a:buNone/>
              <a:defRPr sz="2200"/>
            </a:lvl8pPr>
            <a:lvl9pPr lvl="8">
              <a:lnSpc>
                <a:spcPct val="90000"/>
              </a:lnSpc>
              <a:spcBef>
                <a:spcPts val="0"/>
              </a:spcBef>
              <a:spcAft>
                <a:spcPts val="0"/>
              </a:spcAft>
              <a:buNone/>
              <a:defRPr sz="2200"/>
            </a:lvl9pPr>
          </a:lstStyle>
          <a:p/>
        </p:txBody>
      </p:sp>
      <p:sp>
        <p:nvSpPr>
          <p:cNvPr id="91" name="Google Shape;91;p18"/>
          <p:cNvSpPr txBox="1"/>
          <p:nvPr>
            <p:ph idx="8" type="subTitle"/>
          </p:nvPr>
        </p:nvSpPr>
        <p:spPr>
          <a:xfrm>
            <a:off x="361975" y="732775"/>
            <a:ext cx="3860100" cy="138600"/>
          </a:xfrm>
          <a:prstGeom prst="rect">
            <a:avLst/>
          </a:prstGeom>
        </p:spPr>
        <p:txBody>
          <a:bodyPr anchorCtr="0" anchor="b" bIns="0" lIns="0" spcFirstLastPara="1" rIns="0" wrap="square" tIns="0">
            <a:spAutoFit/>
          </a:bodyPr>
          <a:lstStyle>
            <a:lvl1pPr lvl="0">
              <a:spcBef>
                <a:spcPts val="0"/>
              </a:spcBef>
              <a:spcAft>
                <a:spcPts val="0"/>
              </a:spcAft>
              <a:buSzPts val="1000"/>
              <a:buFont typeface="DM Sans Light"/>
              <a:buNone/>
              <a:defRPr sz="1000">
                <a:latin typeface="DM Sans Light"/>
                <a:ea typeface="DM Sans Light"/>
                <a:cs typeface="DM Sans Light"/>
                <a:sym typeface="DM Sans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 Horizontal - Light - Alt 1">
  <p:cSld name="BLANK_1_1_1_1_1_1_1_1_1_1_1_1_1_1_2_2">
    <p:bg>
      <p:bgPr>
        <a:solidFill>
          <a:schemeClr val="accent6"/>
        </a:solidFill>
      </p:bgPr>
    </p:bg>
    <p:spTree>
      <p:nvGrpSpPr>
        <p:cNvPr id="92" name="Shape 92"/>
        <p:cNvGrpSpPr/>
        <p:nvPr/>
      </p:nvGrpSpPr>
      <p:grpSpPr>
        <a:xfrm>
          <a:off x="0" y="0"/>
          <a:ext cx="0" cy="0"/>
          <a:chOff x="0" y="0"/>
          <a:chExt cx="0" cy="0"/>
        </a:xfrm>
      </p:grpSpPr>
      <p:sp>
        <p:nvSpPr>
          <p:cNvPr id="93" name="Google Shape;93;p19"/>
          <p:cNvSpPr txBox="1"/>
          <p:nvPr>
            <p:ph idx="1"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SzPts val="700"/>
              <a:buFont typeface="DM Sans"/>
              <a:buNone/>
              <a:defRPr sz="700">
                <a:latin typeface="DM Sans"/>
                <a:ea typeface="DM Sans"/>
                <a:cs typeface="DM Sans"/>
                <a:sym typeface="DM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19"/>
          <p:cNvSpPr txBox="1"/>
          <p:nvPr>
            <p:ph idx="2" type="body"/>
          </p:nvPr>
        </p:nvSpPr>
        <p:spPr>
          <a:xfrm>
            <a:off x="4845475" y="998689"/>
            <a:ext cx="3382500" cy="587700"/>
          </a:xfrm>
          <a:prstGeom prst="rect">
            <a:avLst/>
          </a:prstGeom>
        </p:spPr>
        <p:txBody>
          <a:bodyPr anchorCtr="0" anchor="t" bIns="0" lIns="0" spcFirstLastPara="1" rIns="0" wrap="square" tIns="0">
            <a:spAutoFit/>
          </a:bodyPr>
          <a:lstStyle>
            <a:lvl1pPr indent="-292100" lvl="0" marL="457200">
              <a:spcBef>
                <a:spcPts val="0"/>
              </a:spcBef>
              <a:spcAft>
                <a:spcPts val="0"/>
              </a:spcAft>
              <a:buClr>
                <a:schemeClr val="lt1"/>
              </a:buClr>
              <a:buSzPts val="1000"/>
              <a:buFont typeface="DM Sans"/>
              <a:buChar char="●"/>
              <a:defRPr sz="1000"/>
            </a:lvl1pPr>
            <a:lvl2pPr indent="-292100" lvl="1" marL="914400">
              <a:spcBef>
                <a:spcPts val="800"/>
              </a:spcBef>
              <a:spcAft>
                <a:spcPts val="0"/>
              </a:spcAft>
              <a:buClr>
                <a:schemeClr val="lt1"/>
              </a:buClr>
              <a:buSzPts val="1000"/>
              <a:buFont typeface="DM Sans"/>
              <a:buChar char="○"/>
              <a:defRPr sz="1000"/>
            </a:lvl2pPr>
            <a:lvl3pPr indent="-292100" lvl="2" marL="1371600">
              <a:spcBef>
                <a:spcPts val="800"/>
              </a:spcBef>
              <a:spcAft>
                <a:spcPts val="0"/>
              </a:spcAft>
              <a:buClr>
                <a:schemeClr val="lt1"/>
              </a:buClr>
              <a:buSzPts val="1000"/>
              <a:buFont typeface="DM Sans"/>
              <a:buChar char="■"/>
              <a:defRPr sz="1000"/>
            </a:lvl3pPr>
            <a:lvl4pPr indent="-292100" lvl="3" marL="1828800">
              <a:spcBef>
                <a:spcPts val="800"/>
              </a:spcBef>
              <a:spcAft>
                <a:spcPts val="0"/>
              </a:spcAft>
              <a:buClr>
                <a:schemeClr val="lt1"/>
              </a:buClr>
              <a:buSzPts val="1000"/>
              <a:buFont typeface="DM Sans"/>
              <a:buChar char="●"/>
              <a:defRPr sz="1000"/>
            </a:lvl4pPr>
            <a:lvl5pPr indent="-292100" lvl="4" marL="2286000">
              <a:spcBef>
                <a:spcPts val="800"/>
              </a:spcBef>
              <a:spcAft>
                <a:spcPts val="0"/>
              </a:spcAft>
              <a:buClr>
                <a:schemeClr val="lt1"/>
              </a:buClr>
              <a:buSzPts val="1000"/>
              <a:buFont typeface="DM Sans"/>
              <a:buChar char="○"/>
              <a:defRPr sz="1000"/>
            </a:lvl5pPr>
            <a:lvl6pPr indent="-292100" lvl="5" marL="2743200">
              <a:spcBef>
                <a:spcPts val="800"/>
              </a:spcBef>
              <a:spcAft>
                <a:spcPts val="0"/>
              </a:spcAft>
              <a:buClr>
                <a:schemeClr val="lt1"/>
              </a:buClr>
              <a:buSzPts val="1000"/>
              <a:buFont typeface="DM Sans"/>
              <a:buChar char="■"/>
              <a:defRPr sz="1000"/>
            </a:lvl6pPr>
            <a:lvl7pPr indent="-292100" lvl="6" marL="3200400">
              <a:spcBef>
                <a:spcPts val="800"/>
              </a:spcBef>
              <a:spcAft>
                <a:spcPts val="0"/>
              </a:spcAft>
              <a:buClr>
                <a:schemeClr val="lt1"/>
              </a:buClr>
              <a:buSzPts val="1000"/>
              <a:buFont typeface="DM Sans"/>
              <a:buChar char="●"/>
              <a:defRPr sz="1000"/>
            </a:lvl7pPr>
            <a:lvl8pPr indent="-292100" lvl="7" marL="3657600">
              <a:spcBef>
                <a:spcPts val="800"/>
              </a:spcBef>
              <a:spcAft>
                <a:spcPts val="0"/>
              </a:spcAft>
              <a:buClr>
                <a:schemeClr val="lt1"/>
              </a:buClr>
              <a:buSzPts val="1000"/>
              <a:buFont typeface="DM Sans"/>
              <a:buChar char="○"/>
              <a:defRPr sz="1000"/>
            </a:lvl8pPr>
            <a:lvl9pPr indent="-292100" lvl="8" marL="4114800">
              <a:spcBef>
                <a:spcPts val="800"/>
              </a:spcBef>
              <a:spcAft>
                <a:spcPts val="800"/>
              </a:spcAft>
              <a:buClr>
                <a:schemeClr val="lt1"/>
              </a:buClr>
              <a:buSzPts val="1000"/>
              <a:buFont typeface="DM Sans"/>
              <a:buChar char="■"/>
              <a:defRPr sz="1000"/>
            </a:lvl9pPr>
          </a:lstStyle>
          <a:p/>
        </p:txBody>
      </p:sp>
      <p:sp>
        <p:nvSpPr>
          <p:cNvPr id="95" name="Google Shape;95;p19"/>
          <p:cNvSpPr txBox="1"/>
          <p:nvPr>
            <p:ph idx="3" type="subTitle"/>
          </p:nvPr>
        </p:nvSpPr>
        <p:spPr>
          <a:xfrm>
            <a:off x="4845475" y="666041"/>
            <a:ext cx="3382500" cy="237600"/>
          </a:xfrm>
          <a:prstGeom prst="rect">
            <a:avLst/>
          </a:prstGeom>
        </p:spPr>
        <p:txBody>
          <a:bodyPr anchorCtr="0" anchor="t" bIns="0" lIns="0" spcFirstLastPara="1" rIns="0" wrap="square" tIns="0">
            <a:spAutoFit/>
          </a:bodyPr>
          <a:lstStyle>
            <a:lvl1pPr lvl="0">
              <a:spcBef>
                <a:spcPts val="0"/>
              </a:spcBef>
              <a:spcAft>
                <a:spcPts val="0"/>
              </a:spcAft>
              <a:buSzPts val="1400"/>
              <a:buNone/>
              <a:defRPr/>
            </a:lvl1pPr>
            <a:lvl2pPr lvl="1">
              <a:spcBef>
                <a:spcPts val="0"/>
              </a:spcBef>
              <a:spcAft>
                <a:spcPts val="0"/>
              </a:spcAft>
              <a:buSzPts val="1600"/>
              <a:buFont typeface="DM Sans Light"/>
              <a:buNone/>
              <a:defRPr sz="1600">
                <a:latin typeface="DM Sans Light"/>
                <a:ea typeface="DM Sans Light"/>
                <a:cs typeface="DM Sans Light"/>
                <a:sym typeface="DM Sans Light"/>
              </a:defRPr>
            </a:lvl2pPr>
            <a:lvl3pPr lvl="2">
              <a:spcBef>
                <a:spcPts val="0"/>
              </a:spcBef>
              <a:spcAft>
                <a:spcPts val="0"/>
              </a:spcAft>
              <a:buSzPts val="1600"/>
              <a:buFont typeface="DM Sans Light"/>
              <a:buNone/>
              <a:defRPr sz="1600">
                <a:latin typeface="DM Sans Light"/>
                <a:ea typeface="DM Sans Light"/>
                <a:cs typeface="DM Sans Light"/>
                <a:sym typeface="DM Sans Light"/>
              </a:defRPr>
            </a:lvl3pPr>
            <a:lvl4pPr lvl="3">
              <a:spcBef>
                <a:spcPts val="0"/>
              </a:spcBef>
              <a:spcAft>
                <a:spcPts val="0"/>
              </a:spcAft>
              <a:buSzPts val="1600"/>
              <a:buFont typeface="DM Sans Light"/>
              <a:buNone/>
              <a:defRPr sz="1600">
                <a:latin typeface="DM Sans Light"/>
                <a:ea typeface="DM Sans Light"/>
                <a:cs typeface="DM Sans Light"/>
                <a:sym typeface="DM Sans Light"/>
              </a:defRPr>
            </a:lvl4pPr>
            <a:lvl5pPr lvl="4">
              <a:spcBef>
                <a:spcPts val="0"/>
              </a:spcBef>
              <a:spcAft>
                <a:spcPts val="0"/>
              </a:spcAft>
              <a:buSzPts val="1600"/>
              <a:buFont typeface="DM Sans Light"/>
              <a:buNone/>
              <a:defRPr sz="1600">
                <a:latin typeface="DM Sans Light"/>
                <a:ea typeface="DM Sans Light"/>
                <a:cs typeface="DM Sans Light"/>
                <a:sym typeface="DM Sans Light"/>
              </a:defRPr>
            </a:lvl5pPr>
            <a:lvl6pPr lvl="5">
              <a:spcBef>
                <a:spcPts val="0"/>
              </a:spcBef>
              <a:spcAft>
                <a:spcPts val="0"/>
              </a:spcAft>
              <a:buSzPts val="1600"/>
              <a:buFont typeface="DM Sans Light"/>
              <a:buNone/>
              <a:defRPr sz="1600">
                <a:latin typeface="DM Sans Light"/>
                <a:ea typeface="DM Sans Light"/>
                <a:cs typeface="DM Sans Light"/>
                <a:sym typeface="DM Sans Light"/>
              </a:defRPr>
            </a:lvl6pPr>
            <a:lvl7pPr lvl="6">
              <a:spcBef>
                <a:spcPts val="0"/>
              </a:spcBef>
              <a:spcAft>
                <a:spcPts val="0"/>
              </a:spcAft>
              <a:buSzPts val="1600"/>
              <a:buFont typeface="DM Sans Light"/>
              <a:buNone/>
              <a:defRPr sz="1600">
                <a:latin typeface="DM Sans Light"/>
                <a:ea typeface="DM Sans Light"/>
                <a:cs typeface="DM Sans Light"/>
                <a:sym typeface="DM Sans Light"/>
              </a:defRPr>
            </a:lvl7pPr>
            <a:lvl8pPr lvl="7">
              <a:spcBef>
                <a:spcPts val="0"/>
              </a:spcBef>
              <a:spcAft>
                <a:spcPts val="0"/>
              </a:spcAft>
              <a:buSzPts val="1600"/>
              <a:buFont typeface="DM Sans Light"/>
              <a:buNone/>
              <a:defRPr sz="1600">
                <a:latin typeface="DM Sans Light"/>
                <a:ea typeface="DM Sans Light"/>
                <a:cs typeface="DM Sans Light"/>
                <a:sym typeface="DM Sans Light"/>
              </a:defRPr>
            </a:lvl8pPr>
            <a:lvl9pPr lvl="8">
              <a:spcBef>
                <a:spcPts val="0"/>
              </a:spcBef>
              <a:spcAft>
                <a:spcPts val="0"/>
              </a:spcAft>
              <a:buSzPts val="1600"/>
              <a:buFont typeface="DM Sans Light"/>
              <a:buNone/>
              <a:defRPr sz="1600">
                <a:latin typeface="DM Sans Light"/>
                <a:ea typeface="DM Sans Light"/>
                <a:cs typeface="DM Sans Light"/>
                <a:sym typeface="DM Sans Light"/>
              </a:defRPr>
            </a:lvl9pPr>
          </a:lstStyle>
          <a:p/>
        </p:txBody>
      </p:sp>
      <p:sp>
        <p:nvSpPr>
          <p:cNvPr id="96" name="Google Shape;96;p19"/>
          <p:cNvSpPr txBox="1"/>
          <p:nvPr>
            <p:ph type="title"/>
          </p:nvPr>
        </p:nvSpPr>
        <p:spPr>
          <a:xfrm>
            <a:off x="361975" y="988555"/>
            <a:ext cx="3860100" cy="587700"/>
          </a:xfrm>
          <a:prstGeom prst="rect">
            <a:avLst/>
          </a:prstGeom>
        </p:spPr>
        <p:txBody>
          <a:bodyPr anchorCtr="0" anchor="t" bIns="0" lIns="0" spcFirstLastPara="1" rIns="0" wrap="square" tIns="0">
            <a:spAutoFit/>
          </a:bodyPr>
          <a:lstStyle>
            <a:lvl1pPr lvl="0">
              <a:lnSpc>
                <a:spcPct val="90000"/>
              </a:lnSpc>
              <a:spcBef>
                <a:spcPts val="0"/>
              </a:spcBef>
              <a:spcAft>
                <a:spcPts val="0"/>
              </a:spcAft>
              <a:buNone/>
              <a:defRPr/>
            </a:lvl1pPr>
            <a:lvl2pPr lvl="1">
              <a:lnSpc>
                <a:spcPct val="90000"/>
              </a:lnSpc>
              <a:spcBef>
                <a:spcPts val="0"/>
              </a:spcBef>
              <a:spcAft>
                <a:spcPts val="0"/>
              </a:spcAft>
              <a:buNone/>
              <a:defRPr/>
            </a:lvl2pPr>
            <a:lvl3pPr lvl="2">
              <a:lnSpc>
                <a:spcPct val="90000"/>
              </a:lnSpc>
              <a:spcBef>
                <a:spcPts val="0"/>
              </a:spcBef>
              <a:spcAft>
                <a:spcPts val="0"/>
              </a:spcAft>
              <a:buNone/>
              <a:defRPr/>
            </a:lvl3pPr>
            <a:lvl4pPr lvl="3">
              <a:lnSpc>
                <a:spcPct val="90000"/>
              </a:lnSpc>
              <a:spcBef>
                <a:spcPts val="0"/>
              </a:spcBef>
              <a:spcAft>
                <a:spcPts val="0"/>
              </a:spcAft>
              <a:buNone/>
              <a:defRPr/>
            </a:lvl4pPr>
            <a:lvl5pPr lvl="4">
              <a:lnSpc>
                <a:spcPct val="90000"/>
              </a:lnSpc>
              <a:spcBef>
                <a:spcPts val="0"/>
              </a:spcBef>
              <a:spcAft>
                <a:spcPts val="0"/>
              </a:spcAft>
              <a:buNone/>
              <a:defRPr/>
            </a:lvl5pPr>
            <a:lvl6pPr lvl="5">
              <a:lnSpc>
                <a:spcPct val="90000"/>
              </a:lnSpc>
              <a:spcBef>
                <a:spcPts val="0"/>
              </a:spcBef>
              <a:spcAft>
                <a:spcPts val="0"/>
              </a:spcAft>
              <a:buNone/>
              <a:defRPr/>
            </a:lvl6pPr>
            <a:lvl7pPr lvl="6">
              <a:lnSpc>
                <a:spcPct val="90000"/>
              </a:lnSpc>
              <a:spcBef>
                <a:spcPts val="0"/>
              </a:spcBef>
              <a:spcAft>
                <a:spcPts val="0"/>
              </a:spcAft>
              <a:buNone/>
              <a:defRPr/>
            </a:lvl7pPr>
            <a:lvl8pPr lvl="7">
              <a:lnSpc>
                <a:spcPct val="90000"/>
              </a:lnSpc>
              <a:spcBef>
                <a:spcPts val="0"/>
              </a:spcBef>
              <a:spcAft>
                <a:spcPts val="0"/>
              </a:spcAft>
              <a:buNone/>
              <a:defRPr/>
            </a:lvl8pPr>
            <a:lvl9pPr lvl="8">
              <a:lnSpc>
                <a:spcPct val="90000"/>
              </a:lnSpc>
              <a:spcBef>
                <a:spcPts val="0"/>
              </a:spcBef>
              <a:spcAft>
                <a:spcPts val="0"/>
              </a:spcAft>
              <a:buNone/>
              <a:defRPr/>
            </a:lvl9pPr>
          </a:lstStyle>
          <a:p/>
        </p:txBody>
      </p:sp>
      <p:sp>
        <p:nvSpPr>
          <p:cNvPr id="97" name="Google Shape;97;p19"/>
          <p:cNvSpPr txBox="1"/>
          <p:nvPr>
            <p:ph idx="4" type="subTitle"/>
          </p:nvPr>
        </p:nvSpPr>
        <p:spPr>
          <a:xfrm>
            <a:off x="361975" y="732775"/>
            <a:ext cx="3860100" cy="138600"/>
          </a:xfrm>
          <a:prstGeom prst="rect">
            <a:avLst/>
          </a:prstGeom>
        </p:spPr>
        <p:txBody>
          <a:bodyPr anchorCtr="0" anchor="b" bIns="0" lIns="0" spcFirstLastPara="1" rIns="0" wrap="square" tIns="0">
            <a:spAutoFit/>
          </a:bodyPr>
          <a:lstStyle>
            <a:lvl1pPr lvl="0">
              <a:spcBef>
                <a:spcPts val="0"/>
              </a:spcBef>
              <a:spcAft>
                <a:spcPts val="0"/>
              </a:spcAft>
              <a:buSzPts val="1000"/>
              <a:buFont typeface="DM Sans Light"/>
              <a:buNone/>
              <a:defRPr sz="1000">
                <a:latin typeface="DM Sans Light"/>
                <a:ea typeface="DM Sans Light"/>
                <a:cs typeface="DM Sans Light"/>
                <a:sym typeface="DM Sans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19"/>
          <p:cNvSpPr txBox="1"/>
          <p:nvPr>
            <p:ph idx="5" type="body"/>
          </p:nvPr>
        </p:nvSpPr>
        <p:spPr>
          <a:xfrm>
            <a:off x="4845475" y="3927439"/>
            <a:ext cx="3382500" cy="587700"/>
          </a:xfrm>
          <a:prstGeom prst="rect">
            <a:avLst/>
          </a:prstGeom>
        </p:spPr>
        <p:txBody>
          <a:bodyPr anchorCtr="0" anchor="t" bIns="0" lIns="0" spcFirstLastPara="1" rIns="0" wrap="square" tIns="0">
            <a:spAutoFit/>
          </a:bodyPr>
          <a:lstStyle>
            <a:lvl1pPr indent="-292100" lvl="0" marL="457200">
              <a:spcBef>
                <a:spcPts val="0"/>
              </a:spcBef>
              <a:spcAft>
                <a:spcPts val="0"/>
              </a:spcAft>
              <a:buClr>
                <a:schemeClr val="dk1"/>
              </a:buClr>
              <a:buSzPts val="1000"/>
              <a:buFont typeface="DM Sans"/>
              <a:buChar char="●"/>
              <a:defRPr sz="1000">
                <a:solidFill>
                  <a:schemeClr val="dk1"/>
                </a:solidFill>
              </a:defRPr>
            </a:lvl1pPr>
            <a:lvl2pPr indent="-292100" lvl="1" marL="914400">
              <a:spcBef>
                <a:spcPts val="800"/>
              </a:spcBef>
              <a:spcAft>
                <a:spcPts val="0"/>
              </a:spcAft>
              <a:buClr>
                <a:schemeClr val="dk1"/>
              </a:buClr>
              <a:buSzPts val="1000"/>
              <a:buFont typeface="DM Sans"/>
              <a:buChar char="○"/>
              <a:defRPr sz="1000">
                <a:solidFill>
                  <a:schemeClr val="dk1"/>
                </a:solidFill>
              </a:defRPr>
            </a:lvl2pPr>
            <a:lvl3pPr indent="-292100" lvl="2" marL="1371600">
              <a:spcBef>
                <a:spcPts val="800"/>
              </a:spcBef>
              <a:spcAft>
                <a:spcPts val="0"/>
              </a:spcAft>
              <a:buClr>
                <a:schemeClr val="dk1"/>
              </a:buClr>
              <a:buSzPts val="1000"/>
              <a:buFont typeface="DM Sans"/>
              <a:buChar char="■"/>
              <a:defRPr sz="1000">
                <a:solidFill>
                  <a:schemeClr val="dk1"/>
                </a:solidFill>
              </a:defRPr>
            </a:lvl3pPr>
            <a:lvl4pPr indent="-292100" lvl="3" marL="1828800">
              <a:spcBef>
                <a:spcPts val="800"/>
              </a:spcBef>
              <a:spcAft>
                <a:spcPts val="0"/>
              </a:spcAft>
              <a:buClr>
                <a:schemeClr val="dk1"/>
              </a:buClr>
              <a:buSzPts val="1000"/>
              <a:buFont typeface="DM Sans"/>
              <a:buChar char="●"/>
              <a:defRPr sz="1000">
                <a:solidFill>
                  <a:schemeClr val="dk1"/>
                </a:solidFill>
              </a:defRPr>
            </a:lvl4pPr>
            <a:lvl5pPr indent="-292100" lvl="4" marL="2286000">
              <a:spcBef>
                <a:spcPts val="800"/>
              </a:spcBef>
              <a:spcAft>
                <a:spcPts val="0"/>
              </a:spcAft>
              <a:buClr>
                <a:schemeClr val="dk1"/>
              </a:buClr>
              <a:buSzPts val="1000"/>
              <a:buFont typeface="DM Sans"/>
              <a:buChar char="○"/>
              <a:defRPr sz="1000">
                <a:solidFill>
                  <a:schemeClr val="dk1"/>
                </a:solidFill>
              </a:defRPr>
            </a:lvl5pPr>
            <a:lvl6pPr indent="-292100" lvl="5" marL="2743200">
              <a:spcBef>
                <a:spcPts val="800"/>
              </a:spcBef>
              <a:spcAft>
                <a:spcPts val="0"/>
              </a:spcAft>
              <a:buClr>
                <a:schemeClr val="dk1"/>
              </a:buClr>
              <a:buSzPts val="1000"/>
              <a:buFont typeface="DM Sans"/>
              <a:buChar char="■"/>
              <a:defRPr sz="1000">
                <a:solidFill>
                  <a:schemeClr val="dk1"/>
                </a:solidFill>
              </a:defRPr>
            </a:lvl6pPr>
            <a:lvl7pPr indent="-292100" lvl="6" marL="3200400">
              <a:spcBef>
                <a:spcPts val="800"/>
              </a:spcBef>
              <a:spcAft>
                <a:spcPts val="0"/>
              </a:spcAft>
              <a:buClr>
                <a:schemeClr val="dk1"/>
              </a:buClr>
              <a:buSzPts val="1000"/>
              <a:buFont typeface="DM Sans"/>
              <a:buChar char="●"/>
              <a:defRPr sz="1000">
                <a:solidFill>
                  <a:schemeClr val="dk1"/>
                </a:solidFill>
              </a:defRPr>
            </a:lvl7pPr>
            <a:lvl8pPr indent="-292100" lvl="7" marL="3657600">
              <a:spcBef>
                <a:spcPts val="800"/>
              </a:spcBef>
              <a:spcAft>
                <a:spcPts val="0"/>
              </a:spcAft>
              <a:buClr>
                <a:schemeClr val="dk1"/>
              </a:buClr>
              <a:buSzPts val="1000"/>
              <a:buFont typeface="DM Sans"/>
              <a:buChar char="○"/>
              <a:defRPr sz="1000">
                <a:solidFill>
                  <a:schemeClr val="dk1"/>
                </a:solidFill>
              </a:defRPr>
            </a:lvl8pPr>
            <a:lvl9pPr indent="-292100" lvl="8" marL="4114800">
              <a:spcBef>
                <a:spcPts val="800"/>
              </a:spcBef>
              <a:spcAft>
                <a:spcPts val="800"/>
              </a:spcAft>
              <a:buClr>
                <a:schemeClr val="dk1"/>
              </a:buClr>
              <a:buSzPts val="1000"/>
              <a:buFont typeface="DM Sans"/>
              <a:buChar char="■"/>
              <a:defRPr sz="1000">
                <a:solidFill>
                  <a:schemeClr val="dk1"/>
                </a:solidFill>
              </a:defRPr>
            </a:lvl9pPr>
          </a:lstStyle>
          <a:p/>
        </p:txBody>
      </p:sp>
      <p:sp>
        <p:nvSpPr>
          <p:cNvPr id="99" name="Google Shape;99;p19"/>
          <p:cNvSpPr txBox="1"/>
          <p:nvPr>
            <p:ph idx="6" type="subTitle"/>
          </p:nvPr>
        </p:nvSpPr>
        <p:spPr>
          <a:xfrm>
            <a:off x="4845475" y="3594791"/>
            <a:ext cx="3382500" cy="237600"/>
          </a:xfrm>
          <a:prstGeom prst="rect">
            <a:avLst/>
          </a:prstGeom>
        </p:spPr>
        <p:txBody>
          <a:bodyPr anchorCtr="0" anchor="t" bIns="0" lIns="0" spcFirstLastPara="1" rIns="0" wrap="square" tIns="0">
            <a:spAutoFit/>
          </a:bodyPr>
          <a:lstStyle>
            <a:lvl1pPr lvl="0">
              <a:spcBef>
                <a:spcPts val="0"/>
              </a:spcBef>
              <a:spcAft>
                <a:spcPts val="0"/>
              </a:spcAft>
              <a:buClr>
                <a:schemeClr val="dk1"/>
              </a:buClr>
              <a:buSzPts val="1400"/>
              <a:buNone/>
              <a:defRPr>
                <a:solidFill>
                  <a:schemeClr val="dk1"/>
                </a:solidFill>
              </a:defRPr>
            </a:lvl1pPr>
            <a:lvl2pPr lvl="1">
              <a:spcBef>
                <a:spcPts val="0"/>
              </a:spcBef>
              <a:spcAft>
                <a:spcPts val="0"/>
              </a:spcAft>
              <a:buSzPts val="1600"/>
              <a:buFont typeface="DM Sans Light"/>
              <a:buNone/>
              <a:defRPr sz="1600">
                <a:latin typeface="DM Sans Light"/>
                <a:ea typeface="DM Sans Light"/>
                <a:cs typeface="DM Sans Light"/>
                <a:sym typeface="DM Sans Light"/>
              </a:defRPr>
            </a:lvl2pPr>
            <a:lvl3pPr lvl="2">
              <a:spcBef>
                <a:spcPts val="0"/>
              </a:spcBef>
              <a:spcAft>
                <a:spcPts val="0"/>
              </a:spcAft>
              <a:buSzPts val="1600"/>
              <a:buFont typeface="DM Sans Light"/>
              <a:buNone/>
              <a:defRPr sz="1600">
                <a:latin typeface="DM Sans Light"/>
                <a:ea typeface="DM Sans Light"/>
                <a:cs typeface="DM Sans Light"/>
                <a:sym typeface="DM Sans Light"/>
              </a:defRPr>
            </a:lvl3pPr>
            <a:lvl4pPr lvl="3">
              <a:spcBef>
                <a:spcPts val="0"/>
              </a:spcBef>
              <a:spcAft>
                <a:spcPts val="0"/>
              </a:spcAft>
              <a:buSzPts val="1600"/>
              <a:buFont typeface="DM Sans Light"/>
              <a:buNone/>
              <a:defRPr sz="1600">
                <a:latin typeface="DM Sans Light"/>
                <a:ea typeface="DM Sans Light"/>
                <a:cs typeface="DM Sans Light"/>
                <a:sym typeface="DM Sans Light"/>
              </a:defRPr>
            </a:lvl4pPr>
            <a:lvl5pPr lvl="4">
              <a:spcBef>
                <a:spcPts val="0"/>
              </a:spcBef>
              <a:spcAft>
                <a:spcPts val="0"/>
              </a:spcAft>
              <a:buSzPts val="1600"/>
              <a:buFont typeface="DM Sans Light"/>
              <a:buNone/>
              <a:defRPr sz="1600">
                <a:latin typeface="DM Sans Light"/>
                <a:ea typeface="DM Sans Light"/>
                <a:cs typeface="DM Sans Light"/>
                <a:sym typeface="DM Sans Light"/>
              </a:defRPr>
            </a:lvl5pPr>
            <a:lvl6pPr lvl="5">
              <a:spcBef>
                <a:spcPts val="0"/>
              </a:spcBef>
              <a:spcAft>
                <a:spcPts val="0"/>
              </a:spcAft>
              <a:buSzPts val="1600"/>
              <a:buFont typeface="DM Sans Light"/>
              <a:buNone/>
              <a:defRPr sz="1600">
                <a:latin typeface="DM Sans Light"/>
                <a:ea typeface="DM Sans Light"/>
                <a:cs typeface="DM Sans Light"/>
                <a:sym typeface="DM Sans Light"/>
              </a:defRPr>
            </a:lvl6pPr>
            <a:lvl7pPr lvl="6">
              <a:spcBef>
                <a:spcPts val="0"/>
              </a:spcBef>
              <a:spcAft>
                <a:spcPts val="0"/>
              </a:spcAft>
              <a:buSzPts val="1600"/>
              <a:buFont typeface="DM Sans Light"/>
              <a:buNone/>
              <a:defRPr sz="1600">
                <a:latin typeface="DM Sans Light"/>
                <a:ea typeface="DM Sans Light"/>
                <a:cs typeface="DM Sans Light"/>
                <a:sym typeface="DM Sans Light"/>
              </a:defRPr>
            </a:lvl7pPr>
            <a:lvl8pPr lvl="7">
              <a:spcBef>
                <a:spcPts val="0"/>
              </a:spcBef>
              <a:spcAft>
                <a:spcPts val="0"/>
              </a:spcAft>
              <a:buSzPts val="1600"/>
              <a:buFont typeface="DM Sans Light"/>
              <a:buNone/>
              <a:defRPr sz="1600">
                <a:latin typeface="DM Sans Light"/>
                <a:ea typeface="DM Sans Light"/>
                <a:cs typeface="DM Sans Light"/>
                <a:sym typeface="DM Sans Light"/>
              </a:defRPr>
            </a:lvl8pPr>
            <a:lvl9pPr lvl="8">
              <a:spcBef>
                <a:spcPts val="0"/>
              </a:spcBef>
              <a:spcAft>
                <a:spcPts val="0"/>
              </a:spcAft>
              <a:buSzPts val="1600"/>
              <a:buFont typeface="DM Sans Light"/>
              <a:buNone/>
              <a:defRPr sz="1600">
                <a:latin typeface="DM Sans Light"/>
                <a:ea typeface="DM Sans Light"/>
                <a:cs typeface="DM Sans Light"/>
                <a:sym typeface="DM Sans Light"/>
              </a:defRPr>
            </a:lvl9pPr>
          </a:lstStyle>
          <a:p/>
        </p:txBody>
      </p:sp>
      <p:sp>
        <p:nvSpPr>
          <p:cNvPr id="100" name="Google Shape;100;p19"/>
          <p:cNvSpPr txBox="1"/>
          <p:nvPr>
            <p:ph idx="7" type="body"/>
          </p:nvPr>
        </p:nvSpPr>
        <p:spPr>
          <a:xfrm>
            <a:off x="4845475" y="2431037"/>
            <a:ext cx="3382500" cy="587700"/>
          </a:xfrm>
          <a:prstGeom prst="rect">
            <a:avLst/>
          </a:prstGeom>
        </p:spPr>
        <p:txBody>
          <a:bodyPr anchorCtr="0" anchor="t" bIns="0" lIns="0" spcFirstLastPara="1" rIns="0" wrap="square" tIns="0">
            <a:spAutoFit/>
          </a:bodyPr>
          <a:lstStyle>
            <a:lvl1pPr indent="-292100" lvl="0" marL="457200">
              <a:lnSpc>
                <a:spcPct val="100000"/>
              </a:lnSpc>
              <a:spcBef>
                <a:spcPts val="0"/>
              </a:spcBef>
              <a:spcAft>
                <a:spcPts val="0"/>
              </a:spcAft>
              <a:buClr>
                <a:schemeClr val="dk1"/>
              </a:buClr>
              <a:buSzPts val="1000"/>
              <a:buFont typeface="DM Sans"/>
              <a:buChar char="●"/>
              <a:defRPr sz="1000">
                <a:solidFill>
                  <a:schemeClr val="dk1"/>
                </a:solidFill>
              </a:defRPr>
            </a:lvl1pPr>
            <a:lvl2pPr indent="-292100" lvl="1" marL="914400">
              <a:lnSpc>
                <a:spcPct val="100000"/>
              </a:lnSpc>
              <a:spcBef>
                <a:spcPts val="800"/>
              </a:spcBef>
              <a:spcAft>
                <a:spcPts val="0"/>
              </a:spcAft>
              <a:buClr>
                <a:schemeClr val="dk1"/>
              </a:buClr>
              <a:buSzPts val="1000"/>
              <a:buFont typeface="DM Sans"/>
              <a:buChar char="○"/>
              <a:defRPr sz="1000">
                <a:solidFill>
                  <a:schemeClr val="dk1"/>
                </a:solidFill>
              </a:defRPr>
            </a:lvl2pPr>
            <a:lvl3pPr indent="-292100" lvl="2" marL="1371600">
              <a:lnSpc>
                <a:spcPct val="100000"/>
              </a:lnSpc>
              <a:spcBef>
                <a:spcPts val="800"/>
              </a:spcBef>
              <a:spcAft>
                <a:spcPts val="0"/>
              </a:spcAft>
              <a:buClr>
                <a:schemeClr val="dk1"/>
              </a:buClr>
              <a:buSzPts val="1000"/>
              <a:buFont typeface="DM Sans"/>
              <a:buChar char="■"/>
              <a:defRPr sz="1000">
                <a:solidFill>
                  <a:schemeClr val="dk1"/>
                </a:solidFill>
              </a:defRPr>
            </a:lvl3pPr>
            <a:lvl4pPr indent="-292100" lvl="3" marL="1828800">
              <a:lnSpc>
                <a:spcPct val="100000"/>
              </a:lnSpc>
              <a:spcBef>
                <a:spcPts val="800"/>
              </a:spcBef>
              <a:spcAft>
                <a:spcPts val="0"/>
              </a:spcAft>
              <a:buClr>
                <a:schemeClr val="dk1"/>
              </a:buClr>
              <a:buSzPts val="1000"/>
              <a:buFont typeface="DM Sans"/>
              <a:buChar char="●"/>
              <a:defRPr sz="1000">
                <a:solidFill>
                  <a:schemeClr val="dk1"/>
                </a:solidFill>
              </a:defRPr>
            </a:lvl4pPr>
            <a:lvl5pPr indent="-292100" lvl="4" marL="2286000">
              <a:lnSpc>
                <a:spcPct val="100000"/>
              </a:lnSpc>
              <a:spcBef>
                <a:spcPts val="800"/>
              </a:spcBef>
              <a:spcAft>
                <a:spcPts val="0"/>
              </a:spcAft>
              <a:buClr>
                <a:schemeClr val="dk1"/>
              </a:buClr>
              <a:buSzPts val="1000"/>
              <a:buFont typeface="DM Sans"/>
              <a:buChar char="○"/>
              <a:defRPr sz="1000">
                <a:solidFill>
                  <a:schemeClr val="dk1"/>
                </a:solidFill>
              </a:defRPr>
            </a:lvl5pPr>
            <a:lvl6pPr indent="-292100" lvl="5" marL="2743200">
              <a:lnSpc>
                <a:spcPct val="100000"/>
              </a:lnSpc>
              <a:spcBef>
                <a:spcPts val="800"/>
              </a:spcBef>
              <a:spcAft>
                <a:spcPts val="0"/>
              </a:spcAft>
              <a:buClr>
                <a:schemeClr val="dk1"/>
              </a:buClr>
              <a:buSzPts val="1000"/>
              <a:buFont typeface="DM Sans"/>
              <a:buChar char="■"/>
              <a:defRPr sz="1000">
                <a:solidFill>
                  <a:schemeClr val="dk1"/>
                </a:solidFill>
              </a:defRPr>
            </a:lvl6pPr>
            <a:lvl7pPr indent="-292100" lvl="6" marL="3200400">
              <a:lnSpc>
                <a:spcPct val="100000"/>
              </a:lnSpc>
              <a:spcBef>
                <a:spcPts val="800"/>
              </a:spcBef>
              <a:spcAft>
                <a:spcPts val="0"/>
              </a:spcAft>
              <a:buClr>
                <a:schemeClr val="dk1"/>
              </a:buClr>
              <a:buSzPts val="1000"/>
              <a:buFont typeface="DM Sans"/>
              <a:buChar char="●"/>
              <a:defRPr sz="1000">
                <a:solidFill>
                  <a:schemeClr val="dk1"/>
                </a:solidFill>
              </a:defRPr>
            </a:lvl7pPr>
            <a:lvl8pPr indent="-292100" lvl="7" marL="3657600">
              <a:lnSpc>
                <a:spcPct val="100000"/>
              </a:lnSpc>
              <a:spcBef>
                <a:spcPts val="800"/>
              </a:spcBef>
              <a:spcAft>
                <a:spcPts val="0"/>
              </a:spcAft>
              <a:buClr>
                <a:schemeClr val="dk1"/>
              </a:buClr>
              <a:buSzPts val="1000"/>
              <a:buFont typeface="DM Sans"/>
              <a:buChar char="○"/>
              <a:defRPr sz="1000">
                <a:solidFill>
                  <a:schemeClr val="dk1"/>
                </a:solidFill>
              </a:defRPr>
            </a:lvl8pPr>
            <a:lvl9pPr indent="-292100" lvl="8" marL="4114800">
              <a:lnSpc>
                <a:spcPct val="100000"/>
              </a:lnSpc>
              <a:spcBef>
                <a:spcPts val="800"/>
              </a:spcBef>
              <a:spcAft>
                <a:spcPts val="800"/>
              </a:spcAft>
              <a:buClr>
                <a:schemeClr val="dk1"/>
              </a:buClr>
              <a:buSzPts val="1000"/>
              <a:buFont typeface="DM Sans"/>
              <a:buChar char="■"/>
              <a:defRPr sz="1000">
                <a:solidFill>
                  <a:schemeClr val="dk1"/>
                </a:solidFill>
              </a:defRPr>
            </a:lvl9pPr>
          </a:lstStyle>
          <a:p/>
        </p:txBody>
      </p:sp>
      <p:sp>
        <p:nvSpPr>
          <p:cNvPr id="101" name="Google Shape;101;p19"/>
          <p:cNvSpPr txBox="1"/>
          <p:nvPr>
            <p:ph idx="8" type="subTitle"/>
          </p:nvPr>
        </p:nvSpPr>
        <p:spPr>
          <a:xfrm>
            <a:off x="4845475" y="2098390"/>
            <a:ext cx="3382500" cy="237600"/>
          </a:xfrm>
          <a:prstGeom prst="rect">
            <a:avLst/>
          </a:prstGeom>
        </p:spPr>
        <p:txBody>
          <a:bodyPr anchorCtr="0" anchor="t" bIns="0" lIns="0" spcFirstLastPara="1" rIns="0" wrap="square" tIns="0">
            <a:spAutoFit/>
          </a:bodyPr>
          <a:lstStyle>
            <a:lvl1pPr lvl="0">
              <a:spcBef>
                <a:spcPts val="0"/>
              </a:spcBef>
              <a:spcAft>
                <a:spcPts val="0"/>
              </a:spcAft>
              <a:buClr>
                <a:schemeClr val="dk1"/>
              </a:buClr>
              <a:buSzPts val="1400"/>
              <a:buNone/>
              <a:defRPr>
                <a:solidFill>
                  <a:schemeClr val="dk1"/>
                </a:solidFill>
              </a:defRPr>
            </a:lvl1pPr>
            <a:lvl2pPr lvl="1">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2pPr>
            <a:lvl3pPr lvl="2">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3pPr>
            <a:lvl4pPr lvl="3">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4pPr>
            <a:lvl5pPr lvl="4">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5pPr>
            <a:lvl6pPr lvl="5">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6pPr>
            <a:lvl7pPr lvl="6">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7pPr>
            <a:lvl8pPr lvl="7">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8pPr>
            <a:lvl9pPr lvl="8">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9pPr>
          </a:lstStyle>
          <a:p/>
        </p:txBody>
      </p:sp>
      <p:sp>
        <p:nvSpPr>
          <p:cNvPr id="102" name="Google Shape;102;p19"/>
          <p:cNvSpPr txBox="1"/>
          <p:nvPr>
            <p:ph idx="9" type="body"/>
          </p:nvPr>
        </p:nvSpPr>
        <p:spPr>
          <a:xfrm>
            <a:off x="356100" y="3243900"/>
            <a:ext cx="2798700" cy="1334400"/>
          </a:xfrm>
          <a:prstGeom prst="rect">
            <a:avLst/>
          </a:prstGeom>
        </p:spPr>
        <p:txBody>
          <a:bodyPr anchorCtr="0" anchor="b" bIns="0" lIns="0" spcFirstLastPara="1" rIns="0" wrap="square" tIns="0">
            <a:noAutofit/>
          </a:bodyPr>
          <a:lstStyle>
            <a:lvl1pPr indent="-292100" lvl="0" marL="4572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1pPr>
            <a:lvl2pPr indent="-292100" lvl="1" marL="9144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2pPr>
            <a:lvl3pPr indent="-292100" lvl="2" marL="13716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3pPr>
            <a:lvl4pPr indent="-292100" lvl="3" marL="18288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4pPr>
            <a:lvl5pPr indent="-292100" lvl="4" marL="22860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5pPr>
            <a:lvl6pPr indent="-292100" lvl="5" marL="27432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6pPr>
            <a:lvl7pPr indent="-292100" lvl="6" marL="32004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7pPr>
            <a:lvl8pPr indent="-292100" lvl="7" marL="36576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8pPr>
            <a:lvl9pPr indent="-292100" lvl="8" marL="4114800">
              <a:spcBef>
                <a:spcPts val="800"/>
              </a:spcBef>
              <a:spcAft>
                <a:spcPts val="800"/>
              </a:spcAft>
              <a:buClr>
                <a:schemeClr val="lt1"/>
              </a:buClr>
              <a:buSzPts val="1000"/>
              <a:buFont typeface="DM Sans Light"/>
              <a:buChar char="■"/>
              <a:defRPr sz="1000">
                <a:latin typeface="DM Sans Light"/>
                <a:ea typeface="DM Sans Light"/>
                <a:cs typeface="DM Sans Light"/>
                <a:sym typeface="DM Sans Light"/>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 Horizontal - Dark">
  <p:cSld name="BLANK_1_1_1_1_1_1_1_1_1_1_1_1_1_1_2_1">
    <p:bg>
      <p:bgPr>
        <a:solidFill>
          <a:schemeClr val="lt1"/>
        </a:solidFill>
      </p:bgPr>
    </p:bg>
    <p:spTree>
      <p:nvGrpSpPr>
        <p:cNvPr id="103" name="Shape 103"/>
        <p:cNvGrpSpPr/>
        <p:nvPr/>
      </p:nvGrpSpPr>
      <p:grpSpPr>
        <a:xfrm>
          <a:off x="0" y="0"/>
          <a:ext cx="0" cy="0"/>
          <a:chOff x="0" y="0"/>
          <a:chExt cx="0" cy="0"/>
        </a:xfrm>
      </p:grpSpPr>
      <p:sp>
        <p:nvSpPr>
          <p:cNvPr id="104" name="Google Shape;104;p20"/>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dk1"/>
                </a:solidFill>
                <a:latin typeface="DM Sans"/>
                <a:ea typeface="DM Sans"/>
                <a:cs typeface="DM Sans"/>
                <a:sym typeface="DM Sans"/>
              </a:defRPr>
            </a:lvl1pPr>
            <a:lvl2pPr lvl="1" algn="r">
              <a:buNone/>
              <a:defRPr sz="700">
                <a:solidFill>
                  <a:schemeClr val="dk1"/>
                </a:solidFill>
                <a:latin typeface="DM Sans"/>
                <a:ea typeface="DM Sans"/>
                <a:cs typeface="DM Sans"/>
                <a:sym typeface="DM Sans"/>
              </a:defRPr>
            </a:lvl2pPr>
            <a:lvl3pPr lvl="2" algn="r">
              <a:buNone/>
              <a:defRPr sz="700">
                <a:solidFill>
                  <a:schemeClr val="dk1"/>
                </a:solidFill>
                <a:latin typeface="DM Sans"/>
                <a:ea typeface="DM Sans"/>
                <a:cs typeface="DM Sans"/>
                <a:sym typeface="DM Sans"/>
              </a:defRPr>
            </a:lvl3pPr>
            <a:lvl4pPr lvl="3" algn="r">
              <a:buNone/>
              <a:defRPr sz="700">
                <a:solidFill>
                  <a:schemeClr val="dk1"/>
                </a:solidFill>
                <a:latin typeface="DM Sans"/>
                <a:ea typeface="DM Sans"/>
                <a:cs typeface="DM Sans"/>
                <a:sym typeface="DM Sans"/>
              </a:defRPr>
            </a:lvl4pPr>
            <a:lvl5pPr lvl="4" algn="r">
              <a:buNone/>
              <a:defRPr sz="700">
                <a:solidFill>
                  <a:schemeClr val="dk1"/>
                </a:solidFill>
                <a:latin typeface="DM Sans"/>
                <a:ea typeface="DM Sans"/>
                <a:cs typeface="DM Sans"/>
                <a:sym typeface="DM Sans"/>
              </a:defRPr>
            </a:lvl5pPr>
            <a:lvl6pPr lvl="5" algn="r">
              <a:buNone/>
              <a:defRPr sz="700">
                <a:solidFill>
                  <a:schemeClr val="dk1"/>
                </a:solidFill>
                <a:latin typeface="DM Sans"/>
                <a:ea typeface="DM Sans"/>
                <a:cs typeface="DM Sans"/>
                <a:sym typeface="DM Sans"/>
              </a:defRPr>
            </a:lvl6pPr>
            <a:lvl7pPr lvl="6" algn="r">
              <a:buNone/>
              <a:defRPr sz="700">
                <a:solidFill>
                  <a:schemeClr val="dk1"/>
                </a:solidFill>
                <a:latin typeface="DM Sans"/>
                <a:ea typeface="DM Sans"/>
                <a:cs typeface="DM Sans"/>
                <a:sym typeface="DM Sans"/>
              </a:defRPr>
            </a:lvl7pPr>
            <a:lvl8pPr lvl="7" algn="r">
              <a:buNone/>
              <a:defRPr sz="700">
                <a:solidFill>
                  <a:schemeClr val="dk1"/>
                </a:solidFill>
                <a:latin typeface="DM Sans"/>
                <a:ea typeface="DM Sans"/>
                <a:cs typeface="DM Sans"/>
                <a:sym typeface="DM Sans"/>
              </a:defRPr>
            </a:lvl8pPr>
            <a:lvl9pPr lvl="8" algn="r">
              <a:buNone/>
              <a:defRPr sz="7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105" name="Google Shape;105;p20"/>
          <p:cNvSpPr txBox="1"/>
          <p:nvPr>
            <p:ph idx="1"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106" name="Google Shape;106;p20"/>
          <p:cNvSpPr txBox="1"/>
          <p:nvPr>
            <p:ph idx="2" type="body"/>
          </p:nvPr>
        </p:nvSpPr>
        <p:spPr>
          <a:xfrm>
            <a:off x="4845475" y="1361028"/>
            <a:ext cx="3382500" cy="431400"/>
          </a:xfrm>
          <a:prstGeom prst="rect">
            <a:avLst/>
          </a:prstGeom>
        </p:spPr>
        <p:txBody>
          <a:bodyPr anchorCtr="0" anchor="t" bIns="0" lIns="0" spcFirstLastPara="1" rIns="0" wrap="square" tIns="0">
            <a:spAutoFit/>
          </a:bodyPr>
          <a:lstStyle>
            <a:lvl1pPr indent="-292100" lvl="0" marL="457200">
              <a:spcBef>
                <a:spcPts val="0"/>
              </a:spcBef>
              <a:spcAft>
                <a:spcPts val="0"/>
              </a:spcAft>
              <a:buClr>
                <a:schemeClr val="lt1"/>
              </a:buClr>
              <a:buSzPts val="1000"/>
              <a:buFont typeface="DM Sans"/>
              <a:buChar char="●"/>
              <a:defRPr sz="1000"/>
            </a:lvl1pPr>
            <a:lvl2pPr indent="-292100" lvl="1" marL="914400">
              <a:spcBef>
                <a:spcPts val="800"/>
              </a:spcBef>
              <a:spcAft>
                <a:spcPts val="0"/>
              </a:spcAft>
              <a:buClr>
                <a:schemeClr val="lt1"/>
              </a:buClr>
              <a:buSzPts val="1000"/>
              <a:buFont typeface="DM Sans"/>
              <a:buChar char="○"/>
              <a:defRPr sz="1000"/>
            </a:lvl2pPr>
            <a:lvl3pPr indent="-292100" lvl="2" marL="1371600">
              <a:spcBef>
                <a:spcPts val="800"/>
              </a:spcBef>
              <a:spcAft>
                <a:spcPts val="0"/>
              </a:spcAft>
              <a:buClr>
                <a:schemeClr val="lt1"/>
              </a:buClr>
              <a:buSzPts val="1000"/>
              <a:buFont typeface="DM Sans"/>
              <a:buChar char="■"/>
              <a:defRPr sz="1000"/>
            </a:lvl3pPr>
            <a:lvl4pPr indent="-292100" lvl="3" marL="1828800">
              <a:spcBef>
                <a:spcPts val="800"/>
              </a:spcBef>
              <a:spcAft>
                <a:spcPts val="0"/>
              </a:spcAft>
              <a:buClr>
                <a:schemeClr val="lt1"/>
              </a:buClr>
              <a:buSzPts val="1000"/>
              <a:buFont typeface="DM Sans"/>
              <a:buChar char="●"/>
              <a:defRPr sz="1000"/>
            </a:lvl4pPr>
            <a:lvl5pPr indent="-292100" lvl="4" marL="2286000">
              <a:spcBef>
                <a:spcPts val="800"/>
              </a:spcBef>
              <a:spcAft>
                <a:spcPts val="0"/>
              </a:spcAft>
              <a:buClr>
                <a:schemeClr val="lt1"/>
              </a:buClr>
              <a:buSzPts val="1000"/>
              <a:buFont typeface="DM Sans"/>
              <a:buChar char="○"/>
              <a:defRPr sz="1000"/>
            </a:lvl5pPr>
            <a:lvl6pPr indent="-292100" lvl="5" marL="2743200">
              <a:spcBef>
                <a:spcPts val="800"/>
              </a:spcBef>
              <a:spcAft>
                <a:spcPts val="0"/>
              </a:spcAft>
              <a:buClr>
                <a:schemeClr val="lt1"/>
              </a:buClr>
              <a:buSzPts val="1000"/>
              <a:buFont typeface="DM Sans"/>
              <a:buChar char="■"/>
              <a:defRPr sz="1000"/>
            </a:lvl6pPr>
            <a:lvl7pPr indent="-292100" lvl="6" marL="3200400">
              <a:spcBef>
                <a:spcPts val="800"/>
              </a:spcBef>
              <a:spcAft>
                <a:spcPts val="0"/>
              </a:spcAft>
              <a:buClr>
                <a:schemeClr val="lt1"/>
              </a:buClr>
              <a:buSzPts val="1000"/>
              <a:buFont typeface="DM Sans"/>
              <a:buChar char="●"/>
              <a:defRPr sz="1000"/>
            </a:lvl7pPr>
            <a:lvl8pPr indent="-292100" lvl="7" marL="3657600">
              <a:spcBef>
                <a:spcPts val="800"/>
              </a:spcBef>
              <a:spcAft>
                <a:spcPts val="0"/>
              </a:spcAft>
              <a:buClr>
                <a:schemeClr val="lt1"/>
              </a:buClr>
              <a:buSzPts val="1000"/>
              <a:buFont typeface="DM Sans"/>
              <a:buChar char="○"/>
              <a:defRPr sz="1000"/>
            </a:lvl8pPr>
            <a:lvl9pPr indent="-292100" lvl="8" marL="4114800">
              <a:spcBef>
                <a:spcPts val="800"/>
              </a:spcBef>
              <a:spcAft>
                <a:spcPts val="800"/>
              </a:spcAft>
              <a:buClr>
                <a:schemeClr val="lt1"/>
              </a:buClr>
              <a:buSzPts val="1000"/>
              <a:buFont typeface="DM Sans"/>
              <a:buChar char="■"/>
              <a:defRPr sz="1000"/>
            </a:lvl9pPr>
          </a:lstStyle>
          <a:p/>
        </p:txBody>
      </p:sp>
      <p:sp>
        <p:nvSpPr>
          <p:cNvPr id="107" name="Google Shape;107;p20"/>
          <p:cNvSpPr txBox="1"/>
          <p:nvPr>
            <p:ph idx="3" type="subTitle"/>
          </p:nvPr>
        </p:nvSpPr>
        <p:spPr>
          <a:xfrm>
            <a:off x="4845475" y="1028377"/>
            <a:ext cx="3382500" cy="237600"/>
          </a:xfrm>
          <a:prstGeom prst="rect">
            <a:avLst/>
          </a:prstGeom>
        </p:spPr>
        <p:txBody>
          <a:bodyPr anchorCtr="0" anchor="t" bIns="0" lIns="0" spcFirstLastPara="1" rIns="0" wrap="square" tIns="0">
            <a:spAutoFit/>
          </a:bodyPr>
          <a:lstStyle>
            <a:lvl1pPr lvl="0">
              <a:spcBef>
                <a:spcPts val="0"/>
              </a:spcBef>
              <a:spcAft>
                <a:spcPts val="0"/>
              </a:spcAft>
              <a:buSzPts val="1400"/>
              <a:buNone/>
              <a:defRPr/>
            </a:lvl1pPr>
            <a:lvl2pPr lvl="1">
              <a:spcBef>
                <a:spcPts val="0"/>
              </a:spcBef>
              <a:spcAft>
                <a:spcPts val="0"/>
              </a:spcAft>
              <a:buSzPts val="1600"/>
              <a:buFont typeface="DM Sans Light"/>
              <a:buNone/>
              <a:defRPr sz="1600">
                <a:latin typeface="DM Sans Light"/>
                <a:ea typeface="DM Sans Light"/>
                <a:cs typeface="DM Sans Light"/>
                <a:sym typeface="DM Sans Light"/>
              </a:defRPr>
            </a:lvl2pPr>
            <a:lvl3pPr lvl="2">
              <a:spcBef>
                <a:spcPts val="0"/>
              </a:spcBef>
              <a:spcAft>
                <a:spcPts val="0"/>
              </a:spcAft>
              <a:buSzPts val="1600"/>
              <a:buFont typeface="DM Sans Light"/>
              <a:buNone/>
              <a:defRPr sz="1600">
                <a:latin typeface="DM Sans Light"/>
                <a:ea typeface="DM Sans Light"/>
                <a:cs typeface="DM Sans Light"/>
                <a:sym typeface="DM Sans Light"/>
              </a:defRPr>
            </a:lvl3pPr>
            <a:lvl4pPr lvl="3">
              <a:spcBef>
                <a:spcPts val="0"/>
              </a:spcBef>
              <a:spcAft>
                <a:spcPts val="0"/>
              </a:spcAft>
              <a:buSzPts val="1600"/>
              <a:buFont typeface="DM Sans Light"/>
              <a:buNone/>
              <a:defRPr sz="1600">
                <a:latin typeface="DM Sans Light"/>
                <a:ea typeface="DM Sans Light"/>
                <a:cs typeface="DM Sans Light"/>
                <a:sym typeface="DM Sans Light"/>
              </a:defRPr>
            </a:lvl4pPr>
            <a:lvl5pPr lvl="4">
              <a:spcBef>
                <a:spcPts val="0"/>
              </a:spcBef>
              <a:spcAft>
                <a:spcPts val="0"/>
              </a:spcAft>
              <a:buSzPts val="1600"/>
              <a:buFont typeface="DM Sans Light"/>
              <a:buNone/>
              <a:defRPr sz="1600">
                <a:latin typeface="DM Sans Light"/>
                <a:ea typeface="DM Sans Light"/>
                <a:cs typeface="DM Sans Light"/>
                <a:sym typeface="DM Sans Light"/>
              </a:defRPr>
            </a:lvl5pPr>
            <a:lvl6pPr lvl="5">
              <a:spcBef>
                <a:spcPts val="0"/>
              </a:spcBef>
              <a:spcAft>
                <a:spcPts val="0"/>
              </a:spcAft>
              <a:buSzPts val="1600"/>
              <a:buFont typeface="DM Sans Light"/>
              <a:buNone/>
              <a:defRPr sz="1600">
                <a:latin typeface="DM Sans Light"/>
                <a:ea typeface="DM Sans Light"/>
                <a:cs typeface="DM Sans Light"/>
                <a:sym typeface="DM Sans Light"/>
              </a:defRPr>
            </a:lvl6pPr>
            <a:lvl7pPr lvl="6">
              <a:spcBef>
                <a:spcPts val="0"/>
              </a:spcBef>
              <a:spcAft>
                <a:spcPts val="0"/>
              </a:spcAft>
              <a:buSzPts val="1600"/>
              <a:buFont typeface="DM Sans Light"/>
              <a:buNone/>
              <a:defRPr sz="1600">
                <a:latin typeface="DM Sans Light"/>
                <a:ea typeface="DM Sans Light"/>
                <a:cs typeface="DM Sans Light"/>
                <a:sym typeface="DM Sans Light"/>
              </a:defRPr>
            </a:lvl7pPr>
            <a:lvl8pPr lvl="7">
              <a:spcBef>
                <a:spcPts val="0"/>
              </a:spcBef>
              <a:spcAft>
                <a:spcPts val="0"/>
              </a:spcAft>
              <a:buSzPts val="1600"/>
              <a:buFont typeface="DM Sans Light"/>
              <a:buNone/>
              <a:defRPr sz="1600">
                <a:latin typeface="DM Sans Light"/>
                <a:ea typeface="DM Sans Light"/>
                <a:cs typeface="DM Sans Light"/>
                <a:sym typeface="DM Sans Light"/>
              </a:defRPr>
            </a:lvl8pPr>
            <a:lvl9pPr lvl="8">
              <a:spcBef>
                <a:spcPts val="0"/>
              </a:spcBef>
              <a:spcAft>
                <a:spcPts val="0"/>
              </a:spcAft>
              <a:buSzPts val="1600"/>
              <a:buFont typeface="DM Sans Light"/>
              <a:buNone/>
              <a:defRPr sz="1600">
                <a:latin typeface="DM Sans Light"/>
                <a:ea typeface="DM Sans Light"/>
                <a:cs typeface="DM Sans Light"/>
                <a:sym typeface="DM Sans Light"/>
              </a:defRPr>
            </a:lvl9pPr>
          </a:lstStyle>
          <a:p/>
        </p:txBody>
      </p:sp>
      <p:sp>
        <p:nvSpPr>
          <p:cNvPr id="108" name="Google Shape;108;p20"/>
          <p:cNvSpPr txBox="1"/>
          <p:nvPr>
            <p:ph idx="4" type="body"/>
          </p:nvPr>
        </p:nvSpPr>
        <p:spPr>
          <a:xfrm>
            <a:off x="4845475" y="2595865"/>
            <a:ext cx="3382500" cy="431400"/>
          </a:xfrm>
          <a:prstGeom prst="rect">
            <a:avLst/>
          </a:prstGeom>
        </p:spPr>
        <p:txBody>
          <a:bodyPr anchorCtr="0" anchor="t" bIns="0" lIns="0" spcFirstLastPara="1" rIns="0" wrap="square" tIns="0">
            <a:spAutoFit/>
          </a:bodyPr>
          <a:lstStyle>
            <a:lvl1pPr indent="-292100" lvl="0" marL="457200">
              <a:spcBef>
                <a:spcPts val="0"/>
              </a:spcBef>
              <a:spcAft>
                <a:spcPts val="0"/>
              </a:spcAft>
              <a:buClr>
                <a:schemeClr val="dk1"/>
              </a:buClr>
              <a:buSzPts val="1000"/>
              <a:buFont typeface="DM Sans"/>
              <a:buChar char="●"/>
              <a:defRPr sz="1000">
                <a:solidFill>
                  <a:schemeClr val="dk1"/>
                </a:solidFill>
              </a:defRPr>
            </a:lvl1pPr>
            <a:lvl2pPr indent="-292100" lvl="1" marL="914400">
              <a:spcBef>
                <a:spcPts val="800"/>
              </a:spcBef>
              <a:spcAft>
                <a:spcPts val="0"/>
              </a:spcAft>
              <a:buClr>
                <a:schemeClr val="dk1"/>
              </a:buClr>
              <a:buSzPts val="1000"/>
              <a:buFont typeface="DM Sans"/>
              <a:buChar char="○"/>
              <a:defRPr sz="1000">
                <a:solidFill>
                  <a:schemeClr val="dk1"/>
                </a:solidFill>
              </a:defRPr>
            </a:lvl2pPr>
            <a:lvl3pPr indent="-292100" lvl="2" marL="1371600">
              <a:spcBef>
                <a:spcPts val="800"/>
              </a:spcBef>
              <a:spcAft>
                <a:spcPts val="0"/>
              </a:spcAft>
              <a:buClr>
                <a:schemeClr val="dk1"/>
              </a:buClr>
              <a:buSzPts val="1000"/>
              <a:buFont typeface="DM Sans"/>
              <a:buChar char="■"/>
              <a:defRPr sz="1000">
                <a:solidFill>
                  <a:schemeClr val="dk1"/>
                </a:solidFill>
              </a:defRPr>
            </a:lvl3pPr>
            <a:lvl4pPr indent="-292100" lvl="3" marL="1828800">
              <a:spcBef>
                <a:spcPts val="800"/>
              </a:spcBef>
              <a:spcAft>
                <a:spcPts val="0"/>
              </a:spcAft>
              <a:buClr>
                <a:schemeClr val="dk1"/>
              </a:buClr>
              <a:buSzPts val="1000"/>
              <a:buFont typeface="DM Sans"/>
              <a:buChar char="●"/>
              <a:defRPr sz="1000">
                <a:solidFill>
                  <a:schemeClr val="dk1"/>
                </a:solidFill>
              </a:defRPr>
            </a:lvl4pPr>
            <a:lvl5pPr indent="-292100" lvl="4" marL="2286000">
              <a:spcBef>
                <a:spcPts val="800"/>
              </a:spcBef>
              <a:spcAft>
                <a:spcPts val="0"/>
              </a:spcAft>
              <a:buClr>
                <a:schemeClr val="dk1"/>
              </a:buClr>
              <a:buSzPts val="1000"/>
              <a:buFont typeface="DM Sans"/>
              <a:buChar char="○"/>
              <a:defRPr sz="1000">
                <a:solidFill>
                  <a:schemeClr val="dk1"/>
                </a:solidFill>
              </a:defRPr>
            </a:lvl5pPr>
            <a:lvl6pPr indent="-292100" lvl="5" marL="2743200">
              <a:spcBef>
                <a:spcPts val="800"/>
              </a:spcBef>
              <a:spcAft>
                <a:spcPts val="0"/>
              </a:spcAft>
              <a:buClr>
                <a:schemeClr val="dk1"/>
              </a:buClr>
              <a:buSzPts val="1000"/>
              <a:buFont typeface="DM Sans"/>
              <a:buChar char="■"/>
              <a:defRPr sz="1000">
                <a:solidFill>
                  <a:schemeClr val="dk1"/>
                </a:solidFill>
              </a:defRPr>
            </a:lvl6pPr>
            <a:lvl7pPr indent="-292100" lvl="6" marL="3200400">
              <a:spcBef>
                <a:spcPts val="800"/>
              </a:spcBef>
              <a:spcAft>
                <a:spcPts val="0"/>
              </a:spcAft>
              <a:buClr>
                <a:schemeClr val="dk1"/>
              </a:buClr>
              <a:buSzPts val="1000"/>
              <a:buFont typeface="DM Sans"/>
              <a:buChar char="●"/>
              <a:defRPr sz="1000">
                <a:solidFill>
                  <a:schemeClr val="dk1"/>
                </a:solidFill>
              </a:defRPr>
            </a:lvl7pPr>
            <a:lvl8pPr indent="-292100" lvl="7" marL="3657600">
              <a:spcBef>
                <a:spcPts val="800"/>
              </a:spcBef>
              <a:spcAft>
                <a:spcPts val="0"/>
              </a:spcAft>
              <a:buClr>
                <a:schemeClr val="dk1"/>
              </a:buClr>
              <a:buSzPts val="1000"/>
              <a:buFont typeface="DM Sans"/>
              <a:buChar char="○"/>
              <a:defRPr sz="1000">
                <a:solidFill>
                  <a:schemeClr val="dk1"/>
                </a:solidFill>
              </a:defRPr>
            </a:lvl8pPr>
            <a:lvl9pPr indent="-292100" lvl="8" marL="4114800">
              <a:spcBef>
                <a:spcPts val="800"/>
              </a:spcBef>
              <a:spcAft>
                <a:spcPts val="800"/>
              </a:spcAft>
              <a:buClr>
                <a:schemeClr val="dk1"/>
              </a:buClr>
              <a:buSzPts val="1000"/>
              <a:buFont typeface="DM Sans"/>
              <a:buChar char="■"/>
              <a:defRPr sz="1000">
                <a:solidFill>
                  <a:schemeClr val="dk1"/>
                </a:solidFill>
              </a:defRPr>
            </a:lvl9pPr>
          </a:lstStyle>
          <a:p/>
        </p:txBody>
      </p:sp>
      <p:sp>
        <p:nvSpPr>
          <p:cNvPr id="109" name="Google Shape;109;p20"/>
          <p:cNvSpPr txBox="1"/>
          <p:nvPr>
            <p:ph idx="5" type="subTitle"/>
          </p:nvPr>
        </p:nvSpPr>
        <p:spPr>
          <a:xfrm>
            <a:off x="4845475" y="2263215"/>
            <a:ext cx="3382500" cy="237600"/>
          </a:xfrm>
          <a:prstGeom prst="rect">
            <a:avLst/>
          </a:prstGeom>
        </p:spPr>
        <p:txBody>
          <a:bodyPr anchorCtr="0" anchor="t" bIns="0" lIns="0" spcFirstLastPara="1" rIns="0" wrap="square" tIns="0">
            <a:spAutoFit/>
          </a:bodyPr>
          <a:lstStyle>
            <a:lvl1pPr lvl="0">
              <a:spcBef>
                <a:spcPts val="0"/>
              </a:spcBef>
              <a:spcAft>
                <a:spcPts val="0"/>
              </a:spcAft>
              <a:buClr>
                <a:schemeClr val="dk1"/>
              </a:buClr>
              <a:buSzPts val="1400"/>
              <a:buNone/>
              <a:defRPr>
                <a:solidFill>
                  <a:schemeClr val="dk1"/>
                </a:solidFill>
              </a:defRPr>
            </a:lvl1pPr>
            <a:lvl2pPr lvl="1">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2pPr>
            <a:lvl3pPr lvl="2">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3pPr>
            <a:lvl4pPr lvl="3">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4pPr>
            <a:lvl5pPr lvl="4">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5pPr>
            <a:lvl6pPr lvl="5">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6pPr>
            <a:lvl7pPr lvl="6">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7pPr>
            <a:lvl8pPr lvl="7">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8pPr>
            <a:lvl9pPr lvl="8">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9pPr>
          </a:lstStyle>
          <a:p/>
        </p:txBody>
      </p:sp>
      <p:sp>
        <p:nvSpPr>
          <p:cNvPr id="110" name="Google Shape;110;p20"/>
          <p:cNvSpPr txBox="1"/>
          <p:nvPr>
            <p:ph idx="6" type="body"/>
          </p:nvPr>
        </p:nvSpPr>
        <p:spPr>
          <a:xfrm>
            <a:off x="4845475" y="3870078"/>
            <a:ext cx="3382500" cy="431400"/>
          </a:xfrm>
          <a:prstGeom prst="rect">
            <a:avLst/>
          </a:prstGeom>
        </p:spPr>
        <p:txBody>
          <a:bodyPr anchorCtr="0" anchor="t" bIns="0" lIns="0" spcFirstLastPara="1" rIns="0" wrap="square" tIns="0">
            <a:spAutoFit/>
          </a:bodyPr>
          <a:lstStyle>
            <a:lvl1pPr indent="-292100" lvl="0" marL="457200">
              <a:lnSpc>
                <a:spcPct val="100000"/>
              </a:lnSpc>
              <a:spcBef>
                <a:spcPts val="0"/>
              </a:spcBef>
              <a:spcAft>
                <a:spcPts val="0"/>
              </a:spcAft>
              <a:buSzPts val="1000"/>
              <a:buFont typeface="DM Sans"/>
              <a:buChar char="●"/>
              <a:defRPr sz="1000"/>
            </a:lvl1pPr>
            <a:lvl2pPr indent="-292100" lvl="1" marL="914400">
              <a:lnSpc>
                <a:spcPct val="100000"/>
              </a:lnSpc>
              <a:spcBef>
                <a:spcPts val="800"/>
              </a:spcBef>
              <a:spcAft>
                <a:spcPts val="0"/>
              </a:spcAft>
              <a:buSzPts val="1000"/>
              <a:buFont typeface="DM Sans"/>
              <a:buChar char="○"/>
              <a:defRPr sz="1000"/>
            </a:lvl2pPr>
            <a:lvl3pPr indent="-292100" lvl="2" marL="1371600">
              <a:lnSpc>
                <a:spcPct val="100000"/>
              </a:lnSpc>
              <a:spcBef>
                <a:spcPts val="800"/>
              </a:spcBef>
              <a:spcAft>
                <a:spcPts val="0"/>
              </a:spcAft>
              <a:buSzPts val="1000"/>
              <a:buFont typeface="DM Sans"/>
              <a:buChar char="■"/>
              <a:defRPr sz="1000"/>
            </a:lvl3pPr>
            <a:lvl4pPr indent="-292100" lvl="3" marL="1828800">
              <a:lnSpc>
                <a:spcPct val="100000"/>
              </a:lnSpc>
              <a:spcBef>
                <a:spcPts val="800"/>
              </a:spcBef>
              <a:spcAft>
                <a:spcPts val="0"/>
              </a:spcAft>
              <a:buSzPts val="1000"/>
              <a:buFont typeface="DM Sans"/>
              <a:buChar char="●"/>
              <a:defRPr sz="1000"/>
            </a:lvl4pPr>
            <a:lvl5pPr indent="-292100" lvl="4" marL="2286000">
              <a:lnSpc>
                <a:spcPct val="100000"/>
              </a:lnSpc>
              <a:spcBef>
                <a:spcPts val="800"/>
              </a:spcBef>
              <a:spcAft>
                <a:spcPts val="0"/>
              </a:spcAft>
              <a:buSzPts val="1000"/>
              <a:buFont typeface="DM Sans"/>
              <a:buChar char="○"/>
              <a:defRPr sz="1000"/>
            </a:lvl5pPr>
            <a:lvl6pPr indent="-292100" lvl="5" marL="2743200">
              <a:lnSpc>
                <a:spcPct val="100000"/>
              </a:lnSpc>
              <a:spcBef>
                <a:spcPts val="800"/>
              </a:spcBef>
              <a:spcAft>
                <a:spcPts val="0"/>
              </a:spcAft>
              <a:buSzPts val="1000"/>
              <a:buFont typeface="DM Sans"/>
              <a:buChar char="■"/>
              <a:defRPr sz="1000"/>
            </a:lvl6pPr>
            <a:lvl7pPr indent="-292100" lvl="6" marL="3200400">
              <a:lnSpc>
                <a:spcPct val="100000"/>
              </a:lnSpc>
              <a:spcBef>
                <a:spcPts val="800"/>
              </a:spcBef>
              <a:spcAft>
                <a:spcPts val="0"/>
              </a:spcAft>
              <a:buSzPts val="1000"/>
              <a:buFont typeface="DM Sans"/>
              <a:buChar char="●"/>
              <a:defRPr sz="1000"/>
            </a:lvl7pPr>
            <a:lvl8pPr indent="-292100" lvl="7" marL="3657600">
              <a:lnSpc>
                <a:spcPct val="100000"/>
              </a:lnSpc>
              <a:spcBef>
                <a:spcPts val="800"/>
              </a:spcBef>
              <a:spcAft>
                <a:spcPts val="0"/>
              </a:spcAft>
              <a:buSzPts val="1000"/>
              <a:buFont typeface="DM Sans"/>
              <a:buChar char="○"/>
              <a:defRPr sz="1000"/>
            </a:lvl8pPr>
            <a:lvl9pPr indent="-292100" lvl="8" marL="4114800">
              <a:lnSpc>
                <a:spcPct val="100000"/>
              </a:lnSpc>
              <a:spcBef>
                <a:spcPts val="800"/>
              </a:spcBef>
              <a:spcAft>
                <a:spcPts val="800"/>
              </a:spcAft>
              <a:buSzPts val="1000"/>
              <a:buFont typeface="DM Sans"/>
              <a:buChar char="■"/>
              <a:defRPr sz="1000"/>
            </a:lvl9pPr>
          </a:lstStyle>
          <a:p/>
        </p:txBody>
      </p:sp>
      <p:sp>
        <p:nvSpPr>
          <p:cNvPr id="111" name="Google Shape;111;p20"/>
          <p:cNvSpPr txBox="1"/>
          <p:nvPr>
            <p:ph idx="7" type="subTitle"/>
          </p:nvPr>
        </p:nvSpPr>
        <p:spPr>
          <a:xfrm>
            <a:off x="4845475" y="3537427"/>
            <a:ext cx="3382500" cy="237600"/>
          </a:xfrm>
          <a:prstGeom prst="rect">
            <a:avLst/>
          </a:prstGeom>
        </p:spPr>
        <p:txBody>
          <a:bodyPr anchorCtr="0" anchor="t" bIns="0" lIns="0" spcFirstLastPara="1" rIns="0" wrap="square" tIns="0">
            <a:spAutoFit/>
          </a:bodyPr>
          <a:lstStyle>
            <a:lvl1pPr lvl="0">
              <a:spcBef>
                <a:spcPts val="0"/>
              </a:spcBef>
              <a:spcAft>
                <a:spcPts val="0"/>
              </a:spcAft>
              <a:buSzPts val="1400"/>
              <a:buNone/>
              <a:defRPr/>
            </a:lvl1pPr>
            <a:lvl2pPr lvl="1">
              <a:spcBef>
                <a:spcPts val="0"/>
              </a:spcBef>
              <a:spcAft>
                <a:spcPts val="0"/>
              </a:spcAft>
              <a:buSzPts val="1600"/>
              <a:buFont typeface="DM Sans Light"/>
              <a:buNone/>
              <a:defRPr sz="1600">
                <a:latin typeface="DM Sans Light"/>
                <a:ea typeface="DM Sans Light"/>
                <a:cs typeface="DM Sans Light"/>
                <a:sym typeface="DM Sans Light"/>
              </a:defRPr>
            </a:lvl2pPr>
            <a:lvl3pPr lvl="2">
              <a:spcBef>
                <a:spcPts val="0"/>
              </a:spcBef>
              <a:spcAft>
                <a:spcPts val="0"/>
              </a:spcAft>
              <a:buSzPts val="1600"/>
              <a:buFont typeface="DM Sans Light"/>
              <a:buNone/>
              <a:defRPr sz="1600">
                <a:latin typeface="DM Sans Light"/>
                <a:ea typeface="DM Sans Light"/>
                <a:cs typeface="DM Sans Light"/>
                <a:sym typeface="DM Sans Light"/>
              </a:defRPr>
            </a:lvl3pPr>
            <a:lvl4pPr lvl="3">
              <a:spcBef>
                <a:spcPts val="0"/>
              </a:spcBef>
              <a:spcAft>
                <a:spcPts val="0"/>
              </a:spcAft>
              <a:buSzPts val="1600"/>
              <a:buFont typeface="DM Sans Light"/>
              <a:buNone/>
              <a:defRPr sz="1600">
                <a:latin typeface="DM Sans Light"/>
                <a:ea typeface="DM Sans Light"/>
                <a:cs typeface="DM Sans Light"/>
                <a:sym typeface="DM Sans Light"/>
              </a:defRPr>
            </a:lvl4pPr>
            <a:lvl5pPr lvl="4">
              <a:spcBef>
                <a:spcPts val="0"/>
              </a:spcBef>
              <a:spcAft>
                <a:spcPts val="0"/>
              </a:spcAft>
              <a:buSzPts val="1600"/>
              <a:buFont typeface="DM Sans Light"/>
              <a:buNone/>
              <a:defRPr sz="1600">
                <a:latin typeface="DM Sans Light"/>
                <a:ea typeface="DM Sans Light"/>
                <a:cs typeface="DM Sans Light"/>
                <a:sym typeface="DM Sans Light"/>
              </a:defRPr>
            </a:lvl5pPr>
            <a:lvl6pPr lvl="5">
              <a:spcBef>
                <a:spcPts val="0"/>
              </a:spcBef>
              <a:spcAft>
                <a:spcPts val="0"/>
              </a:spcAft>
              <a:buSzPts val="1600"/>
              <a:buFont typeface="DM Sans Light"/>
              <a:buNone/>
              <a:defRPr sz="1600">
                <a:latin typeface="DM Sans Light"/>
                <a:ea typeface="DM Sans Light"/>
                <a:cs typeface="DM Sans Light"/>
                <a:sym typeface="DM Sans Light"/>
              </a:defRPr>
            </a:lvl6pPr>
            <a:lvl7pPr lvl="6">
              <a:spcBef>
                <a:spcPts val="0"/>
              </a:spcBef>
              <a:spcAft>
                <a:spcPts val="0"/>
              </a:spcAft>
              <a:buSzPts val="1600"/>
              <a:buFont typeface="DM Sans Light"/>
              <a:buNone/>
              <a:defRPr sz="1600">
                <a:latin typeface="DM Sans Light"/>
                <a:ea typeface="DM Sans Light"/>
                <a:cs typeface="DM Sans Light"/>
                <a:sym typeface="DM Sans Light"/>
              </a:defRPr>
            </a:lvl7pPr>
            <a:lvl8pPr lvl="7">
              <a:spcBef>
                <a:spcPts val="0"/>
              </a:spcBef>
              <a:spcAft>
                <a:spcPts val="0"/>
              </a:spcAft>
              <a:buSzPts val="1600"/>
              <a:buFont typeface="DM Sans Light"/>
              <a:buNone/>
              <a:defRPr sz="1600">
                <a:latin typeface="DM Sans Light"/>
                <a:ea typeface="DM Sans Light"/>
                <a:cs typeface="DM Sans Light"/>
                <a:sym typeface="DM Sans Light"/>
              </a:defRPr>
            </a:lvl8pPr>
            <a:lvl9pPr lvl="8">
              <a:spcBef>
                <a:spcPts val="0"/>
              </a:spcBef>
              <a:spcAft>
                <a:spcPts val="0"/>
              </a:spcAft>
              <a:buSzPts val="1600"/>
              <a:buFont typeface="DM Sans Light"/>
              <a:buNone/>
              <a:defRPr sz="1600">
                <a:latin typeface="DM Sans Light"/>
                <a:ea typeface="DM Sans Light"/>
                <a:cs typeface="DM Sans Light"/>
                <a:sym typeface="DM Sans Light"/>
              </a:defRPr>
            </a:lvl9pPr>
          </a:lstStyle>
          <a:p/>
        </p:txBody>
      </p:sp>
      <p:sp>
        <p:nvSpPr>
          <p:cNvPr id="112" name="Google Shape;112;p20"/>
          <p:cNvSpPr txBox="1"/>
          <p:nvPr>
            <p:ph type="title"/>
          </p:nvPr>
        </p:nvSpPr>
        <p:spPr>
          <a:xfrm>
            <a:off x="361975" y="988555"/>
            <a:ext cx="3860100" cy="587700"/>
          </a:xfrm>
          <a:prstGeom prst="rect">
            <a:avLst/>
          </a:prstGeom>
        </p:spPr>
        <p:txBody>
          <a:bodyPr anchorCtr="0" anchor="t" bIns="0" lIns="0" spcFirstLastPara="1" rIns="0" wrap="square" tIns="0">
            <a:spAutoFit/>
          </a:bodyPr>
          <a:lstStyle>
            <a:lvl1pPr lvl="0">
              <a:lnSpc>
                <a:spcPct val="90000"/>
              </a:lnSpc>
              <a:spcBef>
                <a:spcPts val="0"/>
              </a:spcBef>
              <a:spcAft>
                <a:spcPts val="0"/>
              </a:spcAft>
              <a:buNone/>
              <a:defRPr sz="2200">
                <a:solidFill>
                  <a:schemeClr val="dk1"/>
                </a:solidFill>
              </a:defRPr>
            </a:lvl1pPr>
            <a:lvl2pPr lvl="1">
              <a:lnSpc>
                <a:spcPct val="90000"/>
              </a:lnSpc>
              <a:spcBef>
                <a:spcPts val="0"/>
              </a:spcBef>
              <a:spcAft>
                <a:spcPts val="0"/>
              </a:spcAft>
              <a:buNone/>
              <a:defRPr sz="2200">
                <a:solidFill>
                  <a:schemeClr val="dk1"/>
                </a:solidFill>
              </a:defRPr>
            </a:lvl2pPr>
            <a:lvl3pPr lvl="2">
              <a:lnSpc>
                <a:spcPct val="90000"/>
              </a:lnSpc>
              <a:spcBef>
                <a:spcPts val="0"/>
              </a:spcBef>
              <a:spcAft>
                <a:spcPts val="0"/>
              </a:spcAft>
              <a:buNone/>
              <a:defRPr sz="2200">
                <a:solidFill>
                  <a:schemeClr val="dk1"/>
                </a:solidFill>
              </a:defRPr>
            </a:lvl3pPr>
            <a:lvl4pPr lvl="3">
              <a:lnSpc>
                <a:spcPct val="90000"/>
              </a:lnSpc>
              <a:spcBef>
                <a:spcPts val="0"/>
              </a:spcBef>
              <a:spcAft>
                <a:spcPts val="0"/>
              </a:spcAft>
              <a:buNone/>
              <a:defRPr sz="2200">
                <a:solidFill>
                  <a:schemeClr val="dk1"/>
                </a:solidFill>
              </a:defRPr>
            </a:lvl4pPr>
            <a:lvl5pPr lvl="4">
              <a:lnSpc>
                <a:spcPct val="90000"/>
              </a:lnSpc>
              <a:spcBef>
                <a:spcPts val="0"/>
              </a:spcBef>
              <a:spcAft>
                <a:spcPts val="0"/>
              </a:spcAft>
              <a:buNone/>
              <a:defRPr sz="2200">
                <a:solidFill>
                  <a:schemeClr val="dk1"/>
                </a:solidFill>
              </a:defRPr>
            </a:lvl5pPr>
            <a:lvl6pPr lvl="5">
              <a:lnSpc>
                <a:spcPct val="90000"/>
              </a:lnSpc>
              <a:spcBef>
                <a:spcPts val="0"/>
              </a:spcBef>
              <a:spcAft>
                <a:spcPts val="0"/>
              </a:spcAft>
              <a:buNone/>
              <a:defRPr sz="2200">
                <a:solidFill>
                  <a:schemeClr val="dk1"/>
                </a:solidFill>
              </a:defRPr>
            </a:lvl6pPr>
            <a:lvl7pPr lvl="6">
              <a:lnSpc>
                <a:spcPct val="90000"/>
              </a:lnSpc>
              <a:spcBef>
                <a:spcPts val="0"/>
              </a:spcBef>
              <a:spcAft>
                <a:spcPts val="0"/>
              </a:spcAft>
              <a:buNone/>
              <a:defRPr sz="2200">
                <a:solidFill>
                  <a:schemeClr val="dk1"/>
                </a:solidFill>
              </a:defRPr>
            </a:lvl7pPr>
            <a:lvl8pPr lvl="7">
              <a:lnSpc>
                <a:spcPct val="90000"/>
              </a:lnSpc>
              <a:spcBef>
                <a:spcPts val="0"/>
              </a:spcBef>
              <a:spcAft>
                <a:spcPts val="0"/>
              </a:spcAft>
              <a:buNone/>
              <a:defRPr sz="2200">
                <a:solidFill>
                  <a:schemeClr val="dk1"/>
                </a:solidFill>
              </a:defRPr>
            </a:lvl8pPr>
            <a:lvl9pPr lvl="8">
              <a:lnSpc>
                <a:spcPct val="90000"/>
              </a:lnSpc>
              <a:spcBef>
                <a:spcPts val="0"/>
              </a:spcBef>
              <a:spcAft>
                <a:spcPts val="0"/>
              </a:spcAft>
              <a:buNone/>
              <a:defRPr sz="2200">
                <a:solidFill>
                  <a:schemeClr val="dk1"/>
                </a:solidFill>
              </a:defRPr>
            </a:lvl9pPr>
          </a:lstStyle>
          <a:p/>
        </p:txBody>
      </p:sp>
      <p:sp>
        <p:nvSpPr>
          <p:cNvPr id="113" name="Google Shape;113;p20"/>
          <p:cNvSpPr txBox="1"/>
          <p:nvPr>
            <p:ph idx="8" type="subTitle"/>
          </p:nvPr>
        </p:nvSpPr>
        <p:spPr>
          <a:xfrm>
            <a:off x="361975" y="732775"/>
            <a:ext cx="3860100" cy="138600"/>
          </a:xfrm>
          <a:prstGeom prst="rect">
            <a:avLst/>
          </a:prstGeom>
        </p:spPr>
        <p:txBody>
          <a:bodyPr anchorCtr="0" anchor="b" bIns="0" lIns="0" spcFirstLastPara="1" rIns="0" wrap="square" tIns="0">
            <a:spAutoFit/>
          </a:bodyPr>
          <a:lstStyle>
            <a:lvl1pPr lvl="0">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four big ideas">
  <p:cSld name="BLANK_1_1_1_1_1_1_1_1_1_1_1_1_1_1_1">
    <p:bg>
      <p:bgPr>
        <a:solidFill>
          <a:schemeClr val="lt1"/>
        </a:solidFill>
      </p:bgPr>
    </p:bg>
    <p:spTree>
      <p:nvGrpSpPr>
        <p:cNvPr id="114" name="Shape 114"/>
        <p:cNvGrpSpPr/>
        <p:nvPr/>
      </p:nvGrpSpPr>
      <p:grpSpPr>
        <a:xfrm>
          <a:off x="0" y="0"/>
          <a:ext cx="0" cy="0"/>
          <a:chOff x="0" y="0"/>
          <a:chExt cx="0" cy="0"/>
        </a:xfrm>
      </p:grpSpPr>
      <p:sp>
        <p:nvSpPr>
          <p:cNvPr id="115" name="Google Shape;115;p21"/>
          <p:cNvSpPr txBox="1"/>
          <p:nvPr>
            <p:ph idx="1" type="body"/>
          </p:nvPr>
        </p:nvSpPr>
        <p:spPr>
          <a:xfrm>
            <a:off x="2610420" y="2943375"/>
            <a:ext cx="1645800" cy="16080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lt1"/>
              </a:buClr>
              <a:buSzPts val="1000"/>
              <a:buFont typeface="DM Sans"/>
              <a:buChar char="●"/>
              <a:defRPr sz="1000"/>
            </a:lvl1pPr>
            <a:lvl2pPr indent="-292100" lvl="1" marL="914400">
              <a:spcBef>
                <a:spcPts val="800"/>
              </a:spcBef>
              <a:spcAft>
                <a:spcPts val="0"/>
              </a:spcAft>
              <a:buClr>
                <a:schemeClr val="lt1"/>
              </a:buClr>
              <a:buSzPts val="1000"/>
              <a:buFont typeface="DM Sans"/>
              <a:buChar char="○"/>
              <a:defRPr sz="1000"/>
            </a:lvl2pPr>
            <a:lvl3pPr indent="-292100" lvl="2" marL="1371600">
              <a:spcBef>
                <a:spcPts val="800"/>
              </a:spcBef>
              <a:spcAft>
                <a:spcPts val="0"/>
              </a:spcAft>
              <a:buClr>
                <a:schemeClr val="lt1"/>
              </a:buClr>
              <a:buSzPts val="1000"/>
              <a:buFont typeface="DM Sans"/>
              <a:buChar char="■"/>
              <a:defRPr sz="1000"/>
            </a:lvl3pPr>
            <a:lvl4pPr indent="-292100" lvl="3" marL="1828800">
              <a:spcBef>
                <a:spcPts val="800"/>
              </a:spcBef>
              <a:spcAft>
                <a:spcPts val="0"/>
              </a:spcAft>
              <a:buClr>
                <a:schemeClr val="lt1"/>
              </a:buClr>
              <a:buSzPts val="1000"/>
              <a:buFont typeface="DM Sans"/>
              <a:buChar char="●"/>
              <a:defRPr sz="1000"/>
            </a:lvl4pPr>
            <a:lvl5pPr indent="-292100" lvl="4" marL="2286000">
              <a:spcBef>
                <a:spcPts val="800"/>
              </a:spcBef>
              <a:spcAft>
                <a:spcPts val="0"/>
              </a:spcAft>
              <a:buClr>
                <a:schemeClr val="lt1"/>
              </a:buClr>
              <a:buSzPts val="1000"/>
              <a:buFont typeface="DM Sans"/>
              <a:buChar char="○"/>
              <a:defRPr sz="1000"/>
            </a:lvl5pPr>
            <a:lvl6pPr indent="-292100" lvl="5" marL="2743200">
              <a:spcBef>
                <a:spcPts val="800"/>
              </a:spcBef>
              <a:spcAft>
                <a:spcPts val="0"/>
              </a:spcAft>
              <a:buClr>
                <a:schemeClr val="lt1"/>
              </a:buClr>
              <a:buSzPts val="1000"/>
              <a:buFont typeface="DM Sans"/>
              <a:buChar char="■"/>
              <a:defRPr sz="1000"/>
            </a:lvl6pPr>
            <a:lvl7pPr indent="-292100" lvl="6" marL="3200400">
              <a:spcBef>
                <a:spcPts val="800"/>
              </a:spcBef>
              <a:spcAft>
                <a:spcPts val="0"/>
              </a:spcAft>
              <a:buClr>
                <a:schemeClr val="lt1"/>
              </a:buClr>
              <a:buSzPts val="1000"/>
              <a:buFont typeface="DM Sans"/>
              <a:buChar char="●"/>
              <a:defRPr sz="1000"/>
            </a:lvl7pPr>
            <a:lvl8pPr indent="-292100" lvl="7" marL="3657600">
              <a:spcBef>
                <a:spcPts val="800"/>
              </a:spcBef>
              <a:spcAft>
                <a:spcPts val="0"/>
              </a:spcAft>
              <a:buClr>
                <a:schemeClr val="lt1"/>
              </a:buClr>
              <a:buSzPts val="1000"/>
              <a:buFont typeface="DM Sans"/>
              <a:buChar char="○"/>
              <a:defRPr sz="1000"/>
            </a:lvl8pPr>
            <a:lvl9pPr indent="-292100" lvl="8" marL="4114800">
              <a:spcBef>
                <a:spcPts val="800"/>
              </a:spcBef>
              <a:spcAft>
                <a:spcPts val="800"/>
              </a:spcAft>
              <a:buClr>
                <a:schemeClr val="lt1"/>
              </a:buClr>
              <a:buSzPts val="1000"/>
              <a:buFont typeface="DM Sans"/>
              <a:buChar char="■"/>
              <a:defRPr sz="1000"/>
            </a:lvl9pPr>
          </a:lstStyle>
          <a:p/>
        </p:txBody>
      </p:sp>
      <p:sp>
        <p:nvSpPr>
          <p:cNvPr id="116" name="Google Shape;116;p21"/>
          <p:cNvSpPr txBox="1"/>
          <p:nvPr>
            <p:ph idx="2" type="subTitle"/>
          </p:nvPr>
        </p:nvSpPr>
        <p:spPr>
          <a:xfrm>
            <a:off x="2610418" y="2169054"/>
            <a:ext cx="1645800" cy="452700"/>
          </a:xfrm>
          <a:prstGeom prst="rect">
            <a:avLst/>
          </a:prstGeom>
        </p:spPr>
        <p:txBody>
          <a:bodyPr anchorCtr="0" anchor="t"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600"/>
              <a:buFont typeface="DM Sans Light"/>
              <a:buNone/>
              <a:defRPr sz="1600">
                <a:latin typeface="DM Sans Light"/>
                <a:ea typeface="DM Sans Light"/>
                <a:cs typeface="DM Sans Light"/>
                <a:sym typeface="DM Sans Light"/>
              </a:defRPr>
            </a:lvl2pPr>
            <a:lvl3pPr lvl="2">
              <a:spcBef>
                <a:spcPts val="0"/>
              </a:spcBef>
              <a:spcAft>
                <a:spcPts val="0"/>
              </a:spcAft>
              <a:buSzPts val="1600"/>
              <a:buFont typeface="DM Sans Light"/>
              <a:buNone/>
              <a:defRPr sz="1600">
                <a:latin typeface="DM Sans Light"/>
                <a:ea typeface="DM Sans Light"/>
                <a:cs typeface="DM Sans Light"/>
                <a:sym typeface="DM Sans Light"/>
              </a:defRPr>
            </a:lvl3pPr>
            <a:lvl4pPr lvl="3">
              <a:spcBef>
                <a:spcPts val="0"/>
              </a:spcBef>
              <a:spcAft>
                <a:spcPts val="0"/>
              </a:spcAft>
              <a:buSzPts val="1600"/>
              <a:buFont typeface="DM Sans Light"/>
              <a:buNone/>
              <a:defRPr sz="1600">
                <a:latin typeface="DM Sans Light"/>
                <a:ea typeface="DM Sans Light"/>
                <a:cs typeface="DM Sans Light"/>
                <a:sym typeface="DM Sans Light"/>
              </a:defRPr>
            </a:lvl4pPr>
            <a:lvl5pPr lvl="4">
              <a:spcBef>
                <a:spcPts val="0"/>
              </a:spcBef>
              <a:spcAft>
                <a:spcPts val="0"/>
              </a:spcAft>
              <a:buSzPts val="1600"/>
              <a:buFont typeface="DM Sans Light"/>
              <a:buNone/>
              <a:defRPr sz="1600">
                <a:latin typeface="DM Sans Light"/>
                <a:ea typeface="DM Sans Light"/>
                <a:cs typeface="DM Sans Light"/>
                <a:sym typeface="DM Sans Light"/>
              </a:defRPr>
            </a:lvl5pPr>
            <a:lvl6pPr lvl="5">
              <a:spcBef>
                <a:spcPts val="0"/>
              </a:spcBef>
              <a:spcAft>
                <a:spcPts val="0"/>
              </a:spcAft>
              <a:buSzPts val="1600"/>
              <a:buFont typeface="DM Sans Light"/>
              <a:buNone/>
              <a:defRPr sz="1600">
                <a:latin typeface="DM Sans Light"/>
                <a:ea typeface="DM Sans Light"/>
                <a:cs typeface="DM Sans Light"/>
                <a:sym typeface="DM Sans Light"/>
              </a:defRPr>
            </a:lvl6pPr>
            <a:lvl7pPr lvl="6">
              <a:spcBef>
                <a:spcPts val="0"/>
              </a:spcBef>
              <a:spcAft>
                <a:spcPts val="0"/>
              </a:spcAft>
              <a:buSzPts val="1600"/>
              <a:buFont typeface="DM Sans Light"/>
              <a:buNone/>
              <a:defRPr sz="1600">
                <a:latin typeface="DM Sans Light"/>
                <a:ea typeface="DM Sans Light"/>
                <a:cs typeface="DM Sans Light"/>
                <a:sym typeface="DM Sans Light"/>
              </a:defRPr>
            </a:lvl7pPr>
            <a:lvl8pPr lvl="7">
              <a:spcBef>
                <a:spcPts val="0"/>
              </a:spcBef>
              <a:spcAft>
                <a:spcPts val="0"/>
              </a:spcAft>
              <a:buSzPts val="1600"/>
              <a:buFont typeface="DM Sans Light"/>
              <a:buNone/>
              <a:defRPr sz="1600">
                <a:latin typeface="DM Sans Light"/>
                <a:ea typeface="DM Sans Light"/>
                <a:cs typeface="DM Sans Light"/>
                <a:sym typeface="DM Sans Light"/>
              </a:defRPr>
            </a:lvl8pPr>
            <a:lvl9pPr lvl="8">
              <a:spcBef>
                <a:spcPts val="0"/>
              </a:spcBef>
              <a:spcAft>
                <a:spcPts val="0"/>
              </a:spcAft>
              <a:buSzPts val="1600"/>
              <a:buFont typeface="DM Sans Light"/>
              <a:buNone/>
              <a:defRPr sz="1600">
                <a:latin typeface="DM Sans Light"/>
                <a:ea typeface="DM Sans Light"/>
                <a:cs typeface="DM Sans Light"/>
                <a:sym typeface="DM Sans Light"/>
              </a:defRPr>
            </a:lvl9pPr>
          </a:lstStyle>
          <a:p/>
        </p:txBody>
      </p:sp>
      <p:sp>
        <p:nvSpPr>
          <p:cNvPr id="117" name="Google Shape;117;p21"/>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dk1"/>
                </a:solidFill>
                <a:latin typeface="DM Sans"/>
                <a:ea typeface="DM Sans"/>
                <a:cs typeface="DM Sans"/>
                <a:sym typeface="DM Sans"/>
              </a:defRPr>
            </a:lvl1pPr>
            <a:lvl2pPr lvl="1" algn="r">
              <a:buNone/>
              <a:defRPr sz="700">
                <a:solidFill>
                  <a:schemeClr val="dk1"/>
                </a:solidFill>
                <a:latin typeface="DM Sans"/>
                <a:ea typeface="DM Sans"/>
                <a:cs typeface="DM Sans"/>
                <a:sym typeface="DM Sans"/>
              </a:defRPr>
            </a:lvl2pPr>
            <a:lvl3pPr lvl="2" algn="r">
              <a:buNone/>
              <a:defRPr sz="700">
                <a:solidFill>
                  <a:schemeClr val="dk1"/>
                </a:solidFill>
                <a:latin typeface="DM Sans"/>
                <a:ea typeface="DM Sans"/>
                <a:cs typeface="DM Sans"/>
                <a:sym typeface="DM Sans"/>
              </a:defRPr>
            </a:lvl3pPr>
            <a:lvl4pPr lvl="3" algn="r">
              <a:buNone/>
              <a:defRPr sz="700">
                <a:solidFill>
                  <a:schemeClr val="dk1"/>
                </a:solidFill>
                <a:latin typeface="DM Sans"/>
                <a:ea typeface="DM Sans"/>
                <a:cs typeface="DM Sans"/>
                <a:sym typeface="DM Sans"/>
              </a:defRPr>
            </a:lvl4pPr>
            <a:lvl5pPr lvl="4" algn="r">
              <a:buNone/>
              <a:defRPr sz="700">
                <a:solidFill>
                  <a:schemeClr val="dk1"/>
                </a:solidFill>
                <a:latin typeface="DM Sans"/>
                <a:ea typeface="DM Sans"/>
                <a:cs typeface="DM Sans"/>
                <a:sym typeface="DM Sans"/>
              </a:defRPr>
            </a:lvl5pPr>
            <a:lvl6pPr lvl="5" algn="r">
              <a:buNone/>
              <a:defRPr sz="700">
                <a:solidFill>
                  <a:schemeClr val="dk1"/>
                </a:solidFill>
                <a:latin typeface="DM Sans"/>
                <a:ea typeface="DM Sans"/>
                <a:cs typeface="DM Sans"/>
                <a:sym typeface="DM Sans"/>
              </a:defRPr>
            </a:lvl6pPr>
            <a:lvl7pPr lvl="6" algn="r">
              <a:buNone/>
              <a:defRPr sz="700">
                <a:solidFill>
                  <a:schemeClr val="dk1"/>
                </a:solidFill>
                <a:latin typeface="DM Sans"/>
                <a:ea typeface="DM Sans"/>
                <a:cs typeface="DM Sans"/>
                <a:sym typeface="DM Sans"/>
              </a:defRPr>
            </a:lvl7pPr>
            <a:lvl8pPr lvl="7" algn="r">
              <a:buNone/>
              <a:defRPr sz="700">
                <a:solidFill>
                  <a:schemeClr val="dk1"/>
                </a:solidFill>
                <a:latin typeface="DM Sans"/>
                <a:ea typeface="DM Sans"/>
                <a:cs typeface="DM Sans"/>
                <a:sym typeface="DM Sans"/>
              </a:defRPr>
            </a:lvl8pPr>
            <a:lvl9pPr lvl="8" algn="r">
              <a:buNone/>
              <a:defRPr sz="7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118" name="Google Shape;118;p21"/>
          <p:cNvSpPr txBox="1"/>
          <p:nvPr>
            <p:ph idx="3"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119" name="Google Shape;119;p21"/>
          <p:cNvSpPr txBox="1"/>
          <p:nvPr>
            <p:ph idx="4" type="body"/>
          </p:nvPr>
        </p:nvSpPr>
        <p:spPr>
          <a:xfrm>
            <a:off x="4889772" y="2943375"/>
            <a:ext cx="1645800" cy="1608000"/>
          </a:xfrm>
          <a:prstGeom prst="rect">
            <a:avLst/>
          </a:prstGeom>
        </p:spPr>
        <p:txBody>
          <a:bodyPr anchorCtr="0" anchor="t" bIns="0" lIns="0" spcFirstLastPara="1" rIns="0" wrap="square" tIns="0">
            <a:noAutofit/>
          </a:bodyPr>
          <a:lstStyle>
            <a:lvl1pPr indent="-292100" lvl="0" marL="457200">
              <a:lnSpc>
                <a:spcPct val="100000"/>
              </a:lnSpc>
              <a:spcBef>
                <a:spcPts val="0"/>
              </a:spcBef>
              <a:spcAft>
                <a:spcPts val="0"/>
              </a:spcAft>
              <a:buClr>
                <a:schemeClr val="dk1"/>
              </a:buClr>
              <a:buSzPts val="1000"/>
              <a:buFont typeface="DM Sans"/>
              <a:buChar char="●"/>
              <a:defRPr sz="1000">
                <a:solidFill>
                  <a:schemeClr val="dk1"/>
                </a:solidFill>
              </a:defRPr>
            </a:lvl1pPr>
            <a:lvl2pPr indent="-292100" lvl="1" marL="914400">
              <a:lnSpc>
                <a:spcPct val="100000"/>
              </a:lnSpc>
              <a:spcBef>
                <a:spcPts val="800"/>
              </a:spcBef>
              <a:spcAft>
                <a:spcPts val="0"/>
              </a:spcAft>
              <a:buClr>
                <a:schemeClr val="dk1"/>
              </a:buClr>
              <a:buSzPts val="1000"/>
              <a:buFont typeface="DM Sans"/>
              <a:buChar char="○"/>
              <a:defRPr sz="1000">
                <a:solidFill>
                  <a:schemeClr val="dk1"/>
                </a:solidFill>
              </a:defRPr>
            </a:lvl2pPr>
            <a:lvl3pPr indent="-292100" lvl="2" marL="1371600">
              <a:lnSpc>
                <a:spcPct val="100000"/>
              </a:lnSpc>
              <a:spcBef>
                <a:spcPts val="800"/>
              </a:spcBef>
              <a:spcAft>
                <a:spcPts val="0"/>
              </a:spcAft>
              <a:buClr>
                <a:schemeClr val="dk1"/>
              </a:buClr>
              <a:buSzPts val="1000"/>
              <a:buFont typeface="DM Sans"/>
              <a:buChar char="■"/>
              <a:defRPr sz="1000">
                <a:solidFill>
                  <a:schemeClr val="dk1"/>
                </a:solidFill>
              </a:defRPr>
            </a:lvl3pPr>
            <a:lvl4pPr indent="-292100" lvl="3" marL="1828800">
              <a:lnSpc>
                <a:spcPct val="100000"/>
              </a:lnSpc>
              <a:spcBef>
                <a:spcPts val="800"/>
              </a:spcBef>
              <a:spcAft>
                <a:spcPts val="0"/>
              </a:spcAft>
              <a:buClr>
                <a:schemeClr val="dk1"/>
              </a:buClr>
              <a:buSzPts val="1000"/>
              <a:buFont typeface="DM Sans"/>
              <a:buChar char="●"/>
              <a:defRPr sz="1000">
                <a:solidFill>
                  <a:schemeClr val="dk1"/>
                </a:solidFill>
              </a:defRPr>
            </a:lvl4pPr>
            <a:lvl5pPr indent="-292100" lvl="4" marL="2286000">
              <a:lnSpc>
                <a:spcPct val="100000"/>
              </a:lnSpc>
              <a:spcBef>
                <a:spcPts val="800"/>
              </a:spcBef>
              <a:spcAft>
                <a:spcPts val="0"/>
              </a:spcAft>
              <a:buClr>
                <a:schemeClr val="dk1"/>
              </a:buClr>
              <a:buSzPts val="1000"/>
              <a:buFont typeface="DM Sans"/>
              <a:buChar char="○"/>
              <a:defRPr sz="1000">
                <a:solidFill>
                  <a:schemeClr val="dk1"/>
                </a:solidFill>
              </a:defRPr>
            </a:lvl5pPr>
            <a:lvl6pPr indent="-292100" lvl="5" marL="2743200">
              <a:lnSpc>
                <a:spcPct val="100000"/>
              </a:lnSpc>
              <a:spcBef>
                <a:spcPts val="800"/>
              </a:spcBef>
              <a:spcAft>
                <a:spcPts val="0"/>
              </a:spcAft>
              <a:buClr>
                <a:schemeClr val="dk1"/>
              </a:buClr>
              <a:buSzPts val="1000"/>
              <a:buFont typeface="DM Sans"/>
              <a:buChar char="■"/>
              <a:defRPr sz="1000">
                <a:solidFill>
                  <a:schemeClr val="dk1"/>
                </a:solidFill>
              </a:defRPr>
            </a:lvl6pPr>
            <a:lvl7pPr indent="-292100" lvl="6" marL="3200400">
              <a:lnSpc>
                <a:spcPct val="100000"/>
              </a:lnSpc>
              <a:spcBef>
                <a:spcPts val="800"/>
              </a:spcBef>
              <a:spcAft>
                <a:spcPts val="0"/>
              </a:spcAft>
              <a:buClr>
                <a:schemeClr val="dk1"/>
              </a:buClr>
              <a:buSzPts val="1000"/>
              <a:buFont typeface="DM Sans"/>
              <a:buChar char="●"/>
              <a:defRPr sz="1000">
                <a:solidFill>
                  <a:schemeClr val="dk1"/>
                </a:solidFill>
              </a:defRPr>
            </a:lvl7pPr>
            <a:lvl8pPr indent="-292100" lvl="7" marL="3657600">
              <a:lnSpc>
                <a:spcPct val="100000"/>
              </a:lnSpc>
              <a:spcBef>
                <a:spcPts val="800"/>
              </a:spcBef>
              <a:spcAft>
                <a:spcPts val="0"/>
              </a:spcAft>
              <a:buClr>
                <a:schemeClr val="dk1"/>
              </a:buClr>
              <a:buSzPts val="1000"/>
              <a:buFont typeface="DM Sans"/>
              <a:buChar char="○"/>
              <a:defRPr sz="1000">
                <a:solidFill>
                  <a:schemeClr val="dk1"/>
                </a:solidFill>
              </a:defRPr>
            </a:lvl8pPr>
            <a:lvl9pPr indent="-292100" lvl="8" marL="4114800">
              <a:lnSpc>
                <a:spcPct val="100000"/>
              </a:lnSpc>
              <a:spcBef>
                <a:spcPts val="800"/>
              </a:spcBef>
              <a:spcAft>
                <a:spcPts val="800"/>
              </a:spcAft>
              <a:buClr>
                <a:schemeClr val="dk1"/>
              </a:buClr>
              <a:buSzPts val="1000"/>
              <a:buFont typeface="DM Sans"/>
              <a:buChar char="■"/>
              <a:defRPr sz="1000">
                <a:solidFill>
                  <a:schemeClr val="dk1"/>
                </a:solidFill>
              </a:defRPr>
            </a:lvl9pPr>
          </a:lstStyle>
          <a:p/>
        </p:txBody>
      </p:sp>
      <p:sp>
        <p:nvSpPr>
          <p:cNvPr id="120" name="Google Shape;120;p21"/>
          <p:cNvSpPr txBox="1"/>
          <p:nvPr>
            <p:ph idx="5" type="subTitle"/>
          </p:nvPr>
        </p:nvSpPr>
        <p:spPr>
          <a:xfrm>
            <a:off x="4889774" y="2169054"/>
            <a:ext cx="1645800" cy="4527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400"/>
              <a:buNone/>
              <a:defRPr>
                <a:solidFill>
                  <a:schemeClr val="dk1"/>
                </a:solidFill>
              </a:defRPr>
            </a:lvl1pPr>
            <a:lvl2pPr lvl="1">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2pPr>
            <a:lvl3pPr lvl="2">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3pPr>
            <a:lvl4pPr lvl="3">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4pPr>
            <a:lvl5pPr lvl="4">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5pPr>
            <a:lvl6pPr lvl="5">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6pPr>
            <a:lvl7pPr lvl="6">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7pPr>
            <a:lvl8pPr lvl="7">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8pPr>
            <a:lvl9pPr lvl="8">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9pPr>
          </a:lstStyle>
          <a:p/>
        </p:txBody>
      </p:sp>
      <p:sp>
        <p:nvSpPr>
          <p:cNvPr id="121" name="Google Shape;121;p21"/>
          <p:cNvSpPr txBox="1"/>
          <p:nvPr>
            <p:ph idx="6" type="body"/>
          </p:nvPr>
        </p:nvSpPr>
        <p:spPr>
          <a:xfrm>
            <a:off x="7130875" y="2943375"/>
            <a:ext cx="1645800" cy="16080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lt1"/>
              </a:buClr>
              <a:buSzPts val="1000"/>
              <a:buFont typeface="DM Sans"/>
              <a:buChar char="●"/>
              <a:defRPr sz="1000"/>
            </a:lvl1pPr>
            <a:lvl2pPr indent="-292100" lvl="1" marL="914400">
              <a:spcBef>
                <a:spcPts val="800"/>
              </a:spcBef>
              <a:spcAft>
                <a:spcPts val="0"/>
              </a:spcAft>
              <a:buClr>
                <a:schemeClr val="lt1"/>
              </a:buClr>
              <a:buSzPts val="1000"/>
              <a:buFont typeface="DM Sans"/>
              <a:buChar char="○"/>
              <a:defRPr sz="1000"/>
            </a:lvl2pPr>
            <a:lvl3pPr indent="-292100" lvl="2" marL="1371600">
              <a:spcBef>
                <a:spcPts val="800"/>
              </a:spcBef>
              <a:spcAft>
                <a:spcPts val="0"/>
              </a:spcAft>
              <a:buClr>
                <a:schemeClr val="lt1"/>
              </a:buClr>
              <a:buSzPts val="1000"/>
              <a:buFont typeface="DM Sans"/>
              <a:buChar char="■"/>
              <a:defRPr sz="1000"/>
            </a:lvl3pPr>
            <a:lvl4pPr indent="-292100" lvl="3" marL="1828800">
              <a:spcBef>
                <a:spcPts val="800"/>
              </a:spcBef>
              <a:spcAft>
                <a:spcPts val="0"/>
              </a:spcAft>
              <a:buClr>
                <a:schemeClr val="lt1"/>
              </a:buClr>
              <a:buSzPts val="1000"/>
              <a:buFont typeface="DM Sans"/>
              <a:buChar char="●"/>
              <a:defRPr sz="1000"/>
            </a:lvl4pPr>
            <a:lvl5pPr indent="-292100" lvl="4" marL="2286000">
              <a:spcBef>
                <a:spcPts val="800"/>
              </a:spcBef>
              <a:spcAft>
                <a:spcPts val="0"/>
              </a:spcAft>
              <a:buClr>
                <a:schemeClr val="lt1"/>
              </a:buClr>
              <a:buSzPts val="1000"/>
              <a:buFont typeface="DM Sans"/>
              <a:buChar char="○"/>
              <a:defRPr sz="1000"/>
            </a:lvl5pPr>
            <a:lvl6pPr indent="-292100" lvl="5" marL="2743200">
              <a:spcBef>
                <a:spcPts val="800"/>
              </a:spcBef>
              <a:spcAft>
                <a:spcPts val="0"/>
              </a:spcAft>
              <a:buClr>
                <a:schemeClr val="lt1"/>
              </a:buClr>
              <a:buSzPts val="1000"/>
              <a:buFont typeface="DM Sans"/>
              <a:buChar char="■"/>
              <a:defRPr sz="1000"/>
            </a:lvl6pPr>
            <a:lvl7pPr indent="-292100" lvl="6" marL="3200400">
              <a:spcBef>
                <a:spcPts val="800"/>
              </a:spcBef>
              <a:spcAft>
                <a:spcPts val="0"/>
              </a:spcAft>
              <a:buClr>
                <a:schemeClr val="lt1"/>
              </a:buClr>
              <a:buSzPts val="1000"/>
              <a:buFont typeface="DM Sans"/>
              <a:buChar char="●"/>
              <a:defRPr sz="1000"/>
            </a:lvl7pPr>
            <a:lvl8pPr indent="-292100" lvl="7" marL="3657600">
              <a:spcBef>
                <a:spcPts val="800"/>
              </a:spcBef>
              <a:spcAft>
                <a:spcPts val="0"/>
              </a:spcAft>
              <a:buClr>
                <a:schemeClr val="lt1"/>
              </a:buClr>
              <a:buSzPts val="1000"/>
              <a:buFont typeface="DM Sans"/>
              <a:buChar char="○"/>
              <a:defRPr sz="1000"/>
            </a:lvl8pPr>
            <a:lvl9pPr indent="-292100" lvl="8" marL="4114800">
              <a:spcBef>
                <a:spcPts val="800"/>
              </a:spcBef>
              <a:spcAft>
                <a:spcPts val="800"/>
              </a:spcAft>
              <a:buClr>
                <a:schemeClr val="lt1"/>
              </a:buClr>
              <a:buSzPts val="1000"/>
              <a:buFont typeface="DM Sans"/>
              <a:buChar char="■"/>
              <a:defRPr sz="1000"/>
            </a:lvl9pPr>
          </a:lstStyle>
          <a:p/>
        </p:txBody>
      </p:sp>
      <p:sp>
        <p:nvSpPr>
          <p:cNvPr id="122" name="Google Shape;122;p21"/>
          <p:cNvSpPr txBox="1"/>
          <p:nvPr>
            <p:ph idx="7" type="subTitle"/>
          </p:nvPr>
        </p:nvSpPr>
        <p:spPr>
          <a:xfrm>
            <a:off x="7130874" y="2169054"/>
            <a:ext cx="1645800" cy="452700"/>
          </a:xfrm>
          <a:prstGeom prst="rect">
            <a:avLst/>
          </a:prstGeom>
        </p:spPr>
        <p:txBody>
          <a:bodyPr anchorCtr="0" anchor="t"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600"/>
              <a:buFont typeface="DM Sans Light"/>
              <a:buNone/>
              <a:defRPr sz="1600">
                <a:latin typeface="DM Sans Light"/>
                <a:ea typeface="DM Sans Light"/>
                <a:cs typeface="DM Sans Light"/>
                <a:sym typeface="DM Sans Light"/>
              </a:defRPr>
            </a:lvl2pPr>
            <a:lvl3pPr lvl="2">
              <a:spcBef>
                <a:spcPts val="0"/>
              </a:spcBef>
              <a:spcAft>
                <a:spcPts val="0"/>
              </a:spcAft>
              <a:buSzPts val="1600"/>
              <a:buFont typeface="DM Sans Light"/>
              <a:buNone/>
              <a:defRPr sz="1600">
                <a:latin typeface="DM Sans Light"/>
                <a:ea typeface="DM Sans Light"/>
                <a:cs typeface="DM Sans Light"/>
                <a:sym typeface="DM Sans Light"/>
              </a:defRPr>
            </a:lvl3pPr>
            <a:lvl4pPr lvl="3">
              <a:spcBef>
                <a:spcPts val="0"/>
              </a:spcBef>
              <a:spcAft>
                <a:spcPts val="0"/>
              </a:spcAft>
              <a:buSzPts val="1600"/>
              <a:buFont typeface="DM Sans Light"/>
              <a:buNone/>
              <a:defRPr sz="1600">
                <a:latin typeface="DM Sans Light"/>
                <a:ea typeface="DM Sans Light"/>
                <a:cs typeface="DM Sans Light"/>
                <a:sym typeface="DM Sans Light"/>
              </a:defRPr>
            </a:lvl4pPr>
            <a:lvl5pPr lvl="4">
              <a:spcBef>
                <a:spcPts val="0"/>
              </a:spcBef>
              <a:spcAft>
                <a:spcPts val="0"/>
              </a:spcAft>
              <a:buSzPts val="1600"/>
              <a:buFont typeface="DM Sans Light"/>
              <a:buNone/>
              <a:defRPr sz="1600">
                <a:latin typeface="DM Sans Light"/>
                <a:ea typeface="DM Sans Light"/>
                <a:cs typeface="DM Sans Light"/>
                <a:sym typeface="DM Sans Light"/>
              </a:defRPr>
            </a:lvl5pPr>
            <a:lvl6pPr lvl="5">
              <a:spcBef>
                <a:spcPts val="0"/>
              </a:spcBef>
              <a:spcAft>
                <a:spcPts val="0"/>
              </a:spcAft>
              <a:buSzPts val="1600"/>
              <a:buFont typeface="DM Sans Light"/>
              <a:buNone/>
              <a:defRPr sz="1600">
                <a:latin typeface="DM Sans Light"/>
                <a:ea typeface="DM Sans Light"/>
                <a:cs typeface="DM Sans Light"/>
                <a:sym typeface="DM Sans Light"/>
              </a:defRPr>
            </a:lvl6pPr>
            <a:lvl7pPr lvl="6">
              <a:spcBef>
                <a:spcPts val="0"/>
              </a:spcBef>
              <a:spcAft>
                <a:spcPts val="0"/>
              </a:spcAft>
              <a:buSzPts val="1600"/>
              <a:buFont typeface="DM Sans Light"/>
              <a:buNone/>
              <a:defRPr sz="1600">
                <a:latin typeface="DM Sans Light"/>
                <a:ea typeface="DM Sans Light"/>
                <a:cs typeface="DM Sans Light"/>
                <a:sym typeface="DM Sans Light"/>
              </a:defRPr>
            </a:lvl7pPr>
            <a:lvl8pPr lvl="7">
              <a:spcBef>
                <a:spcPts val="0"/>
              </a:spcBef>
              <a:spcAft>
                <a:spcPts val="0"/>
              </a:spcAft>
              <a:buSzPts val="1600"/>
              <a:buFont typeface="DM Sans Light"/>
              <a:buNone/>
              <a:defRPr sz="1600">
                <a:latin typeface="DM Sans Light"/>
                <a:ea typeface="DM Sans Light"/>
                <a:cs typeface="DM Sans Light"/>
                <a:sym typeface="DM Sans Light"/>
              </a:defRPr>
            </a:lvl8pPr>
            <a:lvl9pPr lvl="8">
              <a:spcBef>
                <a:spcPts val="0"/>
              </a:spcBef>
              <a:spcAft>
                <a:spcPts val="0"/>
              </a:spcAft>
              <a:buSzPts val="1600"/>
              <a:buFont typeface="DM Sans Light"/>
              <a:buNone/>
              <a:defRPr sz="1600">
                <a:latin typeface="DM Sans Light"/>
                <a:ea typeface="DM Sans Light"/>
                <a:cs typeface="DM Sans Light"/>
                <a:sym typeface="DM Sans Light"/>
              </a:defRPr>
            </a:lvl9pPr>
          </a:lstStyle>
          <a:p/>
        </p:txBody>
      </p:sp>
      <p:sp>
        <p:nvSpPr>
          <p:cNvPr id="123" name="Google Shape;123;p21"/>
          <p:cNvSpPr txBox="1"/>
          <p:nvPr>
            <p:ph idx="8" type="body"/>
          </p:nvPr>
        </p:nvSpPr>
        <p:spPr>
          <a:xfrm>
            <a:off x="360525" y="2943375"/>
            <a:ext cx="1645800" cy="16080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DM Sans"/>
              <a:buChar char="●"/>
              <a:defRPr sz="1000">
                <a:solidFill>
                  <a:schemeClr val="dk1"/>
                </a:solidFill>
              </a:defRPr>
            </a:lvl1pPr>
            <a:lvl2pPr indent="-292100" lvl="1" marL="914400">
              <a:spcBef>
                <a:spcPts val="800"/>
              </a:spcBef>
              <a:spcAft>
                <a:spcPts val="0"/>
              </a:spcAft>
              <a:buClr>
                <a:schemeClr val="dk1"/>
              </a:buClr>
              <a:buSzPts val="1000"/>
              <a:buFont typeface="DM Sans"/>
              <a:buChar char="○"/>
              <a:defRPr sz="1000">
                <a:solidFill>
                  <a:schemeClr val="dk1"/>
                </a:solidFill>
              </a:defRPr>
            </a:lvl2pPr>
            <a:lvl3pPr indent="-292100" lvl="2" marL="1371600">
              <a:spcBef>
                <a:spcPts val="800"/>
              </a:spcBef>
              <a:spcAft>
                <a:spcPts val="0"/>
              </a:spcAft>
              <a:buClr>
                <a:schemeClr val="dk1"/>
              </a:buClr>
              <a:buSzPts val="1000"/>
              <a:buFont typeface="DM Sans"/>
              <a:buChar char="■"/>
              <a:defRPr sz="1000">
                <a:solidFill>
                  <a:schemeClr val="dk1"/>
                </a:solidFill>
              </a:defRPr>
            </a:lvl3pPr>
            <a:lvl4pPr indent="-292100" lvl="3" marL="1828800">
              <a:spcBef>
                <a:spcPts val="800"/>
              </a:spcBef>
              <a:spcAft>
                <a:spcPts val="0"/>
              </a:spcAft>
              <a:buClr>
                <a:schemeClr val="dk1"/>
              </a:buClr>
              <a:buSzPts val="1000"/>
              <a:buFont typeface="DM Sans"/>
              <a:buChar char="●"/>
              <a:defRPr sz="1000">
                <a:solidFill>
                  <a:schemeClr val="dk1"/>
                </a:solidFill>
              </a:defRPr>
            </a:lvl4pPr>
            <a:lvl5pPr indent="-292100" lvl="4" marL="2286000">
              <a:spcBef>
                <a:spcPts val="800"/>
              </a:spcBef>
              <a:spcAft>
                <a:spcPts val="0"/>
              </a:spcAft>
              <a:buClr>
                <a:schemeClr val="dk1"/>
              </a:buClr>
              <a:buSzPts val="1000"/>
              <a:buFont typeface="DM Sans"/>
              <a:buChar char="○"/>
              <a:defRPr sz="1000">
                <a:solidFill>
                  <a:schemeClr val="dk1"/>
                </a:solidFill>
              </a:defRPr>
            </a:lvl5pPr>
            <a:lvl6pPr indent="-292100" lvl="5" marL="2743200">
              <a:spcBef>
                <a:spcPts val="800"/>
              </a:spcBef>
              <a:spcAft>
                <a:spcPts val="0"/>
              </a:spcAft>
              <a:buClr>
                <a:schemeClr val="dk1"/>
              </a:buClr>
              <a:buSzPts val="1000"/>
              <a:buFont typeface="DM Sans"/>
              <a:buChar char="■"/>
              <a:defRPr sz="1000">
                <a:solidFill>
                  <a:schemeClr val="dk1"/>
                </a:solidFill>
              </a:defRPr>
            </a:lvl6pPr>
            <a:lvl7pPr indent="-292100" lvl="6" marL="3200400">
              <a:spcBef>
                <a:spcPts val="800"/>
              </a:spcBef>
              <a:spcAft>
                <a:spcPts val="0"/>
              </a:spcAft>
              <a:buClr>
                <a:schemeClr val="dk1"/>
              </a:buClr>
              <a:buSzPts val="1000"/>
              <a:buFont typeface="DM Sans"/>
              <a:buChar char="●"/>
              <a:defRPr sz="1000">
                <a:solidFill>
                  <a:schemeClr val="dk1"/>
                </a:solidFill>
              </a:defRPr>
            </a:lvl7pPr>
            <a:lvl8pPr indent="-292100" lvl="7" marL="3657600">
              <a:spcBef>
                <a:spcPts val="800"/>
              </a:spcBef>
              <a:spcAft>
                <a:spcPts val="0"/>
              </a:spcAft>
              <a:buClr>
                <a:schemeClr val="dk1"/>
              </a:buClr>
              <a:buSzPts val="1000"/>
              <a:buFont typeface="DM Sans"/>
              <a:buChar char="○"/>
              <a:defRPr sz="1000">
                <a:solidFill>
                  <a:schemeClr val="dk1"/>
                </a:solidFill>
              </a:defRPr>
            </a:lvl8pPr>
            <a:lvl9pPr indent="-292100" lvl="8" marL="4114800">
              <a:spcBef>
                <a:spcPts val="800"/>
              </a:spcBef>
              <a:spcAft>
                <a:spcPts val="800"/>
              </a:spcAft>
              <a:buClr>
                <a:schemeClr val="dk1"/>
              </a:buClr>
              <a:buSzPts val="1000"/>
              <a:buFont typeface="DM Sans"/>
              <a:buChar char="■"/>
              <a:defRPr sz="1000">
                <a:solidFill>
                  <a:schemeClr val="dk1"/>
                </a:solidFill>
              </a:defRPr>
            </a:lvl9pPr>
          </a:lstStyle>
          <a:p/>
        </p:txBody>
      </p:sp>
      <p:sp>
        <p:nvSpPr>
          <p:cNvPr id="124" name="Google Shape;124;p21"/>
          <p:cNvSpPr txBox="1"/>
          <p:nvPr>
            <p:ph idx="9" type="subTitle"/>
          </p:nvPr>
        </p:nvSpPr>
        <p:spPr>
          <a:xfrm>
            <a:off x="360533" y="2169054"/>
            <a:ext cx="1645800" cy="4527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400"/>
              <a:buNone/>
              <a:defRPr>
                <a:solidFill>
                  <a:schemeClr val="dk1"/>
                </a:solidFill>
              </a:defRPr>
            </a:lvl1pPr>
            <a:lvl2pPr lvl="1">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2pPr>
            <a:lvl3pPr lvl="2">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3pPr>
            <a:lvl4pPr lvl="3">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4pPr>
            <a:lvl5pPr lvl="4">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5pPr>
            <a:lvl6pPr lvl="5">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6pPr>
            <a:lvl7pPr lvl="6">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7pPr>
            <a:lvl8pPr lvl="7">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8pPr>
            <a:lvl9pPr lvl="8">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9pPr>
          </a:lstStyle>
          <a:p/>
        </p:txBody>
      </p:sp>
      <p:sp>
        <p:nvSpPr>
          <p:cNvPr id="125" name="Google Shape;125;p21"/>
          <p:cNvSpPr txBox="1"/>
          <p:nvPr>
            <p:ph idx="13" type="subTitle"/>
          </p:nvPr>
        </p:nvSpPr>
        <p:spPr>
          <a:xfrm>
            <a:off x="2490450" y="732775"/>
            <a:ext cx="4163100" cy="138600"/>
          </a:xfrm>
          <a:prstGeom prst="rect">
            <a:avLst/>
          </a:prstGeom>
        </p:spPr>
        <p:txBody>
          <a:bodyPr anchorCtr="0" anchor="b" bIns="0" lIns="0" spcFirstLastPara="1" rIns="0" wrap="square" tIns="0">
            <a:spAutoFit/>
          </a:bodyPr>
          <a:lstStyle>
            <a:lvl1pPr lvl="0" algn="ctr">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1pPr>
            <a:lvl2pPr lvl="1" algn="ctr">
              <a:spcBef>
                <a:spcPts val="0"/>
              </a:spcBef>
              <a:spcAft>
                <a:spcPts val="0"/>
              </a:spcAft>
              <a:buClr>
                <a:schemeClr val="dk1"/>
              </a:buClr>
              <a:buSzPts val="1400"/>
              <a:buFont typeface="DM Sans Light"/>
              <a:buNone/>
              <a:defRPr>
                <a:solidFill>
                  <a:schemeClr val="dk1"/>
                </a:solidFill>
                <a:latin typeface="DM Sans Light"/>
                <a:ea typeface="DM Sans Light"/>
                <a:cs typeface="DM Sans Light"/>
                <a:sym typeface="DM Sans Light"/>
              </a:defRPr>
            </a:lvl2pPr>
            <a:lvl3pPr lvl="2" algn="ctr">
              <a:spcBef>
                <a:spcPts val="0"/>
              </a:spcBef>
              <a:spcAft>
                <a:spcPts val="0"/>
              </a:spcAft>
              <a:buClr>
                <a:schemeClr val="dk1"/>
              </a:buClr>
              <a:buSzPts val="1400"/>
              <a:buFont typeface="DM Sans Light"/>
              <a:buNone/>
              <a:defRPr>
                <a:solidFill>
                  <a:schemeClr val="dk1"/>
                </a:solidFill>
                <a:latin typeface="DM Sans Light"/>
                <a:ea typeface="DM Sans Light"/>
                <a:cs typeface="DM Sans Light"/>
                <a:sym typeface="DM Sans Light"/>
              </a:defRPr>
            </a:lvl3pPr>
            <a:lvl4pPr lvl="3" algn="ctr">
              <a:spcBef>
                <a:spcPts val="0"/>
              </a:spcBef>
              <a:spcAft>
                <a:spcPts val="0"/>
              </a:spcAft>
              <a:buClr>
                <a:schemeClr val="dk1"/>
              </a:buClr>
              <a:buSzPts val="1400"/>
              <a:buFont typeface="DM Sans Light"/>
              <a:buNone/>
              <a:defRPr>
                <a:solidFill>
                  <a:schemeClr val="dk1"/>
                </a:solidFill>
                <a:latin typeface="DM Sans Light"/>
                <a:ea typeface="DM Sans Light"/>
                <a:cs typeface="DM Sans Light"/>
                <a:sym typeface="DM Sans Light"/>
              </a:defRPr>
            </a:lvl4pPr>
            <a:lvl5pPr lvl="4" algn="ctr">
              <a:spcBef>
                <a:spcPts val="0"/>
              </a:spcBef>
              <a:spcAft>
                <a:spcPts val="0"/>
              </a:spcAft>
              <a:buClr>
                <a:schemeClr val="dk1"/>
              </a:buClr>
              <a:buSzPts val="1400"/>
              <a:buFont typeface="DM Sans Light"/>
              <a:buNone/>
              <a:defRPr>
                <a:solidFill>
                  <a:schemeClr val="dk1"/>
                </a:solidFill>
                <a:latin typeface="DM Sans Light"/>
                <a:ea typeface="DM Sans Light"/>
                <a:cs typeface="DM Sans Light"/>
                <a:sym typeface="DM Sans Light"/>
              </a:defRPr>
            </a:lvl5pPr>
            <a:lvl6pPr lvl="5" algn="ctr">
              <a:spcBef>
                <a:spcPts val="0"/>
              </a:spcBef>
              <a:spcAft>
                <a:spcPts val="0"/>
              </a:spcAft>
              <a:buClr>
                <a:schemeClr val="dk1"/>
              </a:buClr>
              <a:buSzPts val="1400"/>
              <a:buFont typeface="DM Sans Light"/>
              <a:buNone/>
              <a:defRPr>
                <a:solidFill>
                  <a:schemeClr val="dk1"/>
                </a:solidFill>
                <a:latin typeface="DM Sans Light"/>
                <a:ea typeface="DM Sans Light"/>
                <a:cs typeface="DM Sans Light"/>
                <a:sym typeface="DM Sans Light"/>
              </a:defRPr>
            </a:lvl6pPr>
            <a:lvl7pPr lvl="6" algn="ctr">
              <a:spcBef>
                <a:spcPts val="0"/>
              </a:spcBef>
              <a:spcAft>
                <a:spcPts val="0"/>
              </a:spcAft>
              <a:buClr>
                <a:schemeClr val="dk1"/>
              </a:buClr>
              <a:buSzPts val="1400"/>
              <a:buFont typeface="DM Sans Light"/>
              <a:buNone/>
              <a:defRPr>
                <a:solidFill>
                  <a:schemeClr val="dk1"/>
                </a:solidFill>
                <a:latin typeface="DM Sans Light"/>
                <a:ea typeface="DM Sans Light"/>
                <a:cs typeface="DM Sans Light"/>
                <a:sym typeface="DM Sans Light"/>
              </a:defRPr>
            </a:lvl7pPr>
            <a:lvl8pPr lvl="7" algn="ctr">
              <a:spcBef>
                <a:spcPts val="0"/>
              </a:spcBef>
              <a:spcAft>
                <a:spcPts val="0"/>
              </a:spcAft>
              <a:buClr>
                <a:schemeClr val="dk1"/>
              </a:buClr>
              <a:buSzPts val="1400"/>
              <a:buFont typeface="DM Sans Light"/>
              <a:buNone/>
              <a:defRPr>
                <a:solidFill>
                  <a:schemeClr val="dk1"/>
                </a:solidFill>
                <a:latin typeface="DM Sans Light"/>
                <a:ea typeface="DM Sans Light"/>
                <a:cs typeface="DM Sans Light"/>
                <a:sym typeface="DM Sans Light"/>
              </a:defRPr>
            </a:lvl8pPr>
            <a:lvl9pPr lvl="8" algn="ctr">
              <a:spcBef>
                <a:spcPts val="0"/>
              </a:spcBef>
              <a:spcAft>
                <a:spcPts val="0"/>
              </a:spcAft>
              <a:buClr>
                <a:schemeClr val="dk1"/>
              </a:buClr>
              <a:buSzPts val="1400"/>
              <a:buFont typeface="DM Sans Light"/>
              <a:buNone/>
              <a:defRPr>
                <a:solidFill>
                  <a:schemeClr val="dk1"/>
                </a:solidFill>
                <a:latin typeface="DM Sans Light"/>
                <a:ea typeface="DM Sans Light"/>
                <a:cs typeface="DM Sans Light"/>
                <a:sym typeface="DM Sans Light"/>
              </a:defRPr>
            </a:lvl9pPr>
          </a:lstStyle>
          <a:p/>
        </p:txBody>
      </p:sp>
      <p:sp>
        <p:nvSpPr>
          <p:cNvPr id="126" name="Google Shape;126;p21"/>
          <p:cNvSpPr txBox="1"/>
          <p:nvPr>
            <p:ph type="title"/>
          </p:nvPr>
        </p:nvSpPr>
        <p:spPr>
          <a:xfrm>
            <a:off x="1938175" y="988550"/>
            <a:ext cx="5267700" cy="587700"/>
          </a:xfrm>
          <a:prstGeom prst="rect">
            <a:avLst/>
          </a:prstGeom>
        </p:spPr>
        <p:txBody>
          <a:bodyPr anchorCtr="0" anchor="t" bIns="0" lIns="0" spcFirstLastPara="1" rIns="0" wrap="square" tIns="0">
            <a:noAutofit/>
          </a:bodyPr>
          <a:lstStyle>
            <a:lvl1pPr lvl="0" algn="ctr">
              <a:spcBef>
                <a:spcPts val="0"/>
              </a:spcBef>
              <a:spcAft>
                <a:spcPts val="0"/>
              </a:spcAft>
              <a:buNone/>
              <a:defRPr sz="2200">
                <a:solidFill>
                  <a:schemeClr val="dk1"/>
                </a:solidFill>
              </a:defRPr>
            </a:lvl1pPr>
            <a:lvl2pPr lvl="1" algn="ctr">
              <a:spcBef>
                <a:spcPts val="0"/>
              </a:spcBef>
              <a:spcAft>
                <a:spcPts val="0"/>
              </a:spcAft>
              <a:buNone/>
              <a:defRPr sz="2200">
                <a:solidFill>
                  <a:schemeClr val="dk1"/>
                </a:solidFill>
              </a:defRPr>
            </a:lvl2pPr>
            <a:lvl3pPr lvl="2" algn="ctr">
              <a:spcBef>
                <a:spcPts val="0"/>
              </a:spcBef>
              <a:spcAft>
                <a:spcPts val="0"/>
              </a:spcAft>
              <a:buNone/>
              <a:defRPr sz="2200">
                <a:solidFill>
                  <a:schemeClr val="dk1"/>
                </a:solidFill>
              </a:defRPr>
            </a:lvl3pPr>
            <a:lvl4pPr lvl="3" algn="ctr">
              <a:spcBef>
                <a:spcPts val="0"/>
              </a:spcBef>
              <a:spcAft>
                <a:spcPts val="0"/>
              </a:spcAft>
              <a:buNone/>
              <a:defRPr sz="2200">
                <a:solidFill>
                  <a:schemeClr val="dk1"/>
                </a:solidFill>
              </a:defRPr>
            </a:lvl4pPr>
            <a:lvl5pPr lvl="4" algn="ctr">
              <a:spcBef>
                <a:spcPts val="0"/>
              </a:spcBef>
              <a:spcAft>
                <a:spcPts val="0"/>
              </a:spcAft>
              <a:buNone/>
              <a:defRPr sz="2200">
                <a:solidFill>
                  <a:schemeClr val="dk1"/>
                </a:solidFill>
              </a:defRPr>
            </a:lvl5pPr>
            <a:lvl6pPr lvl="5" algn="ctr">
              <a:spcBef>
                <a:spcPts val="0"/>
              </a:spcBef>
              <a:spcAft>
                <a:spcPts val="0"/>
              </a:spcAft>
              <a:buNone/>
              <a:defRPr sz="2200">
                <a:solidFill>
                  <a:schemeClr val="dk1"/>
                </a:solidFill>
              </a:defRPr>
            </a:lvl6pPr>
            <a:lvl7pPr lvl="6" algn="ctr">
              <a:spcBef>
                <a:spcPts val="0"/>
              </a:spcBef>
              <a:spcAft>
                <a:spcPts val="0"/>
              </a:spcAft>
              <a:buNone/>
              <a:defRPr sz="2200">
                <a:solidFill>
                  <a:schemeClr val="dk1"/>
                </a:solidFill>
              </a:defRPr>
            </a:lvl7pPr>
            <a:lvl8pPr lvl="7" algn="ctr">
              <a:spcBef>
                <a:spcPts val="0"/>
              </a:spcBef>
              <a:spcAft>
                <a:spcPts val="0"/>
              </a:spcAft>
              <a:buNone/>
              <a:defRPr sz="2200">
                <a:solidFill>
                  <a:schemeClr val="dk1"/>
                </a:solidFill>
              </a:defRPr>
            </a:lvl8pPr>
            <a:lvl9pPr lvl="8" algn="ctr">
              <a:spcBef>
                <a:spcPts val="0"/>
              </a:spcBef>
              <a:spcAft>
                <a:spcPts val="0"/>
              </a:spcAft>
              <a:buNone/>
              <a:defRPr sz="2200">
                <a:solidFill>
                  <a:schemeClr val="dk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ve big ideas">
  <p:cSld name="BLANK_1_1_1_1_1_1_1_1_1_1_1_1_1_1_1_3">
    <p:bg>
      <p:bgPr>
        <a:solidFill>
          <a:schemeClr val="accent2"/>
        </a:solidFill>
      </p:bgPr>
    </p:bg>
    <p:spTree>
      <p:nvGrpSpPr>
        <p:cNvPr id="127" name="Shape 127"/>
        <p:cNvGrpSpPr/>
        <p:nvPr/>
      </p:nvGrpSpPr>
      <p:grpSpPr>
        <a:xfrm>
          <a:off x="0" y="0"/>
          <a:ext cx="0" cy="0"/>
          <a:chOff x="0" y="0"/>
          <a:chExt cx="0" cy="0"/>
        </a:xfrm>
      </p:grpSpPr>
      <p:sp>
        <p:nvSpPr>
          <p:cNvPr id="128" name="Google Shape;128;p22"/>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lt1"/>
                </a:solidFill>
                <a:latin typeface="DM Sans"/>
                <a:ea typeface="DM Sans"/>
                <a:cs typeface="DM Sans"/>
                <a:sym typeface="DM Sans"/>
              </a:defRPr>
            </a:lvl1pPr>
            <a:lvl2pPr lvl="1" algn="r">
              <a:buNone/>
              <a:defRPr sz="700">
                <a:solidFill>
                  <a:schemeClr val="lt1"/>
                </a:solidFill>
                <a:latin typeface="DM Sans"/>
                <a:ea typeface="DM Sans"/>
                <a:cs typeface="DM Sans"/>
                <a:sym typeface="DM Sans"/>
              </a:defRPr>
            </a:lvl2pPr>
            <a:lvl3pPr lvl="2" algn="r">
              <a:buNone/>
              <a:defRPr sz="700">
                <a:solidFill>
                  <a:schemeClr val="lt1"/>
                </a:solidFill>
                <a:latin typeface="DM Sans"/>
                <a:ea typeface="DM Sans"/>
                <a:cs typeface="DM Sans"/>
                <a:sym typeface="DM Sans"/>
              </a:defRPr>
            </a:lvl3pPr>
            <a:lvl4pPr lvl="3" algn="r">
              <a:buNone/>
              <a:defRPr sz="700">
                <a:solidFill>
                  <a:schemeClr val="lt1"/>
                </a:solidFill>
                <a:latin typeface="DM Sans"/>
                <a:ea typeface="DM Sans"/>
                <a:cs typeface="DM Sans"/>
                <a:sym typeface="DM Sans"/>
              </a:defRPr>
            </a:lvl4pPr>
            <a:lvl5pPr lvl="4" algn="r">
              <a:buNone/>
              <a:defRPr sz="700">
                <a:solidFill>
                  <a:schemeClr val="lt1"/>
                </a:solidFill>
                <a:latin typeface="DM Sans"/>
                <a:ea typeface="DM Sans"/>
                <a:cs typeface="DM Sans"/>
                <a:sym typeface="DM Sans"/>
              </a:defRPr>
            </a:lvl5pPr>
            <a:lvl6pPr lvl="5" algn="r">
              <a:buNone/>
              <a:defRPr sz="700">
                <a:solidFill>
                  <a:schemeClr val="lt1"/>
                </a:solidFill>
                <a:latin typeface="DM Sans"/>
                <a:ea typeface="DM Sans"/>
                <a:cs typeface="DM Sans"/>
                <a:sym typeface="DM Sans"/>
              </a:defRPr>
            </a:lvl6pPr>
            <a:lvl7pPr lvl="6" algn="r">
              <a:buNone/>
              <a:defRPr sz="700">
                <a:solidFill>
                  <a:schemeClr val="lt1"/>
                </a:solidFill>
                <a:latin typeface="DM Sans"/>
                <a:ea typeface="DM Sans"/>
                <a:cs typeface="DM Sans"/>
                <a:sym typeface="DM Sans"/>
              </a:defRPr>
            </a:lvl7pPr>
            <a:lvl8pPr lvl="7" algn="r">
              <a:buNone/>
              <a:defRPr sz="700">
                <a:solidFill>
                  <a:schemeClr val="lt1"/>
                </a:solidFill>
                <a:latin typeface="DM Sans"/>
                <a:ea typeface="DM Sans"/>
                <a:cs typeface="DM Sans"/>
                <a:sym typeface="DM Sans"/>
              </a:defRPr>
            </a:lvl8pPr>
            <a:lvl9pPr lvl="8" algn="r">
              <a:buNone/>
              <a:defRPr sz="700">
                <a:solidFill>
                  <a:schemeClr val="lt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129" name="Google Shape;129;p22"/>
          <p:cNvSpPr txBox="1"/>
          <p:nvPr>
            <p:ph idx="1"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SzPts val="700"/>
              <a:buFont typeface="DM Sans"/>
              <a:buNone/>
              <a:defRPr sz="700">
                <a:latin typeface="DM Sans"/>
                <a:ea typeface="DM Sans"/>
                <a:cs typeface="DM Sans"/>
                <a:sym typeface="DM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0" name="Google Shape;130;p22"/>
          <p:cNvSpPr txBox="1"/>
          <p:nvPr>
            <p:ph idx="2" type="body"/>
          </p:nvPr>
        </p:nvSpPr>
        <p:spPr>
          <a:xfrm>
            <a:off x="361975" y="3231275"/>
            <a:ext cx="1457400" cy="1077600"/>
          </a:xfrm>
          <a:prstGeom prst="rect">
            <a:avLst/>
          </a:prstGeom>
        </p:spPr>
        <p:txBody>
          <a:bodyPr anchorCtr="0" anchor="t" bIns="0" lIns="0" spcFirstLastPara="1" rIns="0" wrap="square" tIns="0">
            <a:noAutofit/>
          </a:bodyPr>
          <a:lstStyle>
            <a:lvl1pPr indent="-292100" lvl="0" marL="457200">
              <a:lnSpc>
                <a:spcPct val="100000"/>
              </a:lnSpc>
              <a:spcBef>
                <a:spcPts val="0"/>
              </a:spcBef>
              <a:spcAft>
                <a:spcPts val="0"/>
              </a:spcAft>
              <a:buSzPts val="1000"/>
              <a:buFont typeface="DM Sans Light"/>
              <a:buChar char="●"/>
              <a:defRPr sz="1000">
                <a:latin typeface="DM Sans Light"/>
                <a:ea typeface="DM Sans Light"/>
                <a:cs typeface="DM Sans Light"/>
                <a:sym typeface="DM Sans Light"/>
              </a:defRPr>
            </a:lvl1pPr>
            <a:lvl2pPr indent="-292100" lvl="1" marL="914400">
              <a:lnSpc>
                <a:spcPct val="100000"/>
              </a:lnSpc>
              <a:spcBef>
                <a:spcPts val="800"/>
              </a:spcBef>
              <a:spcAft>
                <a:spcPts val="0"/>
              </a:spcAft>
              <a:buSzPts val="1000"/>
              <a:buFont typeface="DM Sans Light"/>
              <a:buChar char="○"/>
              <a:defRPr sz="1000">
                <a:latin typeface="DM Sans Light"/>
                <a:ea typeface="DM Sans Light"/>
                <a:cs typeface="DM Sans Light"/>
                <a:sym typeface="DM Sans Light"/>
              </a:defRPr>
            </a:lvl2pPr>
            <a:lvl3pPr indent="-292100" lvl="2" marL="1371600">
              <a:lnSpc>
                <a:spcPct val="100000"/>
              </a:lnSpc>
              <a:spcBef>
                <a:spcPts val="800"/>
              </a:spcBef>
              <a:spcAft>
                <a:spcPts val="0"/>
              </a:spcAft>
              <a:buSzPts val="1000"/>
              <a:buFont typeface="DM Sans Light"/>
              <a:buChar char="■"/>
              <a:defRPr sz="1000">
                <a:latin typeface="DM Sans Light"/>
                <a:ea typeface="DM Sans Light"/>
                <a:cs typeface="DM Sans Light"/>
                <a:sym typeface="DM Sans Light"/>
              </a:defRPr>
            </a:lvl3pPr>
            <a:lvl4pPr indent="-292100" lvl="3" marL="1828800">
              <a:lnSpc>
                <a:spcPct val="100000"/>
              </a:lnSpc>
              <a:spcBef>
                <a:spcPts val="800"/>
              </a:spcBef>
              <a:spcAft>
                <a:spcPts val="0"/>
              </a:spcAft>
              <a:buSzPts val="1000"/>
              <a:buFont typeface="DM Sans Light"/>
              <a:buChar char="●"/>
              <a:defRPr sz="1000">
                <a:latin typeface="DM Sans Light"/>
                <a:ea typeface="DM Sans Light"/>
                <a:cs typeface="DM Sans Light"/>
                <a:sym typeface="DM Sans Light"/>
              </a:defRPr>
            </a:lvl4pPr>
            <a:lvl5pPr indent="-292100" lvl="4" marL="2286000">
              <a:lnSpc>
                <a:spcPct val="100000"/>
              </a:lnSpc>
              <a:spcBef>
                <a:spcPts val="800"/>
              </a:spcBef>
              <a:spcAft>
                <a:spcPts val="0"/>
              </a:spcAft>
              <a:buSzPts val="1000"/>
              <a:buFont typeface="DM Sans Light"/>
              <a:buChar char="○"/>
              <a:defRPr sz="1000">
                <a:latin typeface="DM Sans Light"/>
                <a:ea typeface="DM Sans Light"/>
                <a:cs typeface="DM Sans Light"/>
                <a:sym typeface="DM Sans Light"/>
              </a:defRPr>
            </a:lvl5pPr>
            <a:lvl6pPr indent="-292100" lvl="5" marL="2743200">
              <a:lnSpc>
                <a:spcPct val="100000"/>
              </a:lnSpc>
              <a:spcBef>
                <a:spcPts val="800"/>
              </a:spcBef>
              <a:spcAft>
                <a:spcPts val="0"/>
              </a:spcAft>
              <a:buSzPts val="1000"/>
              <a:buFont typeface="DM Sans Light"/>
              <a:buChar char="■"/>
              <a:defRPr sz="1000">
                <a:latin typeface="DM Sans Light"/>
                <a:ea typeface="DM Sans Light"/>
                <a:cs typeface="DM Sans Light"/>
                <a:sym typeface="DM Sans Light"/>
              </a:defRPr>
            </a:lvl6pPr>
            <a:lvl7pPr indent="-292100" lvl="6" marL="3200400">
              <a:lnSpc>
                <a:spcPct val="100000"/>
              </a:lnSpc>
              <a:spcBef>
                <a:spcPts val="800"/>
              </a:spcBef>
              <a:spcAft>
                <a:spcPts val="0"/>
              </a:spcAft>
              <a:buSzPts val="1000"/>
              <a:buFont typeface="DM Sans Light"/>
              <a:buChar char="●"/>
              <a:defRPr sz="1000">
                <a:latin typeface="DM Sans Light"/>
                <a:ea typeface="DM Sans Light"/>
                <a:cs typeface="DM Sans Light"/>
                <a:sym typeface="DM Sans Light"/>
              </a:defRPr>
            </a:lvl7pPr>
            <a:lvl8pPr indent="-292100" lvl="7" marL="3657600">
              <a:lnSpc>
                <a:spcPct val="100000"/>
              </a:lnSpc>
              <a:spcBef>
                <a:spcPts val="800"/>
              </a:spcBef>
              <a:spcAft>
                <a:spcPts val="0"/>
              </a:spcAft>
              <a:buSzPts val="1000"/>
              <a:buFont typeface="DM Sans Light"/>
              <a:buChar char="○"/>
              <a:defRPr sz="1000">
                <a:latin typeface="DM Sans Light"/>
                <a:ea typeface="DM Sans Light"/>
                <a:cs typeface="DM Sans Light"/>
                <a:sym typeface="DM Sans Light"/>
              </a:defRPr>
            </a:lvl8pPr>
            <a:lvl9pPr indent="-292100" lvl="8" marL="4114800">
              <a:lnSpc>
                <a:spcPct val="100000"/>
              </a:lnSpc>
              <a:spcBef>
                <a:spcPts val="800"/>
              </a:spcBef>
              <a:spcAft>
                <a:spcPts val="800"/>
              </a:spcAft>
              <a:buSzPts val="1000"/>
              <a:buFont typeface="DM Sans Light"/>
              <a:buChar char="■"/>
              <a:defRPr sz="1000">
                <a:latin typeface="DM Sans Light"/>
                <a:ea typeface="DM Sans Light"/>
                <a:cs typeface="DM Sans Light"/>
                <a:sym typeface="DM Sans Light"/>
              </a:defRPr>
            </a:lvl9pPr>
          </a:lstStyle>
          <a:p/>
        </p:txBody>
      </p:sp>
      <p:sp>
        <p:nvSpPr>
          <p:cNvPr id="131" name="Google Shape;131;p22"/>
          <p:cNvSpPr txBox="1"/>
          <p:nvPr>
            <p:ph idx="3" type="subTitle"/>
          </p:nvPr>
        </p:nvSpPr>
        <p:spPr>
          <a:xfrm>
            <a:off x="361975" y="2556804"/>
            <a:ext cx="1457400" cy="452700"/>
          </a:xfrm>
          <a:prstGeom prst="rect">
            <a:avLst/>
          </a:prstGeom>
        </p:spPr>
        <p:txBody>
          <a:bodyPr anchorCtr="0" anchor="t"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Font typeface="DM Sans Light"/>
              <a:buNone/>
              <a:defRPr>
                <a:latin typeface="DM Sans Light"/>
                <a:ea typeface="DM Sans Light"/>
                <a:cs typeface="DM Sans Light"/>
                <a:sym typeface="DM Sans Light"/>
              </a:defRPr>
            </a:lvl2pPr>
            <a:lvl3pPr lvl="2">
              <a:spcBef>
                <a:spcPts val="0"/>
              </a:spcBef>
              <a:spcAft>
                <a:spcPts val="0"/>
              </a:spcAft>
              <a:buSzPts val="1400"/>
              <a:buFont typeface="DM Sans Light"/>
              <a:buNone/>
              <a:defRPr>
                <a:latin typeface="DM Sans Light"/>
                <a:ea typeface="DM Sans Light"/>
                <a:cs typeface="DM Sans Light"/>
                <a:sym typeface="DM Sans Light"/>
              </a:defRPr>
            </a:lvl3pPr>
            <a:lvl4pPr lvl="3">
              <a:spcBef>
                <a:spcPts val="0"/>
              </a:spcBef>
              <a:spcAft>
                <a:spcPts val="0"/>
              </a:spcAft>
              <a:buSzPts val="1400"/>
              <a:buFont typeface="DM Sans Light"/>
              <a:buNone/>
              <a:defRPr>
                <a:latin typeface="DM Sans Light"/>
                <a:ea typeface="DM Sans Light"/>
                <a:cs typeface="DM Sans Light"/>
                <a:sym typeface="DM Sans Light"/>
              </a:defRPr>
            </a:lvl4pPr>
            <a:lvl5pPr lvl="4">
              <a:spcBef>
                <a:spcPts val="0"/>
              </a:spcBef>
              <a:spcAft>
                <a:spcPts val="0"/>
              </a:spcAft>
              <a:buSzPts val="1400"/>
              <a:buFont typeface="DM Sans Light"/>
              <a:buNone/>
              <a:defRPr>
                <a:latin typeface="DM Sans Light"/>
                <a:ea typeface="DM Sans Light"/>
                <a:cs typeface="DM Sans Light"/>
                <a:sym typeface="DM Sans Light"/>
              </a:defRPr>
            </a:lvl5pPr>
            <a:lvl6pPr lvl="5">
              <a:spcBef>
                <a:spcPts val="0"/>
              </a:spcBef>
              <a:spcAft>
                <a:spcPts val="0"/>
              </a:spcAft>
              <a:buSzPts val="1400"/>
              <a:buFont typeface="DM Sans Light"/>
              <a:buNone/>
              <a:defRPr>
                <a:latin typeface="DM Sans Light"/>
                <a:ea typeface="DM Sans Light"/>
                <a:cs typeface="DM Sans Light"/>
                <a:sym typeface="DM Sans Light"/>
              </a:defRPr>
            </a:lvl6pPr>
            <a:lvl7pPr lvl="6">
              <a:spcBef>
                <a:spcPts val="0"/>
              </a:spcBef>
              <a:spcAft>
                <a:spcPts val="0"/>
              </a:spcAft>
              <a:buSzPts val="1400"/>
              <a:buFont typeface="DM Sans Light"/>
              <a:buNone/>
              <a:defRPr>
                <a:latin typeface="DM Sans Light"/>
                <a:ea typeface="DM Sans Light"/>
                <a:cs typeface="DM Sans Light"/>
                <a:sym typeface="DM Sans Light"/>
              </a:defRPr>
            </a:lvl7pPr>
            <a:lvl8pPr lvl="7">
              <a:spcBef>
                <a:spcPts val="0"/>
              </a:spcBef>
              <a:spcAft>
                <a:spcPts val="0"/>
              </a:spcAft>
              <a:buSzPts val="1400"/>
              <a:buFont typeface="DM Sans Light"/>
              <a:buNone/>
              <a:defRPr>
                <a:latin typeface="DM Sans Light"/>
                <a:ea typeface="DM Sans Light"/>
                <a:cs typeface="DM Sans Light"/>
                <a:sym typeface="DM Sans Light"/>
              </a:defRPr>
            </a:lvl8pPr>
            <a:lvl9pPr lvl="8">
              <a:spcBef>
                <a:spcPts val="0"/>
              </a:spcBef>
              <a:spcAft>
                <a:spcPts val="0"/>
              </a:spcAft>
              <a:buSzPts val="1400"/>
              <a:buFont typeface="DM Sans Light"/>
              <a:buNone/>
              <a:defRPr>
                <a:latin typeface="DM Sans Light"/>
                <a:ea typeface="DM Sans Light"/>
                <a:cs typeface="DM Sans Light"/>
                <a:sym typeface="DM Sans Light"/>
              </a:defRPr>
            </a:lvl9pPr>
          </a:lstStyle>
          <a:p/>
        </p:txBody>
      </p:sp>
      <p:sp>
        <p:nvSpPr>
          <p:cNvPr id="132" name="Google Shape;132;p22"/>
          <p:cNvSpPr txBox="1"/>
          <p:nvPr>
            <p:ph idx="4" type="subTitle"/>
          </p:nvPr>
        </p:nvSpPr>
        <p:spPr>
          <a:xfrm>
            <a:off x="2490450" y="732775"/>
            <a:ext cx="4163100" cy="138600"/>
          </a:xfrm>
          <a:prstGeom prst="rect">
            <a:avLst/>
          </a:prstGeom>
        </p:spPr>
        <p:txBody>
          <a:bodyPr anchorCtr="0" anchor="b" bIns="0" lIns="0" spcFirstLastPara="1" rIns="0" wrap="square" tIns="0">
            <a:spAutoFit/>
          </a:bodyPr>
          <a:lstStyle>
            <a:lvl1pPr lvl="0" algn="ctr">
              <a:spcBef>
                <a:spcPts val="0"/>
              </a:spcBef>
              <a:spcAft>
                <a:spcPts val="0"/>
              </a:spcAft>
              <a:buSzPts val="1000"/>
              <a:buFont typeface="DM Sans Light"/>
              <a:buNone/>
              <a:defRPr sz="1000">
                <a:latin typeface="DM Sans Light"/>
                <a:ea typeface="DM Sans Light"/>
                <a:cs typeface="DM Sans Light"/>
                <a:sym typeface="DM Sans Light"/>
              </a:defRPr>
            </a:lvl1pPr>
            <a:lvl2pPr lvl="1" algn="ctr">
              <a:spcBef>
                <a:spcPts val="0"/>
              </a:spcBef>
              <a:spcAft>
                <a:spcPts val="0"/>
              </a:spcAft>
              <a:buSzPts val="1400"/>
              <a:buFont typeface="DM Sans Light"/>
              <a:buNone/>
              <a:defRPr>
                <a:latin typeface="DM Sans Light"/>
                <a:ea typeface="DM Sans Light"/>
                <a:cs typeface="DM Sans Light"/>
                <a:sym typeface="DM Sans Light"/>
              </a:defRPr>
            </a:lvl2pPr>
            <a:lvl3pPr lvl="2" algn="ctr">
              <a:spcBef>
                <a:spcPts val="0"/>
              </a:spcBef>
              <a:spcAft>
                <a:spcPts val="0"/>
              </a:spcAft>
              <a:buSzPts val="1400"/>
              <a:buFont typeface="DM Sans Light"/>
              <a:buNone/>
              <a:defRPr>
                <a:latin typeface="DM Sans Light"/>
                <a:ea typeface="DM Sans Light"/>
                <a:cs typeface="DM Sans Light"/>
                <a:sym typeface="DM Sans Light"/>
              </a:defRPr>
            </a:lvl3pPr>
            <a:lvl4pPr lvl="3" algn="ctr">
              <a:spcBef>
                <a:spcPts val="0"/>
              </a:spcBef>
              <a:spcAft>
                <a:spcPts val="0"/>
              </a:spcAft>
              <a:buSzPts val="1400"/>
              <a:buFont typeface="DM Sans Light"/>
              <a:buNone/>
              <a:defRPr>
                <a:latin typeface="DM Sans Light"/>
                <a:ea typeface="DM Sans Light"/>
                <a:cs typeface="DM Sans Light"/>
                <a:sym typeface="DM Sans Light"/>
              </a:defRPr>
            </a:lvl4pPr>
            <a:lvl5pPr lvl="4" algn="ctr">
              <a:spcBef>
                <a:spcPts val="0"/>
              </a:spcBef>
              <a:spcAft>
                <a:spcPts val="0"/>
              </a:spcAft>
              <a:buSzPts val="1400"/>
              <a:buFont typeface="DM Sans Light"/>
              <a:buNone/>
              <a:defRPr>
                <a:latin typeface="DM Sans Light"/>
                <a:ea typeface="DM Sans Light"/>
                <a:cs typeface="DM Sans Light"/>
                <a:sym typeface="DM Sans Light"/>
              </a:defRPr>
            </a:lvl5pPr>
            <a:lvl6pPr lvl="5" algn="ctr">
              <a:spcBef>
                <a:spcPts val="0"/>
              </a:spcBef>
              <a:spcAft>
                <a:spcPts val="0"/>
              </a:spcAft>
              <a:buSzPts val="1400"/>
              <a:buFont typeface="DM Sans Light"/>
              <a:buNone/>
              <a:defRPr>
                <a:latin typeface="DM Sans Light"/>
                <a:ea typeface="DM Sans Light"/>
                <a:cs typeface="DM Sans Light"/>
                <a:sym typeface="DM Sans Light"/>
              </a:defRPr>
            </a:lvl6pPr>
            <a:lvl7pPr lvl="6" algn="ctr">
              <a:spcBef>
                <a:spcPts val="0"/>
              </a:spcBef>
              <a:spcAft>
                <a:spcPts val="0"/>
              </a:spcAft>
              <a:buSzPts val="1400"/>
              <a:buFont typeface="DM Sans Light"/>
              <a:buNone/>
              <a:defRPr>
                <a:latin typeface="DM Sans Light"/>
                <a:ea typeface="DM Sans Light"/>
                <a:cs typeface="DM Sans Light"/>
                <a:sym typeface="DM Sans Light"/>
              </a:defRPr>
            </a:lvl7pPr>
            <a:lvl8pPr lvl="7" algn="ctr">
              <a:spcBef>
                <a:spcPts val="0"/>
              </a:spcBef>
              <a:spcAft>
                <a:spcPts val="0"/>
              </a:spcAft>
              <a:buSzPts val="1400"/>
              <a:buFont typeface="DM Sans Light"/>
              <a:buNone/>
              <a:defRPr>
                <a:latin typeface="DM Sans Light"/>
                <a:ea typeface="DM Sans Light"/>
                <a:cs typeface="DM Sans Light"/>
                <a:sym typeface="DM Sans Light"/>
              </a:defRPr>
            </a:lvl8pPr>
            <a:lvl9pPr lvl="8" algn="ctr">
              <a:spcBef>
                <a:spcPts val="0"/>
              </a:spcBef>
              <a:spcAft>
                <a:spcPts val="0"/>
              </a:spcAft>
              <a:buSzPts val="1400"/>
              <a:buFont typeface="DM Sans Light"/>
              <a:buNone/>
              <a:defRPr>
                <a:latin typeface="DM Sans Light"/>
                <a:ea typeface="DM Sans Light"/>
                <a:cs typeface="DM Sans Light"/>
                <a:sym typeface="DM Sans Light"/>
              </a:defRPr>
            </a:lvl9pPr>
          </a:lstStyle>
          <a:p/>
        </p:txBody>
      </p:sp>
      <p:sp>
        <p:nvSpPr>
          <p:cNvPr id="133" name="Google Shape;133;p22"/>
          <p:cNvSpPr txBox="1"/>
          <p:nvPr>
            <p:ph type="title"/>
          </p:nvPr>
        </p:nvSpPr>
        <p:spPr>
          <a:xfrm>
            <a:off x="1938175" y="988550"/>
            <a:ext cx="5267700" cy="587700"/>
          </a:xfrm>
          <a:prstGeom prst="rect">
            <a:avLst/>
          </a:prstGeom>
        </p:spPr>
        <p:txBody>
          <a:bodyPr anchorCtr="0" anchor="t" bIns="0" lIns="0" spcFirstLastPara="1" rIns="0" wrap="square" tIns="0">
            <a:noAutofit/>
          </a:bodyPr>
          <a:lstStyle>
            <a:lvl1pPr lvl="0" algn="ctr">
              <a:spcBef>
                <a:spcPts val="0"/>
              </a:spcBef>
              <a:spcAft>
                <a:spcPts val="0"/>
              </a:spcAft>
              <a:buNone/>
              <a:defRPr sz="2200"/>
            </a:lvl1pPr>
            <a:lvl2pPr lvl="1" algn="ctr">
              <a:spcBef>
                <a:spcPts val="0"/>
              </a:spcBef>
              <a:spcAft>
                <a:spcPts val="0"/>
              </a:spcAft>
              <a:buNone/>
              <a:defRPr sz="2200"/>
            </a:lvl2pPr>
            <a:lvl3pPr lvl="2" algn="ctr">
              <a:spcBef>
                <a:spcPts val="0"/>
              </a:spcBef>
              <a:spcAft>
                <a:spcPts val="0"/>
              </a:spcAft>
              <a:buNone/>
              <a:defRPr sz="2200"/>
            </a:lvl3pPr>
            <a:lvl4pPr lvl="3" algn="ctr">
              <a:spcBef>
                <a:spcPts val="0"/>
              </a:spcBef>
              <a:spcAft>
                <a:spcPts val="0"/>
              </a:spcAft>
              <a:buNone/>
              <a:defRPr sz="2200"/>
            </a:lvl4pPr>
            <a:lvl5pPr lvl="4" algn="ctr">
              <a:spcBef>
                <a:spcPts val="0"/>
              </a:spcBef>
              <a:spcAft>
                <a:spcPts val="0"/>
              </a:spcAft>
              <a:buNone/>
              <a:defRPr sz="2200"/>
            </a:lvl5pPr>
            <a:lvl6pPr lvl="5" algn="ctr">
              <a:spcBef>
                <a:spcPts val="0"/>
              </a:spcBef>
              <a:spcAft>
                <a:spcPts val="0"/>
              </a:spcAft>
              <a:buNone/>
              <a:defRPr sz="2200"/>
            </a:lvl6pPr>
            <a:lvl7pPr lvl="6" algn="ctr">
              <a:spcBef>
                <a:spcPts val="0"/>
              </a:spcBef>
              <a:spcAft>
                <a:spcPts val="0"/>
              </a:spcAft>
              <a:buNone/>
              <a:defRPr sz="2200"/>
            </a:lvl7pPr>
            <a:lvl8pPr lvl="7" algn="ctr">
              <a:spcBef>
                <a:spcPts val="0"/>
              </a:spcBef>
              <a:spcAft>
                <a:spcPts val="0"/>
              </a:spcAft>
              <a:buNone/>
              <a:defRPr sz="2200"/>
            </a:lvl8pPr>
            <a:lvl9pPr lvl="8" algn="ctr">
              <a:spcBef>
                <a:spcPts val="0"/>
              </a:spcBef>
              <a:spcAft>
                <a:spcPts val="0"/>
              </a:spcAft>
              <a:buNone/>
              <a:defRPr sz="2200"/>
            </a:lvl9pPr>
          </a:lstStyle>
          <a:p/>
        </p:txBody>
      </p:sp>
      <p:sp>
        <p:nvSpPr>
          <p:cNvPr id="134" name="Google Shape;134;p22"/>
          <p:cNvSpPr txBox="1"/>
          <p:nvPr>
            <p:ph idx="5" type="subTitle"/>
          </p:nvPr>
        </p:nvSpPr>
        <p:spPr>
          <a:xfrm>
            <a:off x="7319275" y="2556804"/>
            <a:ext cx="1457400" cy="452700"/>
          </a:xfrm>
          <a:prstGeom prst="rect">
            <a:avLst/>
          </a:prstGeom>
        </p:spPr>
        <p:txBody>
          <a:bodyPr anchorCtr="0" anchor="t"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Font typeface="DM Sans Light"/>
              <a:buNone/>
              <a:defRPr>
                <a:latin typeface="DM Sans Light"/>
                <a:ea typeface="DM Sans Light"/>
                <a:cs typeface="DM Sans Light"/>
                <a:sym typeface="DM Sans Light"/>
              </a:defRPr>
            </a:lvl2pPr>
            <a:lvl3pPr lvl="2">
              <a:spcBef>
                <a:spcPts val="0"/>
              </a:spcBef>
              <a:spcAft>
                <a:spcPts val="0"/>
              </a:spcAft>
              <a:buSzPts val="1400"/>
              <a:buFont typeface="DM Sans Light"/>
              <a:buNone/>
              <a:defRPr>
                <a:latin typeface="DM Sans Light"/>
                <a:ea typeface="DM Sans Light"/>
                <a:cs typeface="DM Sans Light"/>
                <a:sym typeface="DM Sans Light"/>
              </a:defRPr>
            </a:lvl3pPr>
            <a:lvl4pPr lvl="3">
              <a:spcBef>
                <a:spcPts val="0"/>
              </a:spcBef>
              <a:spcAft>
                <a:spcPts val="0"/>
              </a:spcAft>
              <a:buSzPts val="1400"/>
              <a:buFont typeface="DM Sans Light"/>
              <a:buNone/>
              <a:defRPr>
                <a:latin typeface="DM Sans Light"/>
                <a:ea typeface="DM Sans Light"/>
                <a:cs typeface="DM Sans Light"/>
                <a:sym typeface="DM Sans Light"/>
              </a:defRPr>
            </a:lvl4pPr>
            <a:lvl5pPr lvl="4">
              <a:spcBef>
                <a:spcPts val="0"/>
              </a:spcBef>
              <a:spcAft>
                <a:spcPts val="0"/>
              </a:spcAft>
              <a:buSzPts val="1400"/>
              <a:buFont typeface="DM Sans Light"/>
              <a:buNone/>
              <a:defRPr>
                <a:latin typeface="DM Sans Light"/>
                <a:ea typeface="DM Sans Light"/>
                <a:cs typeface="DM Sans Light"/>
                <a:sym typeface="DM Sans Light"/>
              </a:defRPr>
            </a:lvl5pPr>
            <a:lvl6pPr lvl="5">
              <a:spcBef>
                <a:spcPts val="0"/>
              </a:spcBef>
              <a:spcAft>
                <a:spcPts val="0"/>
              </a:spcAft>
              <a:buSzPts val="1400"/>
              <a:buFont typeface="DM Sans Light"/>
              <a:buNone/>
              <a:defRPr>
                <a:latin typeface="DM Sans Light"/>
                <a:ea typeface="DM Sans Light"/>
                <a:cs typeface="DM Sans Light"/>
                <a:sym typeface="DM Sans Light"/>
              </a:defRPr>
            </a:lvl6pPr>
            <a:lvl7pPr lvl="6">
              <a:spcBef>
                <a:spcPts val="0"/>
              </a:spcBef>
              <a:spcAft>
                <a:spcPts val="0"/>
              </a:spcAft>
              <a:buSzPts val="1400"/>
              <a:buFont typeface="DM Sans Light"/>
              <a:buNone/>
              <a:defRPr>
                <a:latin typeface="DM Sans Light"/>
                <a:ea typeface="DM Sans Light"/>
                <a:cs typeface="DM Sans Light"/>
                <a:sym typeface="DM Sans Light"/>
              </a:defRPr>
            </a:lvl7pPr>
            <a:lvl8pPr lvl="7">
              <a:spcBef>
                <a:spcPts val="0"/>
              </a:spcBef>
              <a:spcAft>
                <a:spcPts val="0"/>
              </a:spcAft>
              <a:buSzPts val="1400"/>
              <a:buFont typeface="DM Sans Light"/>
              <a:buNone/>
              <a:defRPr>
                <a:latin typeface="DM Sans Light"/>
                <a:ea typeface="DM Sans Light"/>
                <a:cs typeface="DM Sans Light"/>
                <a:sym typeface="DM Sans Light"/>
              </a:defRPr>
            </a:lvl8pPr>
            <a:lvl9pPr lvl="8">
              <a:spcBef>
                <a:spcPts val="0"/>
              </a:spcBef>
              <a:spcAft>
                <a:spcPts val="0"/>
              </a:spcAft>
              <a:buSzPts val="1400"/>
              <a:buFont typeface="DM Sans Light"/>
              <a:buNone/>
              <a:defRPr>
                <a:latin typeface="DM Sans Light"/>
                <a:ea typeface="DM Sans Light"/>
                <a:cs typeface="DM Sans Light"/>
                <a:sym typeface="DM Sans Light"/>
              </a:defRPr>
            </a:lvl9pPr>
          </a:lstStyle>
          <a:p/>
        </p:txBody>
      </p:sp>
      <p:sp>
        <p:nvSpPr>
          <p:cNvPr id="135" name="Google Shape;135;p22"/>
          <p:cNvSpPr txBox="1"/>
          <p:nvPr>
            <p:ph idx="6" type="body"/>
          </p:nvPr>
        </p:nvSpPr>
        <p:spPr>
          <a:xfrm>
            <a:off x="2101300" y="3231275"/>
            <a:ext cx="1457400" cy="10776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1pPr>
            <a:lvl2pPr indent="-292100" lvl="1" marL="9144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2pPr>
            <a:lvl3pPr indent="-292100" lvl="2" marL="13716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3pPr>
            <a:lvl4pPr indent="-292100" lvl="3" marL="18288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4pPr>
            <a:lvl5pPr indent="-292100" lvl="4" marL="22860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5pPr>
            <a:lvl6pPr indent="-292100" lvl="5" marL="27432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6pPr>
            <a:lvl7pPr indent="-292100" lvl="6" marL="32004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7pPr>
            <a:lvl8pPr indent="-292100" lvl="7" marL="36576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8pPr>
            <a:lvl9pPr indent="-292100" lvl="8" marL="4114800">
              <a:spcBef>
                <a:spcPts val="800"/>
              </a:spcBef>
              <a:spcAft>
                <a:spcPts val="800"/>
              </a:spcAft>
              <a:buClr>
                <a:schemeClr val="lt1"/>
              </a:buClr>
              <a:buSzPts val="1000"/>
              <a:buFont typeface="DM Sans Light"/>
              <a:buChar char="■"/>
              <a:defRPr sz="1000">
                <a:latin typeface="DM Sans Light"/>
                <a:ea typeface="DM Sans Light"/>
                <a:cs typeface="DM Sans Light"/>
                <a:sym typeface="DM Sans Light"/>
              </a:defRPr>
            </a:lvl9pPr>
          </a:lstStyle>
          <a:p/>
        </p:txBody>
      </p:sp>
      <p:sp>
        <p:nvSpPr>
          <p:cNvPr id="136" name="Google Shape;136;p22"/>
          <p:cNvSpPr txBox="1"/>
          <p:nvPr>
            <p:ph idx="7" type="body"/>
          </p:nvPr>
        </p:nvSpPr>
        <p:spPr>
          <a:xfrm>
            <a:off x="3840625" y="3231275"/>
            <a:ext cx="1457400" cy="10776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1pPr>
            <a:lvl2pPr indent="-292100" lvl="1" marL="9144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2pPr>
            <a:lvl3pPr indent="-292100" lvl="2" marL="13716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3pPr>
            <a:lvl4pPr indent="-292100" lvl="3" marL="18288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4pPr>
            <a:lvl5pPr indent="-292100" lvl="4" marL="22860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5pPr>
            <a:lvl6pPr indent="-292100" lvl="5" marL="27432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6pPr>
            <a:lvl7pPr indent="-292100" lvl="6" marL="32004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7pPr>
            <a:lvl8pPr indent="-292100" lvl="7" marL="36576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8pPr>
            <a:lvl9pPr indent="-292100" lvl="8" marL="4114800">
              <a:spcBef>
                <a:spcPts val="800"/>
              </a:spcBef>
              <a:spcAft>
                <a:spcPts val="800"/>
              </a:spcAft>
              <a:buClr>
                <a:schemeClr val="lt1"/>
              </a:buClr>
              <a:buSzPts val="1000"/>
              <a:buFont typeface="DM Sans Light"/>
              <a:buChar char="■"/>
              <a:defRPr sz="1000">
                <a:latin typeface="DM Sans Light"/>
                <a:ea typeface="DM Sans Light"/>
                <a:cs typeface="DM Sans Light"/>
                <a:sym typeface="DM Sans Light"/>
              </a:defRPr>
            </a:lvl9pPr>
          </a:lstStyle>
          <a:p/>
        </p:txBody>
      </p:sp>
      <p:sp>
        <p:nvSpPr>
          <p:cNvPr id="137" name="Google Shape;137;p22"/>
          <p:cNvSpPr txBox="1"/>
          <p:nvPr>
            <p:ph idx="8" type="body"/>
          </p:nvPr>
        </p:nvSpPr>
        <p:spPr>
          <a:xfrm>
            <a:off x="5579950" y="3231275"/>
            <a:ext cx="1457400" cy="10776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1pPr>
            <a:lvl2pPr indent="-292100" lvl="1" marL="9144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2pPr>
            <a:lvl3pPr indent="-292100" lvl="2" marL="13716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3pPr>
            <a:lvl4pPr indent="-292100" lvl="3" marL="18288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4pPr>
            <a:lvl5pPr indent="-292100" lvl="4" marL="22860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5pPr>
            <a:lvl6pPr indent="-292100" lvl="5" marL="27432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6pPr>
            <a:lvl7pPr indent="-292100" lvl="6" marL="32004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7pPr>
            <a:lvl8pPr indent="-292100" lvl="7" marL="36576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8pPr>
            <a:lvl9pPr indent="-292100" lvl="8" marL="4114800">
              <a:spcBef>
                <a:spcPts val="800"/>
              </a:spcBef>
              <a:spcAft>
                <a:spcPts val="800"/>
              </a:spcAft>
              <a:buClr>
                <a:schemeClr val="lt1"/>
              </a:buClr>
              <a:buSzPts val="1000"/>
              <a:buFont typeface="DM Sans Light"/>
              <a:buChar char="■"/>
              <a:defRPr sz="1000">
                <a:latin typeface="DM Sans Light"/>
                <a:ea typeface="DM Sans Light"/>
                <a:cs typeface="DM Sans Light"/>
                <a:sym typeface="DM Sans Light"/>
              </a:defRPr>
            </a:lvl9pPr>
          </a:lstStyle>
          <a:p/>
        </p:txBody>
      </p:sp>
      <p:sp>
        <p:nvSpPr>
          <p:cNvPr id="138" name="Google Shape;138;p22"/>
          <p:cNvSpPr txBox="1"/>
          <p:nvPr>
            <p:ph idx="9" type="subTitle"/>
          </p:nvPr>
        </p:nvSpPr>
        <p:spPr>
          <a:xfrm>
            <a:off x="2101300" y="2556804"/>
            <a:ext cx="1457400" cy="452700"/>
          </a:xfrm>
          <a:prstGeom prst="rect">
            <a:avLst/>
          </a:prstGeom>
        </p:spPr>
        <p:txBody>
          <a:bodyPr anchorCtr="0" anchor="t"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Font typeface="DM Sans Light"/>
              <a:buNone/>
              <a:defRPr>
                <a:latin typeface="DM Sans Light"/>
                <a:ea typeface="DM Sans Light"/>
                <a:cs typeface="DM Sans Light"/>
                <a:sym typeface="DM Sans Light"/>
              </a:defRPr>
            </a:lvl2pPr>
            <a:lvl3pPr lvl="2">
              <a:spcBef>
                <a:spcPts val="0"/>
              </a:spcBef>
              <a:spcAft>
                <a:spcPts val="0"/>
              </a:spcAft>
              <a:buSzPts val="1400"/>
              <a:buFont typeface="DM Sans Light"/>
              <a:buNone/>
              <a:defRPr>
                <a:latin typeface="DM Sans Light"/>
                <a:ea typeface="DM Sans Light"/>
                <a:cs typeface="DM Sans Light"/>
                <a:sym typeface="DM Sans Light"/>
              </a:defRPr>
            </a:lvl3pPr>
            <a:lvl4pPr lvl="3">
              <a:spcBef>
                <a:spcPts val="0"/>
              </a:spcBef>
              <a:spcAft>
                <a:spcPts val="0"/>
              </a:spcAft>
              <a:buSzPts val="1400"/>
              <a:buFont typeface="DM Sans Light"/>
              <a:buNone/>
              <a:defRPr>
                <a:latin typeface="DM Sans Light"/>
                <a:ea typeface="DM Sans Light"/>
                <a:cs typeface="DM Sans Light"/>
                <a:sym typeface="DM Sans Light"/>
              </a:defRPr>
            </a:lvl4pPr>
            <a:lvl5pPr lvl="4">
              <a:spcBef>
                <a:spcPts val="0"/>
              </a:spcBef>
              <a:spcAft>
                <a:spcPts val="0"/>
              </a:spcAft>
              <a:buSzPts val="1400"/>
              <a:buFont typeface="DM Sans Light"/>
              <a:buNone/>
              <a:defRPr>
                <a:latin typeface="DM Sans Light"/>
                <a:ea typeface="DM Sans Light"/>
                <a:cs typeface="DM Sans Light"/>
                <a:sym typeface="DM Sans Light"/>
              </a:defRPr>
            </a:lvl5pPr>
            <a:lvl6pPr lvl="5">
              <a:spcBef>
                <a:spcPts val="0"/>
              </a:spcBef>
              <a:spcAft>
                <a:spcPts val="0"/>
              </a:spcAft>
              <a:buSzPts val="1400"/>
              <a:buFont typeface="DM Sans Light"/>
              <a:buNone/>
              <a:defRPr>
                <a:latin typeface="DM Sans Light"/>
                <a:ea typeface="DM Sans Light"/>
                <a:cs typeface="DM Sans Light"/>
                <a:sym typeface="DM Sans Light"/>
              </a:defRPr>
            </a:lvl6pPr>
            <a:lvl7pPr lvl="6">
              <a:spcBef>
                <a:spcPts val="0"/>
              </a:spcBef>
              <a:spcAft>
                <a:spcPts val="0"/>
              </a:spcAft>
              <a:buSzPts val="1400"/>
              <a:buFont typeface="DM Sans Light"/>
              <a:buNone/>
              <a:defRPr>
                <a:latin typeface="DM Sans Light"/>
                <a:ea typeface="DM Sans Light"/>
                <a:cs typeface="DM Sans Light"/>
                <a:sym typeface="DM Sans Light"/>
              </a:defRPr>
            </a:lvl7pPr>
            <a:lvl8pPr lvl="7">
              <a:spcBef>
                <a:spcPts val="0"/>
              </a:spcBef>
              <a:spcAft>
                <a:spcPts val="0"/>
              </a:spcAft>
              <a:buSzPts val="1400"/>
              <a:buFont typeface="DM Sans Light"/>
              <a:buNone/>
              <a:defRPr>
                <a:latin typeface="DM Sans Light"/>
                <a:ea typeface="DM Sans Light"/>
                <a:cs typeface="DM Sans Light"/>
                <a:sym typeface="DM Sans Light"/>
              </a:defRPr>
            </a:lvl8pPr>
            <a:lvl9pPr lvl="8">
              <a:spcBef>
                <a:spcPts val="0"/>
              </a:spcBef>
              <a:spcAft>
                <a:spcPts val="0"/>
              </a:spcAft>
              <a:buSzPts val="1400"/>
              <a:buFont typeface="DM Sans Light"/>
              <a:buNone/>
              <a:defRPr>
                <a:latin typeface="DM Sans Light"/>
                <a:ea typeface="DM Sans Light"/>
                <a:cs typeface="DM Sans Light"/>
                <a:sym typeface="DM Sans Light"/>
              </a:defRPr>
            </a:lvl9pPr>
          </a:lstStyle>
          <a:p/>
        </p:txBody>
      </p:sp>
      <p:sp>
        <p:nvSpPr>
          <p:cNvPr id="139" name="Google Shape;139;p22"/>
          <p:cNvSpPr txBox="1"/>
          <p:nvPr>
            <p:ph idx="13" type="subTitle"/>
          </p:nvPr>
        </p:nvSpPr>
        <p:spPr>
          <a:xfrm>
            <a:off x="3840625" y="2556804"/>
            <a:ext cx="1457400" cy="452700"/>
          </a:xfrm>
          <a:prstGeom prst="rect">
            <a:avLst/>
          </a:prstGeom>
        </p:spPr>
        <p:txBody>
          <a:bodyPr anchorCtr="0" anchor="t"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Font typeface="DM Sans Light"/>
              <a:buNone/>
              <a:defRPr>
                <a:latin typeface="DM Sans Light"/>
                <a:ea typeface="DM Sans Light"/>
                <a:cs typeface="DM Sans Light"/>
                <a:sym typeface="DM Sans Light"/>
              </a:defRPr>
            </a:lvl2pPr>
            <a:lvl3pPr lvl="2">
              <a:spcBef>
                <a:spcPts val="0"/>
              </a:spcBef>
              <a:spcAft>
                <a:spcPts val="0"/>
              </a:spcAft>
              <a:buSzPts val="1400"/>
              <a:buFont typeface="DM Sans Light"/>
              <a:buNone/>
              <a:defRPr>
                <a:latin typeface="DM Sans Light"/>
                <a:ea typeface="DM Sans Light"/>
                <a:cs typeface="DM Sans Light"/>
                <a:sym typeface="DM Sans Light"/>
              </a:defRPr>
            </a:lvl3pPr>
            <a:lvl4pPr lvl="3">
              <a:spcBef>
                <a:spcPts val="0"/>
              </a:spcBef>
              <a:spcAft>
                <a:spcPts val="0"/>
              </a:spcAft>
              <a:buSzPts val="1400"/>
              <a:buFont typeface="DM Sans Light"/>
              <a:buNone/>
              <a:defRPr>
                <a:latin typeface="DM Sans Light"/>
                <a:ea typeface="DM Sans Light"/>
                <a:cs typeface="DM Sans Light"/>
                <a:sym typeface="DM Sans Light"/>
              </a:defRPr>
            </a:lvl4pPr>
            <a:lvl5pPr lvl="4">
              <a:spcBef>
                <a:spcPts val="0"/>
              </a:spcBef>
              <a:spcAft>
                <a:spcPts val="0"/>
              </a:spcAft>
              <a:buSzPts val="1400"/>
              <a:buFont typeface="DM Sans Light"/>
              <a:buNone/>
              <a:defRPr>
                <a:latin typeface="DM Sans Light"/>
                <a:ea typeface="DM Sans Light"/>
                <a:cs typeface="DM Sans Light"/>
                <a:sym typeface="DM Sans Light"/>
              </a:defRPr>
            </a:lvl5pPr>
            <a:lvl6pPr lvl="5">
              <a:spcBef>
                <a:spcPts val="0"/>
              </a:spcBef>
              <a:spcAft>
                <a:spcPts val="0"/>
              </a:spcAft>
              <a:buSzPts val="1400"/>
              <a:buFont typeface="DM Sans Light"/>
              <a:buNone/>
              <a:defRPr>
                <a:latin typeface="DM Sans Light"/>
                <a:ea typeface="DM Sans Light"/>
                <a:cs typeface="DM Sans Light"/>
                <a:sym typeface="DM Sans Light"/>
              </a:defRPr>
            </a:lvl6pPr>
            <a:lvl7pPr lvl="6">
              <a:spcBef>
                <a:spcPts val="0"/>
              </a:spcBef>
              <a:spcAft>
                <a:spcPts val="0"/>
              </a:spcAft>
              <a:buSzPts val="1400"/>
              <a:buFont typeface="DM Sans Light"/>
              <a:buNone/>
              <a:defRPr>
                <a:latin typeface="DM Sans Light"/>
                <a:ea typeface="DM Sans Light"/>
                <a:cs typeface="DM Sans Light"/>
                <a:sym typeface="DM Sans Light"/>
              </a:defRPr>
            </a:lvl7pPr>
            <a:lvl8pPr lvl="7">
              <a:spcBef>
                <a:spcPts val="0"/>
              </a:spcBef>
              <a:spcAft>
                <a:spcPts val="0"/>
              </a:spcAft>
              <a:buSzPts val="1400"/>
              <a:buFont typeface="DM Sans Light"/>
              <a:buNone/>
              <a:defRPr>
                <a:latin typeface="DM Sans Light"/>
                <a:ea typeface="DM Sans Light"/>
                <a:cs typeface="DM Sans Light"/>
                <a:sym typeface="DM Sans Light"/>
              </a:defRPr>
            </a:lvl8pPr>
            <a:lvl9pPr lvl="8">
              <a:spcBef>
                <a:spcPts val="0"/>
              </a:spcBef>
              <a:spcAft>
                <a:spcPts val="0"/>
              </a:spcAft>
              <a:buSzPts val="1400"/>
              <a:buFont typeface="DM Sans Light"/>
              <a:buNone/>
              <a:defRPr>
                <a:latin typeface="DM Sans Light"/>
                <a:ea typeface="DM Sans Light"/>
                <a:cs typeface="DM Sans Light"/>
                <a:sym typeface="DM Sans Light"/>
              </a:defRPr>
            </a:lvl9pPr>
          </a:lstStyle>
          <a:p/>
        </p:txBody>
      </p:sp>
      <p:sp>
        <p:nvSpPr>
          <p:cNvPr id="140" name="Google Shape;140;p22"/>
          <p:cNvSpPr txBox="1"/>
          <p:nvPr>
            <p:ph idx="14" type="subTitle"/>
          </p:nvPr>
        </p:nvSpPr>
        <p:spPr>
          <a:xfrm>
            <a:off x="5579950" y="2556804"/>
            <a:ext cx="1457400" cy="452700"/>
          </a:xfrm>
          <a:prstGeom prst="rect">
            <a:avLst/>
          </a:prstGeom>
        </p:spPr>
        <p:txBody>
          <a:bodyPr anchorCtr="0" anchor="t"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Font typeface="DM Sans Light"/>
              <a:buNone/>
              <a:defRPr>
                <a:latin typeface="DM Sans Light"/>
                <a:ea typeface="DM Sans Light"/>
                <a:cs typeface="DM Sans Light"/>
                <a:sym typeface="DM Sans Light"/>
              </a:defRPr>
            </a:lvl2pPr>
            <a:lvl3pPr lvl="2">
              <a:spcBef>
                <a:spcPts val="0"/>
              </a:spcBef>
              <a:spcAft>
                <a:spcPts val="0"/>
              </a:spcAft>
              <a:buSzPts val="1400"/>
              <a:buFont typeface="DM Sans Light"/>
              <a:buNone/>
              <a:defRPr>
                <a:latin typeface="DM Sans Light"/>
                <a:ea typeface="DM Sans Light"/>
                <a:cs typeface="DM Sans Light"/>
                <a:sym typeface="DM Sans Light"/>
              </a:defRPr>
            </a:lvl3pPr>
            <a:lvl4pPr lvl="3">
              <a:spcBef>
                <a:spcPts val="0"/>
              </a:spcBef>
              <a:spcAft>
                <a:spcPts val="0"/>
              </a:spcAft>
              <a:buSzPts val="1400"/>
              <a:buFont typeface="DM Sans Light"/>
              <a:buNone/>
              <a:defRPr>
                <a:latin typeface="DM Sans Light"/>
                <a:ea typeface="DM Sans Light"/>
                <a:cs typeface="DM Sans Light"/>
                <a:sym typeface="DM Sans Light"/>
              </a:defRPr>
            </a:lvl4pPr>
            <a:lvl5pPr lvl="4">
              <a:spcBef>
                <a:spcPts val="0"/>
              </a:spcBef>
              <a:spcAft>
                <a:spcPts val="0"/>
              </a:spcAft>
              <a:buSzPts val="1400"/>
              <a:buFont typeface="DM Sans Light"/>
              <a:buNone/>
              <a:defRPr>
                <a:latin typeface="DM Sans Light"/>
                <a:ea typeface="DM Sans Light"/>
                <a:cs typeface="DM Sans Light"/>
                <a:sym typeface="DM Sans Light"/>
              </a:defRPr>
            </a:lvl5pPr>
            <a:lvl6pPr lvl="5">
              <a:spcBef>
                <a:spcPts val="0"/>
              </a:spcBef>
              <a:spcAft>
                <a:spcPts val="0"/>
              </a:spcAft>
              <a:buSzPts val="1400"/>
              <a:buFont typeface="DM Sans Light"/>
              <a:buNone/>
              <a:defRPr>
                <a:latin typeface="DM Sans Light"/>
                <a:ea typeface="DM Sans Light"/>
                <a:cs typeface="DM Sans Light"/>
                <a:sym typeface="DM Sans Light"/>
              </a:defRPr>
            </a:lvl6pPr>
            <a:lvl7pPr lvl="6">
              <a:spcBef>
                <a:spcPts val="0"/>
              </a:spcBef>
              <a:spcAft>
                <a:spcPts val="0"/>
              </a:spcAft>
              <a:buSzPts val="1400"/>
              <a:buFont typeface="DM Sans Light"/>
              <a:buNone/>
              <a:defRPr>
                <a:latin typeface="DM Sans Light"/>
                <a:ea typeface="DM Sans Light"/>
                <a:cs typeface="DM Sans Light"/>
                <a:sym typeface="DM Sans Light"/>
              </a:defRPr>
            </a:lvl7pPr>
            <a:lvl8pPr lvl="7">
              <a:spcBef>
                <a:spcPts val="0"/>
              </a:spcBef>
              <a:spcAft>
                <a:spcPts val="0"/>
              </a:spcAft>
              <a:buSzPts val="1400"/>
              <a:buFont typeface="DM Sans Light"/>
              <a:buNone/>
              <a:defRPr>
                <a:latin typeface="DM Sans Light"/>
                <a:ea typeface="DM Sans Light"/>
                <a:cs typeface="DM Sans Light"/>
                <a:sym typeface="DM Sans Light"/>
              </a:defRPr>
            </a:lvl8pPr>
            <a:lvl9pPr lvl="8">
              <a:spcBef>
                <a:spcPts val="0"/>
              </a:spcBef>
              <a:spcAft>
                <a:spcPts val="0"/>
              </a:spcAft>
              <a:buSzPts val="1400"/>
              <a:buFont typeface="DM Sans Light"/>
              <a:buNone/>
              <a:defRPr>
                <a:latin typeface="DM Sans Light"/>
                <a:ea typeface="DM Sans Light"/>
                <a:cs typeface="DM Sans Light"/>
                <a:sym typeface="DM Sans Light"/>
              </a:defRPr>
            </a:lvl9pPr>
          </a:lstStyle>
          <a:p/>
        </p:txBody>
      </p:sp>
      <p:sp>
        <p:nvSpPr>
          <p:cNvPr id="141" name="Google Shape;141;p22"/>
          <p:cNvSpPr txBox="1"/>
          <p:nvPr>
            <p:ph idx="15" type="body"/>
          </p:nvPr>
        </p:nvSpPr>
        <p:spPr>
          <a:xfrm>
            <a:off x="7319275" y="3231275"/>
            <a:ext cx="1457400" cy="10776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1pPr>
            <a:lvl2pPr indent="-292100" lvl="1" marL="9144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2pPr>
            <a:lvl3pPr indent="-292100" lvl="2" marL="13716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3pPr>
            <a:lvl4pPr indent="-292100" lvl="3" marL="18288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4pPr>
            <a:lvl5pPr indent="-292100" lvl="4" marL="22860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5pPr>
            <a:lvl6pPr indent="-292100" lvl="5" marL="27432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6pPr>
            <a:lvl7pPr indent="-292100" lvl="6" marL="32004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7pPr>
            <a:lvl8pPr indent="-292100" lvl="7" marL="36576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8pPr>
            <a:lvl9pPr indent="-292100" lvl="8" marL="4114800">
              <a:spcBef>
                <a:spcPts val="800"/>
              </a:spcBef>
              <a:spcAft>
                <a:spcPts val="800"/>
              </a:spcAft>
              <a:buClr>
                <a:schemeClr val="lt1"/>
              </a:buClr>
              <a:buSzPts val="1000"/>
              <a:buFont typeface="DM Sans Light"/>
              <a:buChar char="■"/>
              <a:defRPr sz="1000">
                <a:latin typeface="DM Sans Light"/>
                <a:ea typeface="DM Sans Light"/>
                <a:cs typeface="DM Sans Light"/>
                <a:sym typeface="DM Sans Light"/>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 Alt 1">
  <p:cSld name="BLANK_1_1_1_1_1_1_1_1_1_1_1_1_1_1_1_2">
    <p:bg>
      <p:bgPr>
        <a:solidFill>
          <a:schemeClr val="lt1"/>
        </a:solidFill>
      </p:bgPr>
    </p:bg>
    <p:spTree>
      <p:nvGrpSpPr>
        <p:cNvPr id="142" name="Shape 142"/>
        <p:cNvGrpSpPr/>
        <p:nvPr/>
      </p:nvGrpSpPr>
      <p:grpSpPr>
        <a:xfrm>
          <a:off x="0" y="0"/>
          <a:ext cx="0" cy="0"/>
          <a:chOff x="0" y="0"/>
          <a:chExt cx="0" cy="0"/>
        </a:xfrm>
      </p:grpSpPr>
      <p:sp>
        <p:nvSpPr>
          <p:cNvPr id="143" name="Google Shape;143;p23"/>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dk1"/>
                </a:solidFill>
                <a:latin typeface="DM Sans"/>
                <a:ea typeface="DM Sans"/>
                <a:cs typeface="DM Sans"/>
                <a:sym typeface="DM Sans"/>
              </a:defRPr>
            </a:lvl1pPr>
            <a:lvl2pPr lvl="1" algn="r">
              <a:buNone/>
              <a:defRPr sz="700">
                <a:solidFill>
                  <a:schemeClr val="dk1"/>
                </a:solidFill>
                <a:latin typeface="DM Sans"/>
                <a:ea typeface="DM Sans"/>
                <a:cs typeface="DM Sans"/>
                <a:sym typeface="DM Sans"/>
              </a:defRPr>
            </a:lvl2pPr>
            <a:lvl3pPr lvl="2" algn="r">
              <a:buNone/>
              <a:defRPr sz="700">
                <a:solidFill>
                  <a:schemeClr val="dk1"/>
                </a:solidFill>
                <a:latin typeface="DM Sans"/>
                <a:ea typeface="DM Sans"/>
                <a:cs typeface="DM Sans"/>
                <a:sym typeface="DM Sans"/>
              </a:defRPr>
            </a:lvl3pPr>
            <a:lvl4pPr lvl="3" algn="r">
              <a:buNone/>
              <a:defRPr sz="700">
                <a:solidFill>
                  <a:schemeClr val="dk1"/>
                </a:solidFill>
                <a:latin typeface="DM Sans"/>
                <a:ea typeface="DM Sans"/>
                <a:cs typeface="DM Sans"/>
                <a:sym typeface="DM Sans"/>
              </a:defRPr>
            </a:lvl4pPr>
            <a:lvl5pPr lvl="4" algn="r">
              <a:buNone/>
              <a:defRPr sz="700">
                <a:solidFill>
                  <a:schemeClr val="dk1"/>
                </a:solidFill>
                <a:latin typeface="DM Sans"/>
                <a:ea typeface="DM Sans"/>
                <a:cs typeface="DM Sans"/>
                <a:sym typeface="DM Sans"/>
              </a:defRPr>
            </a:lvl5pPr>
            <a:lvl6pPr lvl="5" algn="r">
              <a:buNone/>
              <a:defRPr sz="700">
                <a:solidFill>
                  <a:schemeClr val="dk1"/>
                </a:solidFill>
                <a:latin typeface="DM Sans"/>
                <a:ea typeface="DM Sans"/>
                <a:cs typeface="DM Sans"/>
                <a:sym typeface="DM Sans"/>
              </a:defRPr>
            </a:lvl6pPr>
            <a:lvl7pPr lvl="6" algn="r">
              <a:buNone/>
              <a:defRPr sz="700">
                <a:solidFill>
                  <a:schemeClr val="dk1"/>
                </a:solidFill>
                <a:latin typeface="DM Sans"/>
                <a:ea typeface="DM Sans"/>
                <a:cs typeface="DM Sans"/>
                <a:sym typeface="DM Sans"/>
              </a:defRPr>
            </a:lvl7pPr>
            <a:lvl8pPr lvl="7" algn="r">
              <a:buNone/>
              <a:defRPr sz="700">
                <a:solidFill>
                  <a:schemeClr val="dk1"/>
                </a:solidFill>
                <a:latin typeface="DM Sans"/>
                <a:ea typeface="DM Sans"/>
                <a:cs typeface="DM Sans"/>
                <a:sym typeface="DM Sans"/>
              </a:defRPr>
            </a:lvl8pPr>
            <a:lvl9pPr lvl="8" algn="r">
              <a:buNone/>
              <a:defRPr sz="7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144" name="Google Shape;144;p23"/>
          <p:cNvSpPr txBox="1"/>
          <p:nvPr>
            <p:ph idx="1"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145" name="Google Shape;145;p23"/>
          <p:cNvSpPr txBox="1"/>
          <p:nvPr>
            <p:ph idx="2" type="body"/>
          </p:nvPr>
        </p:nvSpPr>
        <p:spPr>
          <a:xfrm>
            <a:off x="7130875" y="3628800"/>
            <a:ext cx="1645800" cy="6801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1pPr>
            <a:lvl2pPr indent="-292100" lvl="1" marL="9144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2pPr>
            <a:lvl3pPr indent="-292100" lvl="2" marL="13716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3pPr>
            <a:lvl4pPr indent="-292100" lvl="3" marL="18288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4pPr>
            <a:lvl5pPr indent="-292100" lvl="4" marL="22860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5pPr>
            <a:lvl6pPr indent="-292100" lvl="5" marL="27432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6pPr>
            <a:lvl7pPr indent="-292100" lvl="6" marL="32004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7pPr>
            <a:lvl8pPr indent="-292100" lvl="7" marL="36576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8pPr>
            <a:lvl9pPr indent="-292100" lvl="8" marL="4114800">
              <a:spcBef>
                <a:spcPts val="800"/>
              </a:spcBef>
              <a:spcAft>
                <a:spcPts val="800"/>
              </a:spcAft>
              <a:buClr>
                <a:schemeClr val="dk1"/>
              </a:buClr>
              <a:buSzPts val="1000"/>
              <a:buFont typeface="DM Sans Light"/>
              <a:buChar char="■"/>
              <a:defRPr sz="1000">
                <a:solidFill>
                  <a:schemeClr val="dk1"/>
                </a:solidFill>
                <a:latin typeface="DM Sans Light"/>
                <a:ea typeface="DM Sans Light"/>
                <a:cs typeface="DM Sans Light"/>
                <a:sym typeface="DM Sans Light"/>
              </a:defRPr>
            </a:lvl9pPr>
          </a:lstStyle>
          <a:p/>
        </p:txBody>
      </p:sp>
      <p:sp>
        <p:nvSpPr>
          <p:cNvPr id="146" name="Google Shape;146;p23"/>
          <p:cNvSpPr txBox="1"/>
          <p:nvPr>
            <p:ph idx="3" type="subTitle"/>
          </p:nvPr>
        </p:nvSpPr>
        <p:spPr>
          <a:xfrm>
            <a:off x="7130875" y="2586820"/>
            <a:ext cx="1645800" cy="152400"/>
          </a:xfrm>
          <a:prstGeom prst="rect">
            <a:avLst/>
          </a:prstGeom>
        </p:spPr>
        <p:txBody>
          <a:bodyPr anchorCtr="0" anchor="b" bIns="0" lIns="0" spcFirstLastPara="1" rIns="0" wrap="square" tIns="0">
            <a:noAutofit/>
          </a:bodyPr>
          <a:lstStyle>
            <a:lvl1pPr lvl="0">
              <a:spcBef>
                <a:spcPts val="0"/>
              </a:spcBef>
              <a:spcAft>
                <a:spcPts val="0"/>
              </a:spcAft>
              <a:buClr>
                <a:schemeClr val="dk1"/>
              </a:buClr>
              <a:buSzPts val="1100"/>
              <a:buFont typeface="Newsreader SemiBold"/>
              <a:buNone/>
              <a:defRPr sz="1100">
                <a:solidFill>
                  <a:schemeClr val="dk1"/>
                </a:solidFill>
                <a:latin typeface="Newsreader SemiBold"/>
                <a:ea typeface="Newsreader SemiBold"/>
                <a:cs typeface="Newsreader SemiBold"/>
                <a:sym typeface="Newsreader SemiBold"/>
              </a:defRPr>
            </a:lvl1pPr>
            <a:lvl2pPr lvl="1">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2pPr>
            <a:lvl3pPr lvl="2">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3pPr>
            <a:lvl4pPr lvl="3">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4pPr>
            <a:lvl5pPr lvl="4">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5pPr>
            <a:lvl6pPr lvl="5">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6pPr>
            <a:lvl7pPr lvl="6">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7pPr>
            <a:lvl8pPr lvl="7">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8pPr>
            <a:lvl9pPr lvl="8">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9pPr>
          </a:lstStyle>
          <a:p/>
        </p:txBody>
      </p:sp>
      <p:sp>
        <p:nvSpPr>
          <p:cNvPr id="147" name="Google Shape;147;p23"/>
          <p:cNvSpPr txBox="1"/>
          <p:nvPr>
            <p:ph idx="4" type="subTitle"/>
          </p:nvPr>
        </p:nvSpPr>
        <p:spPr>
          <a:xfrm>
            <a:off x="7130875" y="2791120"/>
            <a:ext cx="1645800" cy="1524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1pPr>
            <a:lvl2pPr lvl="1">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2pPr>
            <a:lvl3pPr lvl="2">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3pPr>
            <a:lvl4pPr lvl="3">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4pPr>
            <a:lvl5pPr lvl="4">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5pPr>
            <a:lvl6pPr lvl="5">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6pPr>
            <a:lvl7pPr lvl="6">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7pPr>
            <a:lvl8pPr lvl="7">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8pPr>
            <a:lvl9pPr lvl="8">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9pPr>
          </a:lstStyle>
          <a:p/>
        </p:txBody>
      </p:sp>
      <p:sp>
        <p:nvSpPr>
          <p:cNvPr id="148" name="Google Shape;148;p23"/>
          <p:cNvSpPr txBox="1"/>
          <p:nvPr>
            <p:ph idx="5" type="body"/>
          </p:nvPr>
        </p:nvSpPr>
        <p:spPr>
          <a:xfrm>
            <a:off x="4892138" y="3628800"/>
            <a:ext cx="1645800" cy="6801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1pPr>
            <a:lvl2pPr indent="-292100" lvl="1" marL="9144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2pPr>
            <a:lvl3pPr indent="-292100" lvl="2" marL="13716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3pPr>
            <a:lvl4pPr indent="-292100" lvl="3" marL="18288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4pPr>
            <a:lvl5pPr indent="-292100" lvl="4" marL="22860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5pPr>
            <a:lvl6pPr indent="-292100" lvl="5" marL="27432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6pPr>
            <a:lvl7pPr indent="-292100" lvl="6" marL="32004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7pPr>
            <a:lvl8pPr indent="-292100" lvl="7" marL="36576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8pPr>
            <a:lvl9pPr indent="-292100" lvl="8" marL="4114800">
              <a:spcBef>
                <a:spcPts val="800"/>
              </a:spcBef>
              <a:spcAft>
                <a:spcPts val="800"/>
              </a:spcAft>
              <a:buClr>
                <a:schemeClr val="dk1"/>
              </a:buClr>
              <a:buSzPts val="1000"/>
              <a:buFont typeface="DM Sans Light"/>
              <a:buChar char="■"/>
              <a:defRPr sz="1000">
                <a:solidFill>
                  <a:schemeClr val="dk1"/>
                </a:solidFill>
                <a:latin typeface="DM Sans Light"/>
                <a:ea typeface="DM Sans Light"/>
                <a:cs typeface="DM Sans Light"/>
                <a:sym typeface="DM Sans Light"/>
              </a:defRPr>
            </a:lvl9pPr>
          </a:lstStyle>
          <a:p/>
        </p:txBody>
      </p:sp>
      <p:sp>
        <p:nvSpPr>
          <p:cNvPr id="149" name="Google Shape;149;p23"/>
          <p:cNvSpPr txBox="1"/>
          <p:nvPr>
            <p:ph idx="6" type="subTitle"/>
          </p:nvPr>
        </p:nvSpPr>
        <p:spPr>
          <a:xfrm>
            <a:off x="4892138" y="2586820"/>
            <a:ext cx="1645800" cy="152400"/>
          </a:xfrm>
          <a:prstGeom prst="rect">
            <a:avLst/>
          </a:prstGeom>
        </p:spPr>
        <p:txBody>
          <a:bodyPr anchorCtr="0" anchor="b" bIns="0" lIns="0" spcFirstLastPara="1" rIns="0" wrap="square" tIns="0">
            <a:noAutofit/>
          </a:bodyPr>
          <a:lstStyle>
            <a:lvl1pPr lvl="0">
              <a:spcBef>
                <a:spcPts val="0"/>
              </a:spcBef>
              <a:spcAft>
                <a:spcPts val="0"/>
              </a:spcAft>
              <a:buClr>
                <a:schemeClr val="dk1"/>
              </a:buClr>
              <a:buSzPts val="1100"/>
              <a:buFont typeface="Newsreader SemiBold"/>
              <a:buNone/>
              <a:defRPr sz="1100">
                <a:solidFill>
                  <a:schemeClr val="dk1"/>
                </a:solidFill>
                <a:latin typeface="Newsreader SemiBold"/>
                <a:ea typeface="Newsreader SemiBold"/>
                <a:cs typeface="Newsreader SemiBold"/>
                <a:sym typeface="Newsreader SemiBold"/>
              </a:defRPr>
            </a:lvl1pPr>
            <a:lvl2pPr lvl="1">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2pPr>
            <a:lvl3pPr lvl="2">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3pPr>
            <a:lvl4pPr lvl="3">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4pPr>
            <a:lvl5pPr lvl="4">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5pPr>
            <a:lvl6pPr lvl="5">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6pPr>
            <a:lvl7pPr lvl="6">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7pPr>
            <a:lvl8pPr lvl="7">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8pPr>
            <a:lvl9pPr lvl="8">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9pPr>
          </a:lstStyle>
          <a:p/>
        </p:txBody>
      </p:sp>
      <p:sp>
        <p:nvSpPr>
          <p:cNvPr id="150" name="Google Shape;150;p23"/>
          <p:cNvSpPr txBox="1"/>
          <p:nvPr>
            <p:ph idx="7" type="subTitle"/>
          </p:nvPr>
        </p:nvSpPr>
        <p:spPr>
          <a:xfrm>
            <a:off x="4892138" y="2791120"/>
            <a:ext cx="1645800" cy="1524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1pPr>
            <a:lvl2pPr lvl="1">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2pPr>
            <a:lvl3pPr lvl="2">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3pPr>
            <a:lvl4pPr lvl="3">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4pPr>
            <a:lvl5pPr lvl="4">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5pPr>
            <a:lvl6pPr lvl="5">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6pPr>
            <a:lvl7pPr lvl="6">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7pPr>
            <a:lvl8pPr lvl="7">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8pPr>
            <a:lvl9pPr lvl="8">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9pPr>
          </a:lstStyle>
          <a:p/>
        </p:txBody>
      </p:sp>
      <p:sp>
        <p:nvSpPr>
          <p:cNvPr id="151" name="Google Shape;151;p23"/>
          <p:cNvSpPr txBox="1"/>
          <p:nvPr>
            <p:ph idx="8" type="body"/>
          </p:nvPr>
        </p:nvSpPr>
        <p:spPr>
          <a:xfrm>
            <a:off x="2607050" y="3628800"/>
            <a:ext cx="1645800" cy="680100"/>
          </a:xfrm>
          <a:prstGeom prst="rect">
            <a:avLst/>
          </a:prstGeom>
        </p:spPr>
        <p:txBody>
          <a:bodyPr anchorCtr="0" anchor="t" bIns="0" lIns="0" spcFirstLastPara="1" rIns="0" wrap="square" tIns="0">
            <a:noAutofit/>
          </a:bodyPr>
          <a:lstStyle>
            <a:lvl1pPr indent="-292100" lvl="0" marL="457200">
              <a:lnSpc>
                <a:spcPct val="100000"/>
              </a:lnSpc>
              <a:spcBef>
                <a:spcPts val="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1pPr>
            <a:lvl2pPr indent="-292100" lvl="1" marL="914400">
              <a:lnSpc>
                <a:spcPct val="100000"/>
              </a:lnSpc>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2pPr>
            <a:lvl3pPr indent="-292100" lvl="2" marL="1371600">
              <a:lnSpc>
                <a:spcPct val="100000"/>
              </a:lnSpc>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3pPr>
            <a:lvl4pPr indent="-292100" lvl="3" marL="1828800">
              <a:lnSpc>
                <a:spcPct val="100000"/>
              </a:lnSpc>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4pPr>
            <a:lvl5pPr indent="-292100" lvl="4" marL="2286000">
              <a:lnSpc>
                <a:spcPct val="100000"/>
              </a:lnSpc>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5pPr>
            <a:lvl6pPr indent="-292100" lvl="5" marL="2743200">
              <a:lnSpc>
                <a:spcPct val="100000"/>
              </a:lnSpc>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6pPr>
            <a:lvl7pPr indent="-292100" lvl="6" marL="3200400">
              <a:lnSpc>
                <a:spcPct val="100000"/>
              </a:lnSpc>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7pPr>
            <a:lvl8pPr indent="-292100" lvl="7" marL="3657600">
              <a:lnSpc>
                <a:spcPct val="100000"/>
              </a:lnSpc>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8pPr>
            <a:lvl9pPr indent="-292100" lvl="8" marL="4114800">
              <a:lnSpc>
                <a:spcPct val="100000"/>
              </a:lnSpc>
              <a:spcBef>
                <a:spcPts val="800"/>
              </a:spcBef>
              <a:spcAft>
                <a:spcPts val="800"/>
              </a:spcAft>
              <a:buClr>
                <a:schemeClr val="dk1"/>
              </a:buClr>
              <a:buSzPts val="1000"/>
              <a:buFont typeface="DM Sans Light"/>
              <a:buChar char="■"/>
              <a:defRPr sz="1000">
                <a:solidFill>
                  <a:schemeClr val="dk1"/>
                </a:solidFill>
                <a:latin typeface="DM Sans Light"/>
                <a:ea typeface="DM Sans Light"/>
                <a:cs typeface="DM Sans Light"/>
                <a:sym typeface="DM Sans Light"/>
              </a:defRPr>
            </a:lvl9pPr>
          </a:lstStyle>
          <a:p/>
        </p:txBody>
      </p:sp>
      <p:sp>
        <p:nvSpPr>
          <p:cNvPr id="152" name="Google Shape;152;p23"/>
          <p:cNvSpPr txBox="1"/>
          <p:nvPr>
            <p:ph idx="9" type="subTitle"/>
          </p:nvPr>
        </p:nvSpPr>
        <p:spPr>
          <a:xfrm>
            <a:off x="2607050" y="2586820"/>
            <a:ext cx="1645800" cy="152400"/>
          </a:xfrm>
          <a:prstGeom prst="rect">
            <a:avLst/>
          </a:prstGeom>
        </p:spPr>
        <p:txBody>
          <a:bodyPr anchorCtr="0" anchor="b" bIns="0" lIns="0" spcFirstLastPara="1" rIns="0" wrap="square" tIns="0">
            <a:noAutofit/>
          </a:bodyPr>
          <a:lstStyle>
            <a:lvl1pPr lvl="0">
              <a:spcBef>
                <a:spcPts val="0"/>
              </a:spcBef>
              <a:spcAft>
                <a:spcPts val="0"/>
              </a:spcAft>
              <a:buClr>
                <a:schemeClr val="dk1"/>
              </a:buClr>
              <a:buSzPts val="1100"/>
              <a:buFont typeface="Newsreader SemiBold"/>
              <a:buNone/>
              <a:defRPr sz="1100">
                <a:solidFill>
                  <a:schemeClr val="dk1"/>
                </a:solidFill>
                <a:latin typeface="Newsreader SemiBold"/>
                <a:ea typeface="Newsreader SemiBold"/>
                <a:cs typeface="Newsreader SemiBold"/>
                <a:sym typeface="Newsreader SemiBold"/>
              </a:defRPr>
            </a:lvl1pPr>
            <a:lvl2pPr lvl="1">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2pPr>
            <a:lvl3pPr lvl="2">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3pPr>
            <a:lvl4pPr lvl="3">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4pPr>
            <a:lvl5pPr lvl="4">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5pPr>
            <a:lvl6pPr lvl="5">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6pPr>
            <a:lvl7pPr lvl="6">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7pPr>
            <a:lvl8pPr lvl="7">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8pPr>
            <a:lvl9pPr lvl="8">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9pPr>
          </a:lstStyle>
          <a:p/>
        </p:txBody>
      </p:sp>
      <p:sp>
        <p:nvSpPr>
          <p:cNvPr id="153" name="Google Shape;153;p23"/>
          <p:cNvSpPr txBox="1"/>
          <p:nvPr>
            <p:ph idx="13" type="subTitle"/>
          </p:nvPr>
        </p:nvSpPr>
        <p:spPr>
          <a:xfrm>
            <a:off x="2607050" y="2791120"/>
            <a:ext cx="1645800" cy="1524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1pPr>
            <a:lvl2pPr lvl="1">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2pPr>
            <a:lvl3pPr lvl="2">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3pPr>
            <a:lvl4pPr lvl="3">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4pPr>
            <a:lvl5pPr lvl="4">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5pPr>
            <a:lvl6pPr lvl="5">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6pPr>
            <a:lvl7pPr lvl="6">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7pPr>
            <a:lvl8pPr lvl="7">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8pPr>
            <a:lvl9pPr lvl="8">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9pPr>
          </a:lstStyle>
          <a:p/>
        </p:txBody>
      </p:sp>
      <p:sp>
        <p:nvSpPr>
          <p:cNvPr id="154" name="Google Shape;154;p23"/>
          <p:cNvSpPr txBox="1"/>
          <p:nvPr>
            <p:ph idx="14" type="body"/>
          </p:nvPr>
        </p:nvSpPr>
        <p:spPr>
          <a:xfrm>
            <a:off x="361975" y="3628800"/>
            <a:ext cx="1645800" cy="6801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1pPr>
            <a:lvl2pPr indent="-292100" lvl="1" marL="9144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2pPr>
            <a:lvl3pPr indent="-292100" lvl="2" marL="13716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3pPr>
            <a:lvl4pPr indent="-292100" lvl="3" marL="18288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4pPr>
            <a:lvl5pPr indent="-292100" lvl="4" marL="22860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5pPr>
            <a:lvl6pPr indent="-292100" lvl="5" marL="27432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6pPr>
            <a:lvl7pPr indent="-292100" lvl="6" marL="32004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7pPr>
            <a:lvl8pPr indent="-292100" lvl="7" marL="36576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8pPr>
            <a:lvl9pPr indent="-292100" lvl="8" marL="4114800">
              <a:spcBef>
                <a:spcPts val="800"/>
              </a:spcBef>
              <a:spcAft>
                <a:spcPts val="800"/>
              </a:spcAft>
              <a:buClr>
                <a:schemeClr val="dk1"/>
              </a:buClr>
              <a:buSzPts val="1000"/>
              <a:buFont typeface="DM Sans Light"/>
              <a:buChar char="■"/>
              <a:defRPr sz="1000">
                <a:solidFill>
                  <a:schemeClr val="dk1"/>
                </a:solidFill>
                <a:latin typeface="DM Sans Light"/>
                <a:ea typeface="DM Sans Light"/>
                <a:cs typeface="DM Sans Light"/>
                <a:sym typeface="DM Sans Light"/>
              </a:defRPr>
            </a:lvl9pPr>
          </a:lstStyle>
          <a:p/>
        </p:txBody>
      </p:sp>
      <p:sp>
        <p:nvSpPr>
          <p:cNvPr id="155" name="Google Shape;155;p23"/>
          <p:cNvSpPr txBox="1"/>
          <p:nvPr>
            <p:ph idx="15" type="subTitle"/>
          </p:nvPr>
        </p:nvSpPr>
        <p:spPr>
          <a:xfrm>
            <a:off x="361975" y="2586820"/>
            <a:ext cx="1645800" cy="152400"/>
          </a:xfrm>
          <a:prstGeom prst="rect">
            <a:avLst/>
          </a:prstGeom>
        </p:spPr>
        <p:txBody>
          <a:bodyPr anchorCtr="0" anchor="b" bIns="0" lIns="0" spcFirstLastPara="1" rIns="0" wrap="square" tIns="0">
            <a:noAutofit/>
          </a:bodyPr>
          <a:lstStyle>
            <a:lvl1pPr lvl="0">
              <a:spcBef>
                <a:spcPts val="0"/>
              </a:spcBef>
              <a:spcAft>
                <a:spcPts val="0"/>
              </a:spcAft>
              <a:buClr>
                <a:schemeClr val="dk1"/>
              </a:buClr>
              <a:buSzPts val="1100"/>
              <a:buFont typeface="Newsreader SemiBold"/>
              <a:buNone/>
              <a:defRPr sz="1100">
                <a:solidFill>
                  <a:schemeClr val="dk1"/>
                </a:solidFill>
                <a:latin typeface="Newsreader SemiBold"/>
                <a:ea typeface="Newsreader SemiBold"/>
                <a:cs typeface="Newsreader SemiBold"/>
                <a:sym typeface="Newsreader SemiBold"/>
              </a:defRPr>
            </a:lvl1pPr>
            <a:lvl2pPr lvl="1">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2pPr>
            <a:lvl3pPr lvl="2">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3pPr>
            <a:lvl4pPr lvl="3">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4pPr>
            <a:lvl5pPr lvl="4">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5pPr>
            <a:lvl6pPr lvl="5">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6pPr>
            <a:lvl7pPr lvl="6">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7pPr>
            <a:lvl8pPr lvl="7">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8pPr>
            <a:lvl9pPr lvl="8">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9pPr>
          </a:lstStyle>
          <a:p/>
        </p:txBody>
      </p:sp>
      <p:sp>
        <p:nvSpPr>
          <p:cNvPr id="156" name="Google Shape;156;p23"/>
          <p:cNvSpPr txBox="1"/>
          <p:nvPr>
            <p:ph idx="16" type="subTitle"/>
          </p:nvPr>
        </p:nvSpPr>
        <p:spPr>
          <a:xfrm>
            <a:off x="361975" y="2791120"/>
            <a:ext cx="1645800" cy="1524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1pPr>
            <a:lvl2pPr lvl="1">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2pPr>
            <a:lvl3pPr lvl="2">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3pPr>
            <a:lvl4pPr lvl="3">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4pPr>
            <a:lvl5pPr lvl="4">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5pPr>
            <a:lvl6pPr lvl="5">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6pPr>
            <a:lvl7pPr lvl="6">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7pPr>
            <a:lvl8pPr lvl="7">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8pPr>
            <a:lvl9pPr lvl="8">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9pPr>
          </a:lstStyle>
          <a:p/>
        </p:txBody>
      </p:sp>
      <p:sp>
        <p:nvSpPr>
          <p:cNvPr id="157" name="Google Shape;157;p23"/>
          <p:cNvSpPr txBox="1"/>
          <p:nvPr>
            <p:ph idx="17" type="subTitle"/>
          </p:nvPr>
        </p:nvSpPr>
        <p:spPr>
          <a:xfrm>
            <a:off x="2490450" y="732775"/>
            <a:ext cx="4163100" cy="138600"/>
          </a:xfrm>
          <a:prstGeom prst="rect">
            <a:avLst/>
          </a:prstGeom>
        </p:spPr>
        <p:txBody>
          <a:bodyPr anchorCtr="0" anchor="b" bIns="0" lIns="0" spcFirstLastPara="1" rIns="0" wrap="square" tIns="0">
            <a:spAutoFit/>
          </a:bodyPr>
          <a:lstStyle>
            <a:lvl1pPr lvl="0" algn="ctr">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1pPr>
            <a:lvl2pPr lvl="1" algn="ctr">
              <a:spcBef>
                <a:spcPts val="0"/>
              </a:spcBef>
              <a:spcAft>
                <a:spcPts val="0"/>
              </a:spcAft>
              <a:buClr>
                <a:schemeClr val="dk1"/>
              </a:buClr>
              <a:buSzPts val="1400"/>
              <a:buFont typeface="DM Sans Light"/>
              <a:buNone/>
              <a:defRPr>
                <a:solidFill>
                  <a:schemeClr val="dk1"/>
                </a:solidFill>
                <a:latin typeface="DM Sans Light"/>
                <a:ea typeface="DM Sans Light"/>
                <a:cs typeface="DM Sans Light"/>
                <a:sym typeface="DM Sans Light"/>
              </a:defRPr>
            </a:lvl2pPr>
            <a:lvl3pPr lvl="2" algn="ctr">
              <a:spcBef>
                <a:spcPts val="0"/>
              </a:spcBef>
              <a:spcAft>
                <a:spcPts val="0"/>
              </a:spcAft>
              <a:buClr>
                <a:schemeClr val="dk1"/>
              </a:buClr>
              <a:buSzPts val="1400"/>
              <a:buFont typeface="DM Sans Light"/>
              <a:buNone/>
              <a:defRPr>
                <a:solidFill>
                  <a:schemeClr val="dk1"/>
                </a:solidFill>
                <a:latin typeface="DM Sans Light"/>
                <a:ea typeface="DM Sans Light"/>
                <a:cs typeface="DM Sans Light"/>
                <a:sym typeface="DM Sans Light"/>
              </a:defRPr>
            </a:lvl3pPr>
            <a:lvl4pPr lvl="3" algn="ctr">
              <a:spcBef>
                <a:spcPts val="0"/>
              </a:spcBef>
              <a:spcAft>
                <a:spcPts val="0"/>
              </a:spcAft>
              <a:buClr>
                <a:schemeClr val="dk1"/>
              </a:buClr>
              <a:buSzPts val="1400"/>
              <a:buFont typeface="DM Sans Light"/>
              <a:buNone/>
              <a:defRPr>
                <a:solidFill>
                  <a:schemeClr val="dk1"/>
                </a:solidFill>
                <a:latin typeface="DM Sans Light"/>
                <a:ea typeface="DM Sans Light"/>
                <a:cs typeface="DM Sans Light"/>
                <a:sym typeface="DM Sans Light"/>
              </a:defRPr>
            </a:lvl4pPr>
            <a:lvl5pPr lvl="4" algn="ctr">
              <a:spcBef>
                <a:spcPts val="0"/>
              </a:spcBef>
              <a:spcAft>
                <a:spcPts val="0"/>
              </a:spcAft>
              <a:buClr>
                <a:schemeClr val="dk1"/>
              </a:buClr>
              <a:buSzPts val="1400"/>
              <a:buFont typeface="DM Sans Light"/>
              <a:buNone/>
              <a:defRPr>
                <a:solidFill>
                  <a:schemeClr val="dk1"/>
                </a:solidFill>
                <a:latin typeface="DM Sans Light"/>
                <a:ea typeface="DM Sans Light"/>
                <a:cs typeface="DM Sans Light"/>
                <a:sym typeface="DM Sans Light"/>
              </a:defRPr>
            </a:lvl5pPr>
            <a:lvl6pPr lvl="5" algn="ctr">
              <a:spcBef>
                <a:spcPts val="0"/>
              </a:spcBef>
              <a:spcAft>
                <a:spcPts val="0"/>
              </a:spcAft>
              <a:buClr>
                <a:schemeClr val="dk1"/>
              </a:buClr>
              <a:buSzPts val="1400"/>
              <a:buFont typeface="DM Sans Light"/>
              <a:buNone/>
              <a:defRPr>
                <a:solidFill>
                  <a:schemeClr val="dk1"/>
                </a:solidFill>
                <a:latin typeface="DM Sans Light"/>
                <a:ea typeface="DM Sans Light"/>
                <a:cs typeface="DM Sans Light"/>
                <a:sym typeface="DM Sans Light"/>
              </a:defRPr>
            </a:lvl6pPr>
            <a:lvl7pPr lvl="6" algn="ctr">
              <a:spcBef>
                <a:spcPts val="0"/>
              </a:spcBef>
              <a:spcAft>
                <a:spcPts val="0"/>
              </a:spcAft>
              <a:buClr>
                <a:schemeClr val="dk1"/>
              </a:buClr>
              <a:buSzPts val="1400"/>
              <a:buFont typeface="DM Sans Light"/>
              <a:buNone/>
              <a:defRPr>
                <a:solidFill>
                  <a:schemeClr val="dk1"/>
                </a:solidFill>
                <a:latin typeface="DM Sans Light"/>
                <a:ea typeface="DM Sans Light"/>
                <a:cs typeface="DM Sans Light"/>
                <a:sym typeface="DM Sans Light"/>
              </a:defRPr>
            </a:lvl7pPr>
            <a:lvl8pPr lvl="7" algn="ctr">
              <a:spcBef>
                <a:spcPts val="0"/>
              </a:spcBef>
              <a:spcAft>
                <a:spcPts val="0"/>
              </a:spcAft>
              <a:buClr>
                <a:schemeClr val="dk1"/>
              </a:buClr>
              <a:buSzPts val="1400"/>
              <a:buFont typeface="DM Sans Light"/>
              <a:buNone/>
              <a:defRPr>
                <a:solidFill>
                  <a:schemeClr val="dk1"/>
                </a:solidFill>
                <a:latin typeface="DM Sans Light"/>
                <a:ea typeface="DM Sans Light"/>
                <a:cs typeface="DM Sans Light"/>
                <a:sym typeface="DM Sans Light"/>
              </a:defRPr>
            </a:lvl8pPr>
            <a:lvl9pPr lvl="8" algn="ctr">
              <a:spcBef>
                <a:spcPts val="0"/>
              </a:spcBef>
              <a:spcAft>
                <a:spcPts val="0"/>
              </a:spcAft>
              <a:buClr>
                <a:schemeClr val="dk1"/>
              </a:buClr>
              <a:buSzPts val="1400"/>
              <a:buFont typeface="DM Sans Light"/>
              <a:buNone/>
              <a:defRPr>
                <a:solidFill>
                  <a:schemeClr val="dk1"/>
                </a:solidFill>
                <a:latin typeface="DM Sans Light"/>
                <a:ea typeface="DM Sans Light"/>
                <a:cs typeface="DM Sans Light"/>
                <a:sym typeface="DM Sans Light"/>
              </a:defRPr>
            </a:lvl9pPr>
          </a:lstStyle>
          <a:p/>
        </p:txBody>
      </p:sp>
      <p:sp>
        <p:nvSpPr>
          <p:cNvPr id="158" name="Google Shape;158;p23"/>
          <p:cNvSpPr txBox="1"/>
          <p:nvPr>
            <p:ph type="title"/>
          </p:nvPr>
        </p:nvSpPr>
        <p:spPr>
          <a:xfrm>
            <a:off x="1406600" y="988557"/>
            <a:ext cx="6330900" cy="587700"/>
          </a:xfrm>
          <a:prstGeom prst="rect">
            <a:avLst/>
          </a:prstGeom>
        </p:spPr>
        <p:txBody>
          <a:bodyPr anchorCtr="0" anchor="t" bIns="0" lIns="0" spcFirstLastPara="1" rIns="0" wrap="square" tIns="0">
            <a:noAutofit/>
          </a:bodyPr>
          <a:lstStyle>
            <a:lvl1pPr lvl="0" algn="ctr">
              <a:lnSpc>
                <a:spcPct val="90000"/>
              </a:lnSpc>
              <a:spcBef>
                <a:spcPts val="0"/>
              </a:spcBef>
              <a:spcAft>
                <a:spcPts val="0"/>
              </a:spcAft>
              <a:buNone/>
              <a:defRPr sz="2200">
                <a:solidFill>
                  <a:schemeClr val="dk1"/>
                </a:solidFill>
              </a:defRPr>
            </a:lvl1pPr>
            <a:lvl2pPr lvl="1" algn="ctr">
              <a:lnSpc>
                <a:spcPct val="90000"/>
              </a:lnSpc>
              <a:spcBef>
                <a:spcPts val="0"/>
              </a:spcBef>
              <a:spcAft>
                <a:spcPts val="0"/>
              </a:spcAft>
              <a:buNone/>
              <a:defRPr sz="2200">
                <a:solidFill>
                  <a:schemeClr val="dk1"/>
                </a:solidFill>
              </a:defRPr>
            </a:lvl2pPr>
            <a:lvl3pPr lvl="2" algn="ctr">
              <a:lnSpc>
                <a:spcPct val="90000"/>
              </a:lnSpc>
              <a:spcBef>
                <a:spcPts val="0"/>
              </a:spcBef>
              <a:spcAft>
                <a:spcPts val="0"/>
              </a:spcAft>
              <a:buNone/>
              <a:defRPr sz="2200">
                <a:solidFill>
                  <a:schemeClr val="dk1"/>
                </a:solidFill>
              </a:defRPr>
            </a:lvl3pPr>
            <a:lvl4pPr lvl="3" algn="ctr">
              <a:lnSpc>
                <a:spcPct val="90000"/>
              </a:lnSpc>
              <a:spcBef>
                <a:spcPts val="0"/>
              </a:spcBef>
              <a:spcAft>
                <a:spcPts val="0"/>
              </a:spcAft>
              <a:buNone/>
              <a:defRPr sz="2200">
                <a:solidFill>
                  <a:schemeClr val="dk1"/>
                </a:solidFill>
              </a:defRPr>
            </a:lvl4pPr>
            <a:lvl5pPr lvl="4" algn="ctr">
              <a:lnSpc>
                <a:spcPct val="90000"/>
              </a:lnSpc>
              <a:spcBef>
                <a:spcPts val="0"/>
              </a:spcBef>
              <a:spcAft>
                <a:spcPts val="0"/>
              </a:spcAft>
              <a:buNone/>
              <a:defRPr sz="2200">
                <a:solidFill>
                  <a:schemeClr val="dk1"/>
                </a:solidFill>
              </a:defRPr>
            </a:lvl5pPr>
            <a:lvl6pPr lvl="5" algn="ctr">
              <a:lnSpc>
                <a:spcPct val="90000"/>
              </a:lnSpc>
              <a:spcBef>
                <a:spcPts val="0"/>
              </a:spcBef>
              <a:spcAft>
                <a:spcPts val="0"/>
              </a:spcAft>
              <a:buNone/>
              <a:defRPr sz="2200">
                <a:solidFill>
                  <a:schemeClr val="dk1"/>
                </a:solidFill>
              </a:defRPr>
            </a:lvl6pPr>
            <a:lvl7pPr lvl="6" algn="ctr">
              <a:lnSpc>
                <a:spcPct val="90000"/>
              </a:lnSpc>
              <a:spcBef>
                <a:spcPts val="0"/>
              </a:spcBef>
              <a:spcAft>
                <a:spcPts val="0"/>
              </a:spcAft>
              <a:buNone/>
              <a:defRPr sz="2200">
                <a:solidFill>
                  <a:schemeClr val="dk1"/>
                </a:solidFill>
              </a:defRPr>
            </a:lvl7pPr>
            <a:lvl8pPr lvl="7" algn="ctr">
              <a:lnSpc>
                <a:spcPct val="90000"/>
              </a:lnSpc>
              <a:spcBef>
                <a:spcPts val="0"/>
              </a:spcBef>
              <a:spcAft>
                <a:spcPts val="0"/>
              </a:spcAft>
              <a:buNone/>
              <a:defRPr sz="2200">
                <a:solidFill>
                  <a:schemeClr val="dk1"/>
                </a:solidFill>
              </a:defRPr>
            </a:lvl8pPr>
            <a:lvl9pPr lvl="8" algn="ctr">
              <a:lnSpc>
                <a:spcPct val="90000"/>
              </a:lnSpc>
              <a:spcBef>
                <a:spcPts val="0"/>
              </a:spcBef>
              <a:spcAft>
                <a:spcPts val="0"/>
              </a:spcAft>
              <a:buNone/>
              <a:defRPr sz="2200">
                <a:solidFill>
                  <a:schemeClr val="dk1"/>
                </a:solidFil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cSld name="CUSTOM_7_1_1_1_1_1_1_1_1_1_1_1_1_1_1_1_1">
    <p:bg>
      <p:bgPr>
        <a:solidFill>
          <a:schemeClr val="lt1"/>
        </a:solidFill>
      </p:bgPr>
    </p:bg>
    <p:spTree>
      <p:nvGrpSpPr>
        <p:cNvPr id="159" name="Shape 159"/>
        <p:cNvGrpSpPr/>
        <p:nvPr/>
      </p:nvGrpSpPr>
      <p:grpSpPr>
        <a:xfrm>
          <a:off x="0" y="0"/>
          <a:ext cx="0" cy="0"/>
          <a:chOff x="0" y="0"/>
          <a:chExt cx="0" cy="0"/>
        </a:xfrm>
      </p:grpSpPr>
      <p:sp>
        <p:nvSpPr>
          <p:cNvPr id="160" name="Google Shape;160;p24"/>
          <p:cNvSpPr/>
          <p:nvPr>
            <p:ph idx="2" type="pic"/>
          </p:nvPr>
        </p:nvSpPr>
        <p:spPr>
          <a:xfrm>
            <a:off x="4587725" y="-8750"/>
            <a:ext cx="4572000" cy="5152200"/>
          </a:xfrm>
          <a:prstGeom prst="rect">
            <a:avLst/>
          </a:prstGeom>
          <a:noFill/>
          <a:ln>
            <a:noFill/>
          </a:ln>
        </p:spPr>
      </p:sp>
      <p:sp>
        <p:nvSpPr>
          <p:cNvPr id="161" name="Google Shape;161;p24"/>
          <p:cNvSpPr txBox="1"/>
          <p:nvPr>
            <p:ph type="title"/>
          </p:nvPr>
        </p:nvSpPr>
        <p:spPr>
          <a:xfrm>
            <a:off x="361975" y="923525"/>
            <a:ext cx="3860100" cy="587700"/>
          </a:xfrm>
          <a:prstGeom prst="rect">
            <a:avLst/>
          </a:prstGeom>
        </p:spPr>
        <p:txBody>
          <a:bodyPr anchorCtr="0" anchor="t" bIns="91425" lIns="91425" spcFirstLastPara="1" rIns="91425" wrap="square" tIns="91425">
            <a:noAutofit/>
          </a:bodyPr>
          <a:lstStyle>
            <a:lvl1pPr lvl="0" algn="ctr">
              <a:lnSpc>
                <a:spcPct val="80000"/>
              </a:lnSpc>
              <a:spcBef>
                <a:spcPts val="0"/>
              </a:spcBef>
              <a:spcAft>
                <a:spcPts val="0"/>
              </a:spcAft>
              <a:buNone/>
              <a:defRPr sz="4200">
                <a:solidFill>
                  <a:schemeClr val="dk1"/>
                </a:solidFill>
              </a:defRPr>
            </a:lvl1pPr>
            <a:lvl2pPr lvl="1" algn="ctr">
              <a:lnSpc>
                <a:spcPct val="115000"/>
              </a:lnSpc>
              <a:spcBef>
                <a:spcPts val="0"/>
              </a:spcBef>
              <a:spcAft>
                <a:spcPts val="0"/>
              </a:spcAft>
              <a:buNone/>
              <a:defRPr>
                <a:solidFill>
                  <a:schemeClr val="dk1"/>
                </a:solidFill>
              </a:defRPr>
            </a:lvl2pPr>
            <a:lvl3pPr lvl="2" algn="ctr">
              <a:lnSpc>
                <a:spcPct val="115000"/>
              </a:lnSpc>
              <a:spcBef>
                <a:spcPts val="0"/>
              </a:spcBef>
              <a:spcAft>
                <a:spcPts val="0"/>
              </a:spcAft>
              <a:buNone/>
              <a:defRPr>
                <a:solidFill>
                  <a:schemeClr val="dk1"/>
                </a:solidFill>
              </a:defRPr>
            </a:lvl3pPr>
            <a:lvl4pPr lvl="3" algn="ctr">
              <a:lnSpc>
                <a:spcPct val="115000"/>
              </a:lnSpc>
              <a:spcBef>
                <a:spcPts val="0"/>
              </a:spcBef>
              <a:spcAft>
                <a:spcPts val="0"/>
              </a:spcAft>
              <a:buNone/>
              <a:defRPr>
                <a:solidFill>
                  <a:schemeClr val="dk1"/>
                </a:solidFill>
              </a:defRPr>
            </a:lvl4pPr>
            <a:lvl5pPr lvl="4" algn="ctr">
              <a:lnSpc>
                <a:spcPct val="115000"/>
              </a:lnSpc>
              <a:spcBef>
                <a:spcPts val="0"/>
              </a:spcBef>
              <a:spcAft>
                <a:spcPts val="0"/>
              </a:spcAft>
              <a:buNone/>
              <a:defRPr>
                <a:solidFill>
                  <a:schemeClr val="dk1"/>
                </a:solidFill>
              </a:defRPr>
            </a:lvl5pPr>
            <a:lvl6pPr lvl="5" algn="ctr">
              <a:lnSpc>
                <a:spcPct val="115000"/>
              </a:lnSpc>
              <a:spcBef>
                <a:spcPts val="0"/>
              </a:spcBef>
              <a:spcAft>
                <a:spcPts val="0"/>
              </a:spcAft>
              <a:buNone/>
              <a:defRPr>
                <a:solidFill>
                  <a:schemeClr val="dk1"/>
                </a:solidFill>
              </a:defRPr>
            </a:lvl6pPr>
            <a:lvl7pPr lvl="6" algn="ctr">
              <a:lnSpc>
                <a:spcPct val="115000"/>
              </a:lnSpc>
              <a:spcBef>
                <a:spcPts val="0"/>
              </a:spcBef>
              <a:spcAft>
                <a:spcPts val="0"/>
              </a:spcAft>
              <a:buNone/>
              <a:defRPr>
                <a:solidFill>
                  <a:schemeClr val="dk1"/>
                </a:solidFill>
              </a:defRPr>
            </a:lvl7pPr>
            <a:lvl8pPr lvl="7" algn="ctr">
              <a:lnSpc>
                <a:spcPct val="115000"/>
              </a:lnSpc>
              <a:spcBef>
                <a:spcPts val="0"/>
              </a:spcBef>
              <a:spcAft>
                <a:spcPts val="0"/>
              </a:spcAft>
              <a:buNone/>
              <a:defRPr>
                <a:solidFill>
                  <a:schemeClr val="dk1"/>
                </a:solidFill>
              </a:defRPr>
            </a:lvl8pPr>
            <a:lvl9pPr lvl="8" algn="ctr">
              <a:lnSpc>
                <a:spcPct val="115000"/>
              </a:lnSpc>
              <a:spcBef>
                <a:spcPts val="0"/>
              </a:spcBef>
              <a:spcAft>
                <a:spcPts val="0"/>
              </a:spcAft>
              <a:buNone/>
              <a:defRPr>
                <a:solidFill>
                  <a:schemeClr val="dk1"/>
                </a:solidFill>
              </a:defRPr>
            </a:lvl9pPr>
          </a:lstStyle>
          <a:p/>
        </p:txBody>
      </p:sp>
      <p:sp>
        <p:nvSpPr>
          <p:cNvPr id="162" name="Google Shape;162;p24"/>
          <p:cNvSpPr txBox="1"/>
          <p:nvPr>
            <p:ph idx="1" type="subTitle"/>
          </p:nvPr>
        </p:nvSpPr>
        <p:spPr>
          <a:xfrm>
            <a:off x="361975" y="255533"/>
            <a:ext cx="3860100" cy="3774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1pPr>
            <a:lvl2pPr lvl="1">
              <a:spcBef>
                <a:spcPts val="0"/>
              </a:spcBef>
              <a:spcAft>
                <a:spcPts val="0"/>
              </a:spcAft>
              <a:buClr>
                <a:schemeClr val="dk1"/>
              </a:buClr>
              <a:buSzPts val="1400"/>
              <a:buFont typeface="Newsreader"/>
              <a:buNone/>
              <a:defRPr>
                <a:solidFill>
                  <a:schemeClr val="dk1"/>
                </a:solidFill>
              </a:defRPr>
            </a:lvl2pPr>
            <a:lvl3pPr lvl="2">
              <a:spcBef>
                <a:spcPts val="0"/>
              </a:spcBef>
              <a:spcAft>
                <a:spcPts val="0"/>
              </a:spcAft>
              <a:buClr>
                <a:schemeClr val="dk1"/>
              </a:buClr>
              <a:buSzPts val="1400"/>
              <a:buFont typeface="Newsreader"/>
              <a:buNone/>
              <a:defRPr>
                <a:solidFill>
                  <a:schemeClr val="dk1"/>
                </a:solidFill>
              </a:defRPr>
            </a:lvl3pPr>
            <a:lvl4pPr lvl="3">
              <a:spcBef>
                <a:spcPts val="0"/>
              </a:spcBef>
              <a:spcAft>
                <a:spcPts val="0"/>
              </a:spcAft>
              <a:buClr>
                <a:schemeClr val="dk1"/>
              </a:buClr>
              <a:buSzPts val="1400"/>
              <a:buFont typeface="Newsreader"/>
              <a:buNone/>
              <a:defRPr>
                <a:solidFill>
                  <a:schemeClr val="dk1"/>
                </a:solidFill>
              </a:defRPr>
            </a:lvl4pPr>
            <a:lvl5pPr lvl="4">
              <a:spcBef>
                <a:spcPts val="0"/>
              </a:spcBef>
              <a:spcAft>
                <a:spcPts val="0"/>
              </a:spcAft>
              <a:buClr>
                <a:schemeClr val="dk1"/>
              </a:buClr>
              <a:buSzPts val="1400"/>
              <a:buFont typeface="Newsreader"/>
              <a:buNone/>
              <a:defRPr>
                <a:solidFill>
                  <a:schemeClr val="dk1"/>
                </a:solidFill>
              </a:defRPr>
            </a:lvl5pPr>
            <a:lvl6pPr lvl="5">
              <a:spcBef>
                <a:spcPts val="0"/>
              </a:spcBef>
              <a:spcAft>
                <a:spcPts val="0"/>
              </a:spcAft>
              <a:buClr>
                <a:schemeClr val="dk1"/>
              </a:buClr>
              <a:buSzPts val="1400"/>
              <a:buFont typeface="Newsreader"/>
              <a:buNone/>
              <a:defRPr>
                <a:solidFill>
                  <a:schemeClr val="dk1"/>
                </a:solidFill>
              </a:defRPr>
            </a:lvl6pPr>
            <a:lvl7pPr lvl="6">
              <a:spcBef>
                <a:spcPts val="0"/>
              </a:spcBef>
              <a:spcAft>
                <a:spcPts val="0"/>
              </a:spcAft>
              <a:buClr>
                <a:schemeClr val="dk1"/>
              </a:buClr>
              <a:buSzPts val="1400"/>
              <a:buFont typeface="Newsreader"/>
              <a:buNone/>
              <a:defRPr>
                <a:solidFill>
                  <a:schemeClr val="dk1"/>
                </a:solidFill>
              </a:defRPr>
            </a:lvl7pPr>
            <a:lvl8pPr lvl="7">
              <a:spcBef>
                <a:spcPts val="0"/>
              </a:spcBef>
              <a:spcAft>
                <a:spcPts val="0"/>
              </a:spcAft>
              <a:buClr>
                <a:schemeClr val="dk1"/>
              </a:buClr>
              <a:buSzPts val="1400"/>
              <a:buFont typeface="Newsreader"/>
              <a:buNone/>
              <a:defRPr>
                <a:solidFill>
                  <a:schemeClr val="dk1"/>
                </a:solidFill>
              </a:defRPr>
            </a:lvl8pPr>
            <a:lvl9pPr lvl="8">
              <a:spcBef>
                <a:spcPts val="0"/>
              </a:spcBef>
              <a:spcAft>
                <a:spcPts val="0"/>
              </a:spcAft>
              <a:buClr>
                <a:schemeClr val="dk1"/>
              </a:buClr>
              <a:buSzPts val="1400"/>
              <a:buFont typeface="Newsreader"/>
              <a:buNone/>
              <a:defRPr>
                <a:solidFill>
                  <a:schemeClr val="dk1"/>
                </a:solidFill>
              </a:defRPr>
            </a:lvl9pPr>
          </a:lstStyle>
          <a:p/>
        </p:txBody>
      </p:sp>
      <p:sp>
        <p:nvSpPr>
          <p:cNvPr id="163" name="Google Shape;163;p24"/>
          <p:cNvSpPr txBox="1"/>
          <p:nvPr>
            <p:ph idx="3" type="body"/>
          </p:nvPr>
        </p:nvSpPr>
        <p:spPr>
          <a:xfrm>
            <a:off x="547575" y="3337797"/>
            <a:ext cx="3492600" cy="1327500"/>
          </a:xfrm>
          <a:prstGeom prst="rect">
            <a:avLst/>
          </a:prstGeom>
        </p:spPr>
        <p:txBody>
          <a:bodyPr anchorCtr="0" anchor="b" bIns="91425" lIns="91425" spcFirstLastPara="1" rIns="91425" wrap="square" tIns="91425">
            <a:noAutofit/>
          </a:bodyPr>
          <a:lstStyle>
            <a:lvl1pPr indent="-292100" lvl="0" marL="457200" algn="ctr">
              <a:spcBef>
                <a:spcPts val="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1pPr>
            <a:lvl2pPr indent="-292100" lvl="1" marL="914400" algn="ctr">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2pPr>
            <a:lvl3pPr indent="-292100" lvl="2" marL="1371600" algn="ctr">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3pPr>
            <a:lvl4pPr indent="-292100" lvl="3" marL="1828800" algn="ctr">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4pPr>
            <a:lvl5pPr indent="-292100" lvl="4" marL="2286000" algn="ctr">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5pPr>
            <a:lvl6pPr indent="-292100" lvl="5" marL="2743200" algn="ctr">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6pPr>
            <a:lvl7pPr indent="-292100" lvl="6" marL="3200400" algn="ctr">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7pPr>
            <a:lvl8pPr indent="-292100" lvl="7" marL="3657600" algn="ctr">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8pPr>
            <a:lvl9pPr indent="-292100" lvl="8" marL="4114800" algn="ctr">
              <a:spcBef>
                <a:spcPts val="800"/>
              </a:spcBef>
              <a:spcAft>
                <a:spcPts val="800"/>
              </a:spcAft>
              <a:buClr>
                <a:schemeClr val="dk1"/>
              </a:buClr>
              <a:buSzPts val="1000"/>
              <a:buFont typeface="DM Sans Light"/>
              <a:buChar char="■"/>
              <a:defRPr sz="1000">
                <a:solidFill>
                  <a:schemeClr val="dk1"/>
                </a:solidFill>
                <a:latin typeface="DM Sans Light"/>
                <a:ea typeface="DM Sans Light"/>
                <a:cs typeface="DM Sans Light"/>
                <a:sym typeface="DM Sans Light"/>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and Four steps">
  <p:cSld name="CUSTOM_7_1_1_1_1_1_1_1_1_1_1_1_1_1_1_1_1_1_2">
    <p:bg>
      <p:bgPr>
        <a:solidFill>
          <a:schemeClr val="lt1"/>
        </a:solidFill>
      </p:bgPr>
    </p:bg>
    <p:spTree>
      <p:nvGrpSpPr>
        <p:cNvPr id="164" name="Shape 164"/>
        <p:cNvGrpSpPr/>
        <p:nvPr/>
      </p:nvGrpSpPr>
      <p:grpSpPr>
        <a:xfrm>
          <a:off x="0" y="0"/>
          <a:ext cx="0" cy="0"/>
          <a:chOff x="0" y="0"/>
          <a:chExt cx="0" cy="0"/>
        </a:xfrm>
      </p:grpSpPr>
      <p:sp>
        <p:nvSpPr>
          <p:cNvPr id="165" name="Google Shape;165;p25"/>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dk1"/>
                </a:solidFill>
                <a:latin typeface="DM Sans"/>
                <a:ea typeface="DM Sans"/>
                <a:cs typeface="DM Sans"/>
                <a:sym typeface="DM Sans"/>
              </a:defRPr>
            </a:lvl1pPr>
            <a:lvl2pPr lvl="1" algn="r">
              <a:buNone/>
              <a:defRPr sz="700">
                <a:solidFill>
                  <a:schemeClr val="dk1"/>
                </a:solidFill>
                <a:latin typeface="DM Sans"/>
                <a:ea typeface="DM Sans"/>
                <a:cs typeface="DM Sans"/>
                <a:sym typeface="DM Sans"/>
              </a:defRPr>
            </a:lvl2pPr>
            <a:lvl3pPr lvl="2" algn="r">
              <a:buNone/>
              <a:defRPr sz="700">
                <a:solidFill>
                  <a:schemeClr val="dk1"/>
                </a:solidFill>
                <a:latin typeface="DM Sans"/>
                <a:ea typeface="DM Sans"/>
                <a:cs typeface="DM Sans"/>
                <a:sym typeface="DM Sans"/>
              </a:defRPr>
            </a:lvl3pPr>
            <a:lvl4pPr lvl="3" algn="r">
              <a:buNone/>
              <a:defRPr sz="700">
                <a:solidFill>
                  <a:schemeClr val="dk1"/>
                </a:solidFill>
                <a:latin typeface="DM Sans"/>
                <a:ea typeface="DM Sans"/>
                <a:cs typeface="DM Sans"/>
                <a:sym typeface="DM Sans"/>
              </a:defRPr>
            </a:lvl4pPr>
            <a:lvl5pPr lvl="4" algn="r">
              <a:buNone/>
              <a:defRPr sz="700">
                <a:solidFill>
                  <a:schemeClr val="dk1"/>
                </a:solidFill>
                <a:latin typeface="DM Sans"/>
                <a:ea typeface="DM Sans"/>
                <a:cs typeface="DM Sans"/>
                <a:sym typeface="DM Sans"/>
              </a:defRPr>
            </a:lvl5pPr>
            <a:lvl6pPr lvl="5" algn="r">
              <a:buNone/>
              <a:defRPr sz="700">
                <a:solidFill>
                  <a:schemeClr val="dk1"/>
                </a:solidFill>
                <a:latin typeface="DM Sans"/>
                <a:ea typeface="DM Sans"/>
                <a:cs typeface="DM Sans"/>
                <a:sym typeface="DM Sans"/>
              </a:defRPr>
            </a:lvl6pPr>
            <a:lvl7pPr lvl="6" algn="r">
              <a:buNone/>
              <a:defRPr sz="700">
                <a:solidFill>
                  <a:schemeClr val="dk1"/>
                </a:solidFill>
                <a:latin typeface="DM Sans"/>
                <a:ea typeface="DM Sans"/>
                <a:cs typeface="DM Sans"/>
                <a:sym typeface="DM Sans"/>
              </a:defRPr>
            </a:lvl7pPr>
            <a:lvl8pPr lvl="7" algn="r">
              <a:buNone/>
              <a:defRPr sz="700">
                <a:solidFill>
                  <a:schemeClr val="dk1"/>
                </a:solidFill>
                <a:latin typeface="DM Sans"/>
                <a:ea typeface="DM Sans"/>
                <a:cs typeface="DM Sans"/>
                <a:sym typeface="DM Sans"/>
              </a:defRPr>
            </a:lvl8pPr>
            <a:lvl9pPr lvl="8" algn="r">
              <a:buNone/>
              <a:defRPr sz="7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166" name="Google Shape;166;p25"/>
          <p:cNvSpPr txBox="1"/>
          <p:nvPr>
            <p:ph idx="1"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167" name="Google Shape;167;p25"/>
          <p:cNvSpPr/>
          <p:nvPr/>
        </p:nvSpPr>
        <p:spPr>
          <a:xfrm>
            <a:off x="50" y="2785800"/>
            <a:ext cx="2294400" cy="23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DM Sans"/>
              <a:ea typeface="DM Sans"/>
              <a:cs typeface="DM Sans"/>
              <a:sym typeface="DM Sans"/>
            </a:endParaRPr>
          </a:p>
        </p:txBody>
      </p:sp>
      <p:sp>
        <p:nvSpPr>
          <p:cNvPr id="168" name="Google Shape;168;p25"/>
          <p:cNvSpPr/>
          <p:nvPr/>
        </p:nvSpPr>
        <p:spPr>
          <a:xfrm>
            <a:off x="2286125" y="2068875"/>
            <a:ext cx="2294400" cy="30747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DM Sans"/>
              <a:ea typeface="DM Sans"/>
              <a:cs typeface="DM Sans"/>
              <a:sym typeface="DM Sans"/>
            </a:endParaRPr>
          </a:p>
        </p:txBody>
      </p:sp>
      <p:sp>
        <p:nvSpPr>
          <p:cNvPr id="169" name="Google Shape;169;p25"/>
          <p:cNvSpPr/>
          <p:nvPr/>
        </p:nvSpPr>
        <p:spPr>
          <a:xfrm>
            <a:off x="4565475" y="1495326"/>
            <a:ext cx="2294400" cy="3648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DM Sans"/>
              <a:ea typeface="DM Sans"/>
              <a:cs typeface="DM Sans"/>
              <a:sym typeface="DM Sans"/>
            </a:endParaRPr>
          </a:p>
        </p:txBody>
      </p:sp>
      <p:sp>
        <p:nvSpPr>
          <p:cNvPr id="170" name="Google Shape;170;p25"/>
          <p:cNvSpPr/>
          <p:nvPr/>
        </p:nvSpPr>
        <p:spPr>
          <a:xfrm>
            <a:off x="6849550" y="732775"/>
            <a:ext cx="2294400" cy="44106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DM Sans"/>
              <a:ea typeface="DM Sans"/>
              <a:cs typeface="DM Sans"/>
              <a:sym typeface="DM Sans"/>
            </a:endParaRPr>
          </a:p>
        </p:txBody>
      </p:sp>
      <p:sp>
        <p:nvSpPr>
          <p:cNvPr id="171" name="Google Shape;171;p25"/>
          <p:cNvSpPr txBox="1"/>
          <p:nvPr/>
        </p:nvSpPr>
        <p:spPr>
          <a:xfrm>
            <a:off x="375350" y="4481351"/>
            <a:ext cx="675900" cy="152400"/>
          </a:xfrm>
          <a:prstGeom prst="rect">
            <a:avLst/>
          </a:prstGeom>
          <a:noFill/>
          <a:ln>
            <a:noFill/>
          </a:ln>
        </p:spPr>
        <p:txBody>
          <a:bodyPr anchorCtr="0" anchor="b" bIns="0" lIns="0" spcFirstLastPara="1" rIns="91425" wrap="square" tIns="0">
            <a:noAutofit/>
          </a:bodyPr>
          <a:lstStyle/>
          <a:p>
            <a:pPr indent="0" lvl="0" marL="0" rtl="0" algn="l">
              <a:lnSpc>
                <a:spcPct val="90000"/>
              </a:lnSpc>
              <a:spcBef>
                <a:spcPts val="0"/>
              </a:spcBef>
              <a:spcAft>
                <a:spcPts val="0"/>
              </a:spcAft>
              <a:buNone/>
            </a:pPr>
            <a:r>
              <a:rPr lang="en" sz="3000">
                <a:solidFill>
                  <a:schemeClr val="lt1"/>
                </a:solidFill>
                <a:latin typeface="Newsreader"/>
                <a:ea typeface="Newsreader"/>
                <a:cs typeface="Newsreader"/>
                <a:sym typeface="Newsreader"/>
              </a:rPr>
              <a:t>01</a:t>
            </a:r>
            <a:endParaRPr sz="3000">
              <a:solidFill>
                <a:schemeClr val="lt1"/>
              </a:solidFill>
              <a:latin typeface="Newsreader"/>
              <a:ea typeface="Newsreader"/>
              <a:cs typeface="Newsreader"/>
              <a:sym typeface="Newsreader"/>
            </a:endParaRPr>
          </a:p>
        </p:txBody>
      </p:sp>
      <p:sp>
        <p:nvSpPr>
          <p:cNvPr id="172" name="Google Shape;172;p25"/>
          <p:cNvSpPr txBox="1"/>
          <p:nvPr/>
        </p:nvSpPr>
        <p:spPr>
          <a:xfrm>
            <a:off x="2665113" y="4481351"/>
            <a:ext cx="675900" cy="152400"/>
          </a:xfrm>
          <a:prstGeom prst="rect">
            <a:avLst/>
          </a:prstGeom>
          <a:noFill/>
          <a:ln>
            <a:noFill/>
          </a:ln>
        </p:spPr>
        <p:txBody>
          <a:bodyPr anchorCtr="0" anchor="b" bIns="0" lIns="0" spcFirstLastPara="1" rIns="91425" wrap="square" tIns="0">
            <a:noAutofit/>
          </a:bodyPr>
          <a:lstStyle/>
          <a:p>
            <a:pPr indent="0" lvl="0" marL="0" rtl="0" algn="l">
              <a:lnSpc>
                <a:spcPct val="90000"/>
              </a:lnSpc>
              <a:spcBef>
                <a:spcPts val="0"/>
              </a:spcBef>
              <a:spcAft>
                <a:spcPts val="0"/>
              </a:spcAft>
              <a:buNone/>
            </a:pPr>
            <a:r>
              <a:rPr lang="en" sz="3000">
                <a:solidFill>
                  <a:schemeClr val="dk1"/>
                </a:solidFill>
                <a:latin typeface="Newsreader"/>
                <a:ea typeface="Newsreader"/>
                <a:cs typeface="Newsreader"/>
                <a:sym typeface="Newsreader"/>
              </a:rPr>
              <a:t>02</a:t>
            </a:r>
            <a:endParaRPr sz="3000">
              <a:solidFill>
                <a:schemeClr val="dk1"/>
              </a:solidFill>
              <a:latin typeface="Newsreader"/>
              <a:ea typeface="Newsreader"/>
              <a:cs typeface="Newsreader"/>
              <a:sym typeface="Newsreader"/>
            </a:endParaRPr>
          </a:p>
        </p:txBody>
      </p:sp>
      <p:sp>
        <p:nvSpPr>
          <p:cNvPr id="173" name="Google Shape;173;p25"/>
          <p:cNvSpPr txBox="1"/>
          <p:nvPr/>
        </p:nvSpPr>
        <p:spPr>
          <a:xfrm>
            <a:off x="4937688" y="4481351"/>
            <a:ext cx="675900" cy="152400"/>
          </a:xfrm>
          <a:prstGeom prst="rect">
            <a:avLst/>
          </a:prstGeom>
          <a:noFill/>
          <a:ln>
            <a:noFill/>
          </a:ln>
        </p:spPr>
        <p:txBody>
          <a:bodyPr anchorCtr="0" anchor="b" bIns="0" lIns="0" spcFirstLastPara="1" rIns="91425" wrap="square" tIns="0">
            <a:noAutofit/>
          </a:bodyPr>
          <a:lstStyle/>
          <a:p>
            <a:pPr indent="0" lvl="0" marL="0" rtl="0" algn="l">
              <a:lnSpc>
                <a:spcPct val="90000"/>
              </a:lnSpc>
              <a:spcBef>
                <a:spcPts val="0"/>
              </a:spcBef>
              <a:spcAft>
                <a:spcPts val="0"/>
              </a:spcAft>
              <a:buNone/>
            </a:pPr>
            <a:r>
              <a:rPr lang="en" sz="3000">
                <a:solidFill>
                  <a:schemeClr val="lt1"/>
                </a:solidFill>
                <a:latin typeface="Newsreader"/>
                <a:ea typeface="Newsreader"/>
                <a:cs typeface="Newsreader"/>
                <a:sym typeface="Newsreader"/>
              </a:rPr>
              <a:t>03</a:t>
            </a:r>
            <a:endParaRPr sz="3000">
              <a:solidFill>
                <a:schemeClr val="lt1"/>
              </a:solidFill>
              <a:latin typeface="Newsreader"/>
              <a:ea typeface="Newsreader"/>
              <a:cs typeface="Newsreader"/>
              <a:sym typeface="Newsreader"/>
            </a:endParaRPr>
          </a:p>
        </p:txBody>
      </p:sp>
      <p:sp>
        <p:nvSpPr>
          <p:cNvPr id="174" name="Google Shape;174;p25"/>
          <p:cNvSpPr txBox="1"/>
          <p:nvPr/>
        </p:nvSpPr>
        <p:spPr>
          <a:xfrm>
            <a:off x="7230513" y="4481351"/>
            <a:ext cx="675900" cy="152400"/>
          </a:xfrm>
          <a:prstGeom prst="rect">
            <a:avLst/>
          </a:prstGeom>
          <a:noFill/>
          <a:ln>
            <a:noFill/>
          </a:ln>
        </p:spPr>
        <p:txBody>
          <a:bodyPr anchorCtr="0" anchor="b" bIns="0" lIns="0" spcFirstLastPara="1" rIns="91425" wrap="square" tIns="0">
            <a:noAutofit/>
          </a:bodyPr>
          <a:lstStyle/>
          <a:p>
            <a:pPr indent="0" lvl="0" marL="0" rtl="0" algn="l">
              <a:lnSpc>
                <a:spcPct val="90000"/>
              </a:lnSpc>
              <a:spcBef>
                <a:spcPts val="0"/>
              </a:spcBef>
              <a:spcAft>
                <a:spcPts val="0"/>
              </a:spcAft>
              <a:buNone/>
            </a:pPr>
            <a:r>
              <a:rPr lang="en" sz="3000">
                <a:solidFill>
                  <a:schemeClr val="lt1"/>
                </a:solidFill>
                <a:latin typeface="Newsreader"/>
                <a:ea typeface="Newsreader"/>
                <a:cs typeface="Newsreader"/>
                <a:sym typeface="Newsreader"/>
              </a:rPr>
              <a:t>04</a:t>
            </a:r>
            <a:endParaRPr sz="3000">
              <a:solidFill>
                <a:schemeClr val="lt1"/>
              </a:solidFill>
              <a:latin typeface="Newsreader"/>
              <a:ea typeface="Newsreader"/>
              <a:cs typeface="Newsreader"/>
              <a:sym typeface="Newsreader"/>
            </a:endParaRPr>
          </a:p>
        </p:txBody>
      </p:sp>
      <p:sp>
        <p:nvSpPr>
          <p:cNvPr id="175" name="Google Shape;175;p25"/>
          <p:cNvSpPr txBox="1"/>
          <p:nvPr>
            <p:ph type="title"/>
          </p:nvPr>
        </p:nvSpPr>
        <p:spPr>
          <a:xfrm>
            <a:off x="361975" y="988782"/>
            <a:ext cx="3231600" cy="7605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2200"/>
              <a:buFont typeface="Newsreader"/>
              <a:buNone/>
              <a:defRPr sz="2200">
                <a:solidFill>
                  <a:schemeClr val="dk1"/>
                </a:solidFill>
              </a:defRPr>
            </a:lvl1pPr>
            <a:lvl2pPr lvl="1">
              <a:spcBef>
                <a:spcPts val="0"/>
              </a:spcBef>
              <a:spcAft>
                <a:spcPts val="0"/>
              </a:spcAft>
              <a:buClr>
                <a:schemeClr val="dk1"/>
              </a:buClr>
              <a:buSzPts val="2200"/>
              <a:buFont typeface="Newsreader"/>
              <a:buNone/>
              <a:defRPr sz="2200">
                <a:solidFill>
                  <a:schemeClr val="dk1"/>
                </a:solidFill>
                <a:latin typeface="Newsreader"/>
                <a:ea typeface="Newsreader"/>
                <a:cs typeface="Newsreader"/>
                <a:sym typeface="Newsreader"/>
              </a:defRPr>
            </a:lvl2pPr>
            <a:lvl3pPr lvl="2">
              <a:spcBef>
                <a:spcPts val="0"/>
              </a:spcBef>
              <a:spcAft>
                <a:spcPts val="0"/>
              </a:spcAft>
              <a:buClr>
                <a:schemeClr val="dk1"/>
              </a:buClr>
              <a:buSzPts val="2200"/>
              <a:buFont typeface="Newsreader"/>
              <a:buNone/>
              <a:defRPr sz="2200">
                <a:solidFill>
                  <a:schemeClr val="dk1"/>
                </a:solidFill>
                <a:latin typeface="Newsreader"/>
                <a:ea typeface="Newsreader"/>
                <a:cs typeface="Newsreader"/>
                <a:sym typeface="Newsreader"/>
              </a:defRPr>
            </a:lvl3pPr>
            <a:lvl4pPr lvl="3">
              <a:spcBef>
                <a:spcPts val="0"/>
              </a:spcBef>
              <a:spcAft>
                <a:spcPts val="0"/>
              </a:spcAft>
              <a:buClr>
                <a:schemeClr val="dk1"/>
              </a:buClr>
              <a:buSzPts val="2200"/>
              <a:buFont typeface="Newsreader"/>
              <a:buNone/>
              <a:defRPr sz="2200">
                <a:solidFill>
                  <a:schemeClr val="dk1"/>
                </a:solidFill>
                <a:latin typeface="Newsreader"/>
                <a:ea typeface="Newsreader"/>
                <a:cs typeface="Newsreader"/>
                <a:sym typeface="Newsreader"/>
              </a:defRPr>
            </a:lvl4pPr>
            <a:lvl5pPr lvl="4">
              <a:spcBef>
                <a:spcPts val="0"/>
              </a:spcBef>
              <a:spcAft>
                <a:spcPts val="0"/>
              </a:spcAft>
              <a:buClr>
                <a:schemeClr val="dk1"/>
              </a:buClr>
              <a:buSzPts val="2200"/>
              <a:buFont typeface="Newsreader"/>
              <a:buNone/>
              <a:defRPr sz="2200">
                <a:solidFill>
                  <a:schemeClr val="dk1"/>
                </a:solidFill>
                <a:latin typeface="Newsreader"/>
                <a:ea typeface="Newsreader"/>
                <a:cs typeface="Newsreader"/>
                <a:sym typeface="Newsreader"/>
              </a:defRPr>
            </a:lvl5pPr>
            <a:lvl6pPr lvl="5">
              <a:spcBef>
                <a:spcPts val="0"/>
              </a:spcBef>
              <a:spcAft>
                <a:spcPts val="0"/>
              </a:spcAft>
              <a:buClr>
                <a:schemeClr val="dk1"/>
              </a:buClr>
              <a:buSzPts val="2200"/>
              <a:buFont typeface="Newsreader"/>
              <a:buNone/>
              <a:defRPr sz="2200">
                <a:solidFill>
                  <a:schemeClr val="dk1"/>
                </a:solidFill>
                <a:latin typeface="Newsreader"/>
                <a:ea typeface="Newsreader"/>
                <a:cs typeface="Newsreader"/>
                <a:sym typeface="Newsreader"/>
              </a:defRPr>
            </a:lvl6pPr>
            <a:lvl7pPr lvl="6">
              <a:spcBef>
                <a:spcPts val="0"/>
              </a:spcBef>
              <a:spcAft>
                <a:spcPts val="0"/>
              </a:spcAft>
              <a:buClr>
                <a:schemeClr val="dk1"/>
              </a:buClr>
              <a:buSzPts val="2200"/>
              <a:buFont typeface="Newsreader"/>
              <a:buNone/>
              <a:defRPr sz="2200">
                <a:solidFill>
                  <a:schemeClr val="dk1"/>
                </a:solidFill>
                <a:latin typeface="Newsreader"/>
                <a:ea typeface="Newsreader"/>
                <a:cs typeface="Newsreader"/>
                <a:sym typeface="Newsreader"/>
              </a:defRPr>
            </a:lvl7pPr>
            <a:lvl8pPr lvl="7">
              <a:spcBef>
                <a:spcPts val="0"/>
              </a:spcBef>
              <a:spcAft>
                <a:spcPts val="0"/>
              </a:spcAft>
              <a:buClr>
                <a:schemeClr val="dk1"/>
              </a:buClr>
              <a:buSzPts val="2200"/>
              <a:buFont typeface="Newsreader"/>
              <a:buNone/>
              <a:defRPr sz="2200">
                <a:solidFill>
                  <a:schemeClr val="dk1"/>
                </a:solidFill>
                <a:latin typeface="Newsreader"/>
                <a:ea typeface="Newsreader"/>
                <a:cs typeface="Newsreader"/>
                <a:sym typeface="Newsreader"/>
              </a:defRPr>
            </a:lvl8pPr>
            <a:lvl9pPr lvl="8">
              <a:spcBef>
                <a:spcPts val="0"/>
              </a:spcBef>
              <a:spcAft>
                <a:spcPts val="0"/>
              </a:spcAft>
              <a:buClr>
                <a:schemeClr val="dk1"/>
              </a:buClr>
              <a:buSzPts val="2200"/>
              <a:buFont typeface="Newsreader"/>
              <a:buNone/>
              <a:defRPr sz="2200">
                <a:solidFill>
                  <a:schemeClr val="dk1"/>
                </a:solidFill>
                <a:latin typeface="Newsreader"/>
                <a:ea typeface="Newsreader"/>
                <a:cs typeface="Newsreader"/>
                <a:sym typeface="Newsreader"/>
              </a:defRPr>
            </a:lvl9pPr>
          </a:lstStyle>
          <a:p/>
        </p:txBody>
      </p:sp>
      <p:sp>
        <p:nvSpPr>
          <p:cNvPr id="176" name="Google Shape;176;p25"/>
          <p:cNvSpPr txBox="1"/>
          <p:nvPr>
            <p:ph idx="2" type="subTitle"/>
          </p:nvPr>
        </p:nvSpPr>
        <p:spPr>
          <a:xfrm>
            <a:off x="382691" y="3129231"/>
            <a:ext cx="1257300" cy="152400"/>
          </a:xfrm>
          <a:prstGeom prst="rect">
            <a:avLst/>
          </a:prstGeom>
        </p:spPr>
        <p:txBody>
          <a:bodyPr anchorCtr="0" anchor="t" bIns="0" lIns="0" spcFirstLastPara="1" rIns="0" wrap="square" tIns="0">
            <a:noAutofit/>
          </a:bodyPr>
          <a:lstStyle>
            <a:lvl1pPr lvl="0">
              <a:spcBef>
                <a:spcPts val="0"/>
              </a:spcBef>
              <a:spcAft>
                <a:spcPts val="0"/>
              </a:spcAft>
              <a:buSzPts val="1000"/>
              <a:buFont typeface="DM Sans SemiBold"/>
              <a:buNone/>
              <a:defRPr sz="1000">
                <a:latin typeface="DM Sans SemiBold"/>
                <a:ea typeface="DM Sans SemiBold"/>
                <a:cs typeface="DM Sans SemiBold"/>
                <a:sym typeface="DM Sans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7" name="Google Shape;177;p25"/>
          <p:cNvSpPr txBox="1"/>
          <p:nvPr>
            <p:ph idx="3" type="subTitle"/>
          </p:nvPr>
        </p:nvSpPr>
        <p:spPr>
          <a:xfrm>
            <a:off x="377048" y="3344302"/>
            <a:ext cx="1689600" cy="969000"/>
          </a:xfrm>
          <a:prstGeom prst="rect">
            <a:avLst/>
          </a:prstGeom>
        </p:spPr>
        <p:txBody>
          <a:bodyPr anchorCtr="0" anchor="t" bIns="0" lIns="0" spcFirstLastPara="1" rIns="0" wrap="square" tIns="0">
            <a:noAutofit/>
          </a:bodyPr>
          <a:lstStyle>
            <a:lvl1pPr lvl="0">
              <a:spcBef>
                <a:spcPts val="0"/>
              </a:spcBef>
              <a:spcAft>
                <a:spcPts val="0"/>
              </a:spcAft>
              <a:buSzPts val="1000"/>
              <a:buFont typeface="DM Sans Light"/>
              <a:buNone/>
              <a:defRPr sz="1000">
                <a:latin typeface="DM Sans Light"/>
                <a:ea typeface="DM Sans Light"/>
                <a:cs typeface="DM Sans Light"/>
                <a:sym typeface="DM Sans Light"/>
              </a:defRPr>
            </a:lvl1pPr>
            <a:lvl2pPr lvl="1">
              <a:spcBef>
                <a:spcPts val="0"/>
              </a:spcBef>
              <a:spcAft>
                <a:spcPts val="0"/>
              </a:spcAft>
              <a:buSzPts val="1000"/>
              <a:buFont typeface="DM Sans Light"/>
              <a:buNone/>
              <a:defRPr sz="1000">
                <a:latin typeface="DM Sans Light"/>
                <a:ea typeface="DM Sans Light"/>
                <a:cs typeface="DM Sans Light"/>
                <a:sym typeface="DM Sans Light"/>
              </a:defRPr>
            </a:lvl2pPr>
            <a:lvl3pPr lvl="2">
              <a:spcBef>
                <a:spcPts val="0"/>
              </a:spcBef>
              <a:spcAft>
                <a:spcPts val="0"/>
              </a:spcAft>
              <a:buSzPts val="1000"/>
              <a:buFont typeface="DM Sans Light"/>
              <a:buNone/>
              <a:defRPr sz="1000">
                <a:latin typeface="DM Sans Light"/>
                <a:ea typeface="DM Sans Light"/>
                <a:cs typeface="DM Sans Light"/>
                <a:sym typeface="DM Sans Light"/>
              </a:defRPr>
            </a:lvl3pPr>
            <a:lvl4pPr lvl="3">
              <a:spcBef>
                <a:spcPts val="0"/>
              </a:spcBef>
              <a:spcAft>
                <a:spcPts val="0"/>
              </a:spcAft>
              <a:buSzPts val="1000"/>
              <a:buFont typeface="DM Sans Light"/>
              <a:buNone/>
              <a:defRPr sz="1000">
                <a:latin typeface="DM Sans Light"/>
                <a:ea typeface="DM Sans Light"/>
                <a:cs typeface="DM Sans Light"/>
                <a:sym typeface="DM Sans Light"/>
              </a:defRPr>
            </a:lvl4pPr>
            <a:lvl5pPr lvl="4">
              <a:spcBef>
                <a:spcPts val="0"/>
              </a:spcBef>
              <a:spcAft>
                <a:spcPts val="0"/>
              </a:spcAft>
              <a:buSzPts val="1000"/>
              <a:buFont typeface="DM Sans Light"/>
              <a:buNone/>
              <a:defRPr sz="1000">
                <a:latin typeface="DM Sans Light"/>
                <a:ea typeface="DM Sans Light"/>
                <a:cs typeface="DM Sans Light"/>
                <a:sym typeface="DM Sans Light"/>
              </a:defRPr>
            </a:lvl5pPr>
            <a:lvl6pPr lvl="5">
              <a:spcBef>
                <a:spcPts val="0"/>
              </a:spcBef>
              <a:spcAft>
                <a:spcPts val="0"/>
              </a:spcAft>
              <a:buSzPts val="1000"/>
              <a:buFont typeface="DM Sans Light"/>
              <a:buNone/>
              <a:defRPr sz="1000">
                <a:latin typeface="DM Sans Light"/>
                <a:ea typeface="DM Sans Light"/>
                <a:cs typeface="DM Sans Light"/>
                <a:sym typeface="DM Sans Light"/>
              </a:defRPr>
            </a:lvl6pPr>
            <a:lvl7pPr lvl="6">
              <a:spcBef>
                <a:spcPts val="0"/>
              </a:spcBef>
              <a:spcAft>
                <a:spcPts val="0"/>
              </a:spcAft>
              <a:buSzPts val="1000"/>
              <a:buFont typeface="DM Sans Light"/>
              <a:buNone/>
              <a:defRPr sz="1000">
                <a:latin typeface="DM Sans Light"/>
                <a:ea typeface="DM Sans Light"/>
                <a:cs typeface="DM Sans Light"/>
                <a:sym typeface="DM Sans Light"/>
              </a:defRPr>
            </a:lvl7pPr>
            <a:lvl8pPr lvl="7">
              <a:spcBef>
                <a:spcPts val="0"/>
              </a:spcBef>
              <a:spcAft>
                <a:spcPts val="0"/>
              </a:spcAft>
              <a:buSzPts val="1000"/>
              <a:buFont typeface="DM Sans Light"/>
              <a:buNone/>
              <a:defRPr sz="1000">
                <a:latin typeface="DM Sans Light"/>
                <a:ea typeface="DM Sans Light"/>
                <a:cs typeface="DM Sans Light"/>
                <a:sym typeface="DM Sans Light"/>
              </a:defRPr>
            </a:lvl8pPr>
            <a:lvl9pPr lvl="8">
              <a:spcBef>
                <a:spcPts val="0"/>
              </a:spcBef>
              <a:spcAft>
                <a:spcPts val="0"/>
              </a:spcAft>
              <a:buSzPts val="1000"/>
              <a:buFont typeface="DM Sans Light"/>
              <a:buNone/>
              <a:defRPr sz="1000">
                <a:latin typeface="DM Sans Light"/>
                <a:ea typeface="DM Sans Light"/>
                <a:cs typeface="DM Sans Light"/>
                <a:sym typeface="DM Sans Light"/>
              </a:defRPr>
            </a:lvl9pPr>
          </a:lstStyle>
          <a:p/>
        </p:txBody>
      </p:sp>
      <p:sp>
        <p:nvSpPr>
          <p:cNvPr id="178" name="Google Shape;178;p25"/>
          <p:cNvSpPr txBox="1"/>
          <p:nvPr>
            <p:ph idx="4" type="subTitle"/>
          </p:nvPr>
        </p:nvSpPr>
        <p:spPr>
          <a:xfrm>
            <a:off x="2671462" y="2450249"/>
            <a:ext cx="1257300" cy="1524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000"/>
              <a:buFont typeface="DM Sans SemiBold"/>
              <a:buNone/>
              <a:defRPr sz="1000">
                <a:solidFill>
                  <a:schemeClr val="dk1"/>
                </a:solidFill>
                <a:latin typeface="DM Sans SemiBold"/>
                <a:ea typeface="DM Sans SemiBold"/>
                <a:cs typeface="DM Sans SemiBold"/>
                <a:sym typeface="DM Sans SemiBold"/>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179" name="Google Shape;179;p25"/>
          <p:cNvSpPr txBox="1"/>
          <p:nvPr>
            <p:ph idx="5" type="subTitle"/>
          </p:nvPr>
        </p:nvSpPr>
        <p:spPr>
          <a:xfrm>
            <a:off x="2665825" y="2665171"/>
            <a:ext cx="1689600" cy="14232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1pPr>
            <a:lvl2pPr lvl="1">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2pPr>
            <a:lvl3pPr lvl="2">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3pPr>
            <a:lvl4pPr lvl="3">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4pPr>
            <a:lvl5pPr lvl="4">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5pPr>
            <a:lvl6pPr lvl="5">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6pPr>
            <a:lvl7pPr lvl="6">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7pPr>
            <a:lvl8pPr lvl="7">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8pPr>
            <a:lvl9pPr lvl="8">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9pPr>
          </a:lstStyle>
          <a:p/>
        </p:txBody>
      </p:sp>
      <p:sp>
        <p:nvSpPr>
          <p:cNvPr id="180" name="Google Shape;180;p25"/>
          <p:cNvSpPr txBox="1"/>
          <p:nvPr>
            <p:ph idx="6" type="subTitle"/>
          </p:nvPr>
        </p:nvSpPr>
        <p:spPr>
          <a:xfrm>
            <a:off x="4943337" y="1884672"/>
            <a:ext cx="1257300" cy="152400"/>
          </a:xfrm>
          <a:prstGeom prst="rect">
            <a:avLst/>
          </a:prstGeom>
        </p:spPr>
        <p:txBody>
          <a:bodyPr anchorCtr="0" anchor="t" bIns="0" lIns="0" spcFirstLastPara="1" rIns="0" wrap="square" tIns="0">
            <a:noAutofit/>
          </a:bodyPr>
          <a:lstStyle>
            <a:lvl1pPr lvl="0">
              <a:spcBef>
                <a:spcPts val="0"/>
              </a:spcBef>
              <a:spcAft>
                <a:spcPts val="0"/>
              </a:spcAft>
              <a:buSzPts val="1000"/>
              <a:buFont typeface="DM Sans SemiBold"/>
              <a:buNone/>
              <a:defRPr sz="1000">
                <a:latin typeface="DM Sans SemiBold"/>
                <a:ea typeface="DM Sans SemiBold"/>
                <a:cs typeface="DM Sans SemiBold"/>
                <a:sym typeface="DM Sans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1" name="Google Shape;181;p25"/>
          <p:cNvSpPr txBox="1"/>
          <p:nvPr>
            <p:ph idx="7" type="subTitle"/>
          </p:nvPr>
        </p:nvSpPr>
        <p:spPr>
          <a:xfrm>
            <a:off x="4937700" y="2099593"/>
            <a:ext cx="1689600" cy="1620600"/>
          </a:xfrm>
          <a:prstGeom prst="rect">
            <a:avLst/>
          </a:prstGeom>
        </p:spPr>
        <p:txBody>
          <a:bodyPr anchorCtr="0" anchor="t" bIns="0" lIns="0" spcFirstLastPara="1" rIns="0" wrap="square" tIns="0">
            <a:noAutofit/>
          </a:bodyPr>
          <a:lstStyle>
            <a:lvl1pPr lvl="0">
              <a:spcBef>
                <a:spcPts val="0"/>
              </a:spcBef>
              <a:spcAft>
                <a:spcPts val="0"/>
              </a:spcAft>
              <a:buSzPts val="1000"/>
              <a:buFont typeface="DM Sans Light"/>
              <a:buNone/>
              <a:defRPr sz="1000">
                <a:latin typeface="DM Sans Light"/>
                <a:ea typeface="DM Sans Light"/>
                <a:cs typeface="DM Sans Light"/>
                <a:sym typeface="DM Sans Light"/>
              </a:defRPr>
            </a:lvl1pPr>
            <a:lvl2pPr lvl="1">
              <a:spcBef>
                <a:spcPts val="0"/>
              </a:spcBef>
              <a:spcAft>
                <a:spcPts val="0"/>
              </a:spcAft>
              <a:buSzPts val="1000"/>
              <a:buFont typeface="DM Sans Light"/>
              <a:buNone/>
              <a:defRPr sz="1000">
                <a:latin typeface="DM Sans Light"/>
                <a:ea typeface="DM Sans Light"/>
                <a:cs typeface="DM Sans Light"/>
                <a:sym typeface="DM Sans Light"/>
              </a:defRPr>
            </a:lvl2pPr>
            <a:lvl3pPr lvl="2">
              <a:spcBef>
                <a:spcPts val="0"/>
              </a:spcBef>
              <a:spcAft>
                <a:spcPts val="0"/>
              </a:spcAft>
              <a:buSzPts val="1000"/>
              <a:buFont typeface="DM Sans Light"/>
              <a:buNone/>
              <a:defRPr sz="1000">
                <a:latin typeface="DM Sans Light"/>
                <a:ea typeface="DM Sans Light"/>
                <a:cs typeface="DM Sans Light"/>
                <a:sym typeface="DM Sans Light"/>
              </a:defRPr>
            </a:lvl3pPr>
            <a:lvl4pPr lvl="3">
              <a:spcBef>
                <a:spcPts val="0"/>
              </a:spcBef>
              <a:spcAft>
                <a:spcPts val="0"/>
              </a:spcAft>
              <a:buSzPts val="1000"/>
              <a:buFont typeface="DM Sans Light"/>
              <a:buNone/>
              <a:defRPr sz="1000">
                <a:latin typeface="DM Sans Light"/>
                <a:ea typeface="DM Sans Light"/>
                <a:cs typeface="DM Sans Light"/>
                <a:sym typeface="DM Sans Light"/>
              </a:defRPr>
            </a:lvl4pPr>
            <a:lvl5pPr lvl="4">
              <a:spcBef>
                <a:spcPts val="0"/>
              </a:spcBef>
              <a:spcAft>
                <a:spcPts val="0"/>
              </a:spcAft>
              <a:buSzPts val="1000"/>
              <a:buFont typeface="DM Sans Light"/>
              <a:buNone/>
              <a:defRPr sz="1000">
                <a:latin typeface="DM Sans Light"/>
                <a:ea typeface="DM Sans Light"/>
                <a:cs typeface="DM Sans Light"/>
                <a:sym typeface="DM Sans Light"/>
              </a:defRPr>
            </a:lvl5pPr>
            <a:lvl6pPr lvl="5">
              <a:spcBef>
                <a:spcPts val="0"/>
              </a:spcBef>
              <a:spcAft>
                <a:spcPts val="0"/>
              </a:spcAft>
              <a:buSzPts val="1000"/>
              <a:buFont typeface="DM Sans Light"/>
              <a:buNone/>
              <a:defRPr sz="1000">
                <a:latin typeface="DM Sans Light"/>
                <a:ea typeface="DM Sans Light"/>
                <a:cs typeface="DM Sans Light"/>
                <a:sym typeface="DM Sans Light"/>
              </a:defRPr>
            </a:lvl6pPr>
            <a:lvl7pPr lvl="6">
              <a:spcBef>
                <a:spcPts val="0"/>
              </a:spcBef>
              <a:spcAft>
                <a:spcPts val="0"/>
              </a:spcAft>
              <a:buSzPts val="1000"/>
              <a:buFont typeface="DM Sans Light"/>
              <a:buNone/>
              <a:defRPr sz="1000">
                <a:latin typeface="DM Sans Light"/>
                <a:ea typeface="DM Sans Light"/>
                <a:cs typeface="DM Sans Light"/>
                <a:sym typeface="DM Sans Light"/>
              </a:defRPr>
            </a:lvl7pPr>
            <a:lvl8pPr lvl="7">
              <a:spcBef>
                <a:spcPts val="0"/>
              </a:spcBef>
              <a:spcAft>
                <a:spcPts val="0"/>
              </a:spcAft>
              <a:buSzPts val="1000"/>
              <a:buFont typeface="DM Sans Light"/>
              <a:buNone/>
              <a:defRPr sz="1000">
                <a:latin typeface="DM Sans Light"/>
                <a:ea typeface="DM Sans Light"/>
                <a:cs typeface="DM Sans Light"/>
                <a:sym typeface="DM Sans Light"/>
              </a:defRPr>
            </a:lvl8pPr>
            <a:lvl9pPr lvl="8">
              <a:spcBef>
                <a:spcPts val="0"/>
              </a:spcBef>
              <a:spcAft>
                <a:spcPts val="0"/>
              </a:spcAft>
              <a:buSzPts val="1000"/>
              <a:buFont typeface="DM Sans Light"/>
              <a:buNone/>
              <a:defRPr sz="1000">
                <a:latin typeface="DM Sans Light"/>
                <a:ea typeface="DM Sans Light"/>
                <a:cs typeface="DM Sans Light"/>
                <a:sym typeface="DM Sans Light"/>
              </a:defRPr>
            </a:lvl9pPr>
          </a:lstStyle>
          <a:p/>
        </p:txBody>
      </p:sp>
      <p:sp>
        <p:nvSpPr>
          <p:cNvPr id="182" name="Google Shape;182;p25"/>
          <p:cNvSpPr txBox="1"/>
          <p:nvPr>
            <p:ph idx="8" type="subTitle"/>
          </p:nvPr>
        </p:nvSpPr>
        <p:spPr>
          <a:xfrm>
            <a:off x="7238787" y="1057472"/>
            <a:ext cx="1257300" cy="152400"/>
          </a:xfrm>
          <a:prstGeom prst="rect">
            <a:avLst/>
          </a:prstGeom>
        </p:spPr>
        <p:txBody>
          <a:bodyPr anchorCtr="0" anchor="t" bIns="0" lIns="0" spcFirstLastPara="1" rIns="0" wrap="square" tIns="0">
            <a:noAutofit/>
          </a:bodyPr>
          <a:lstStyle>
            <a:lvl1pPr lvl="0">
              <a:spcBef>
                <a:spcPts val="0"/>
              </a:spcBef>
              <a:spcAft>
                <a:spcPts val="0"/>
              </a:spcAft>
              <a:buSzPts val="1000"/>
              <a:buFont typeface="DM Sans SemiBold"/>
              <a:buNone/>
              <a:defRPr sz="1000">
                <a:latin typeface="DM Sans SemiBold"/>
                <a:ea typeface="DM Sans SemiBold"/>
                <a:cs typeface="DM Sans SemiBold"/>
                <a:sym typeface="DM Sans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3" name="Google Shape;183;p25"/>
          <p:cNvSpPr txBox="1"/>
          <p:nvPr>
            <p:ph idx="9" type="subTitle"/>
          </p:nvPr>
        </p:nvSpPr>
        <p:spPr>
          <a:xfrm>
            <a:off x="7233150" y="1272358"/>
            <a:ext cx="1689600" cy="2196000"/>
          </a:xfrm>
          <a:prstGeom prst="rect">
            <a:avLst/>
          </a:prstGeom>
        </p:spPr>
        <p:txBody>
          <a:bodyPr anchorCtr="0" anchor="t" bIns="0" lIns="0" spcFirstLastPara="1" rIns="0" wrap="square" tIns="0">
            <a:noAutofit/>
          </a:bodyPr>
          <a:lstStyle>
            <a:lvl1pPr lvl="0">
              <a:spcBef>
                <a:spcPts val="0"/>
              </a:spcBef>
              <a:spcAft>
                <a:spcPts val="0"/>
              </a:spcAft>
              <a:buSzPts val="1000"/>
              <a:buFont typeface="DM Sans Light"/>
              <a:buNone/>
              <a:defRPr sz="1000">
                <a:latin typeface="DM Sans Light"/>
                <a:ea typeface="DM Sans Light"/>
                <a:cs typeface="DM Sans Light"/>
                <a:sym typeface="DM Sans Light"/>
              </a:defRPr>
            </a:lvl1pPr>
            <a:lvl2pPr lvl="1">
              <a:spcBef>
                <a:spcPts val="0"/>
              </a:spcBef>
              <a:spcAft>
                <a:spcPts val="0"/>
              </a:spcAft>
              <a:buSzPts val="1000"/>
              <a:buFont typeface="DM Sans Light"/>
              <a:buNone/>
              <a:defRPr sz="1000">
                <a:latin typeface="DM Sans Light"/>
                <a:ea typeface="DM Sans Light"/>
                <a:cs typeface="DM Sans Light"/>
                <a:sym typeface="DM Sans Light"/>
              </a:defRPr>
            </a:lvl2pPr>
            <a:lvl3pPr lvl="2">
              <a:spcBef>
                <a:spcPts val="0"/>
              </a:spcBef>
              <a:spcAft>
                <a:spcPts val="0"/>
              </a:spcAft>
              <a:buSzPts val="1000"/>
              <a:buFont typeface="DM Sans Light"/>
              <a:buNone/>
              <a:defRPr sz="1000">
                <a:latin typeface="DM Sans Light"/>
                <a:ea typeface="DM Sans Light"/>
                <a:cs typeface="DM Sans Light"/>
                <a:sym typeface="DM Sans Light"/>
              </a:defRPr>
            </a:lvl3pPr>
            <a:lvl4pPr lvl="3">
              <a:spcBef>
                <a:spcPts val="0"/>
              </a:spcBef>
              <a:spcAft>
                <a:spcPts val="0"/>
              </a:spcAft>
              <a:buSzPts val="1000"/>
              <a:buFont typeface="DM Sans Light"/>
              <a:buNone/>
              <a:defRPr sz="1000">
                <a:latin typeface="DM Sans Light"/>
                <a:ea typeface="DM Sans Light"/>
                <a:cs typeface="DM Sans Light"/>
                <a:sym typeface="DM Sans Light"/>
              </a:defRPr>
            </a:lvl4pPr>
            <a:lvl5pPr lvl="4">
              <a:spcBef>
                <a:spcPts val="0"/>
              </a:spcBef>
              <a:spcAft>
                <a:spcPts val="0"/>
              </a:spcAft>
              <a:buSzPts val="1000"/>
              <a:buFont typeface="DM Sans Light"/>
              <a:buNone/>
              <a:defRPr sz="1000">
                <a:latin typeface="DM Sans Light"/>
                <a:ea typeface="DM Sans Light"/>
                <a:cs typeface="DM Sans Light"/>
                <a:sym typeface="DM Sans Light"/>
              </a:defRPr>
            </a:lvl5pPr>
            <a:lvl6pPr lvl="5">
              <a:spcBef>
                <a:spcPts val="0"/>
              </a:spcBef>
              <a:spcAft>
                <a:spcPts val="0"/>
              </a:spcAft>
              <a:buSzPts val="1000"/>
              <a:buFont typeface="DM Sans Light"/>
              <a:buNone/>
              <a:defRPr sz="1000">
                <a:latin typeface="DM Sans Light"/>
                <a:ea typeface="DM Sans Light"/>
                <a:cs typeface="DM Sans Light"/>
                <a:sym typeface="DM Sans Light"/>
              </a:defRPr>
            </a:lvl6pPr>
            <a:lvl7pPr lvl="6">
              <a:spcBef>
                <a:spcPts val="0"/>
              </a:spcBef>
              <a:spcAft>
                <a:spcPts val="0"/>
              </a:spcAft>
              <a:buSzPts val="1000"/>
              <a:buFont typeface="DM Sans Light"/>
              <a:buNone/>
              <a:defRPr sz="1000">
                <a:latin typeface="DM Sans Light"/>
                <a:ea typeface="DM Sans Light"/>
                <a:cs typeface="DM Sans Light"/>
                <a:sym typeface="DM Sans Light"/>
              </a:defRPr>
            </a:lvl7pPr>
            <a:lvl8pPr lvl="7">
              <a:spcBef>
                <a:spcPts val="0"/>
              </a:spcBef>
              <a:spcAft>
                <a:spcPts val="0"/>
              </a:spcAft>
              <a:buSzPts val="1000"/>
              <a:buFont typeface="DM Sans Light"/>
              <a:buNone/>
              <a:defRPr sz="1000">
                <a:latin typeface="DM Sans Light"/>
                <a:ea typeface="DM Sans Light"/>
                <a:cs typeface="DM Sans Light"/>
                <a:sym typeface="DM Sans Light"/>
              </a:defRPr>
            </a:lvl8pPr>
            <a:lvl9pPr lvl="8">
              <a:spcBef>
                <a:spcPts val="0"/>
              </a:spcBef>
              <a:spcAft>
                <a:spcPts val="0"/>
              </a:spcAft>
              <a:buSzPts val="1000"/>
              <a:buFont typeface="DM Sans Light"/>
              <a:buNone/>
              <a:defRPr sz="1000">
                <a:latin typeface="DM Sans Light"/>
                <a:ea typeface="DM Sans Light"/>
                <a:cs typeface="DM Sans Light"/>
                <a:sym typeface="DM Sans Light"/>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Light">
  <p:cSld name="CUSTOM_7_1_1_1_1_1_1_1_1_1_1_1_1_1_1_1_1_1_1_1">
    <p:spTree>
      <p:nvGrpSpPr>
        <p:cNvPr id="184" name="Shape 184"/>
        <p:cNvGrpSpPr/>
        <p:nvPr/>
      </p:nvGrpSpPr>
      <p:grpSpPr>
        <a:xfrm>
          <a:off x="0" y="0"/>
          <a:ext cx="0" cy="0"/>
          <a:chOff x="0" y="0"/>
          <a:chExt cx="0" cy="0"/>
        </a:xfrm>
      </p:grpSpPr>
      <p:sp>
        <p:nvSpPr>
          <p:cNvPr id="185" name="Google Shape;185;p26"/>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lt1"/>
                </a:solidFill>
                <a:latin typeface="DM Sans"/>
                <a:ea typeface="DM Sans"/>
                <a:cs typeface="DM Sans"/>
                <a:sym typeface="DM Sans"/>
              </a:defRPr>
            </a:lvl1pPr>
            <a:lvl2pPr lvl="1" algn="r">
              <a:buNone/>
              <a:defRPr sz="700">
                <a:solidFill>
                  <a:schemeClr val="lt1"/>
                </a:solidFill>
                <a:latin typeface="DM Sans"/>
                <a:ea typeface="DM Sans"/>
                <a:cs typeface="DM Sans"/>
                <a:sym typeface="DM Sans"/>
              </a:defRPr>
            </a:lvl2pPr>
            <a:lvl3pPr lvl="2" algn="r">
              <a:buNone/>
              <a:defRPr sz="700">
                <a:solidFill>
                  <a:schemeClr val="lt1"/>
                </a:solidFill>
                <a:latin typeface="DM Sans"/>
                <a:ea typeface="DM Sans"/>
                <a:cs typeface="DM Sans"/>
                <a:sym typeface="DM Sans"/>
              </a:defRPr>
            </a:lvl3pPr>
            <a:lvl4pPr lvl="3" algn="r">
              <a:buNone/>
              <a:defRPr sz="700">
                <a:solidFill>
                  <a:schemeClr val="lt1"/>
                </a:solidFill>
                <a:latin typeface="DM Sans"/>
                <a:ea typeface="DM Sans"/>
                <a:cs typeface="DM Sans"/>
                <a:sym typeface="DM Sans"/>
              </a:defRPr>
            </a:lvl4pPr>
            <a:lvl5pPr lvl="4" algn="r">
              <a:buNone/>
              <a:defRPr sz="700">
                <a:solidFill>
                  <a:schemeClr val="lt1"/>
                </a:solidFill>
                <a:latin typeface="DM Sans"/>
                <a:ea typeface="DM Sans"/>
                <a:cs typeface="DM Sans"/>
                <a:sym typeface="DM Sans"/>
              </a:defRPr>
            </a:lvl5pPr>
            <a:lvl6pPr lvl="5" algn="r">
              <a:buNone/>
              <a:defRPr sz="700">
                <a:solidFill>
                  <a:schemeClr val="lt1"/>
                </a:solidFill>
                <a:latin typeface="DM Sans"/>
                <a:ea typeface="DM Sans"/>
                <a:cs typeface="DM Sans"/>
                <a:sym typeface="DM Sans"/>
              </a:defRPr>
            </a:lvl6pPr>
            <a:lvl7pPr lvl="6" algn="r">
              <a:buNone/>
              <a:defRPr sz="700">
                <a:solidFill>
                  <a:schemeClr val="lt1"/>
                </a:solidFill>
                <a:latin typeface="DM Sans"/>
                <a:ea typeface="DM Sans"/>
                <a:cs typeface="DM Sans"/>
                <a:sym typeface="DM Sans"/>
              </a:defRPr>
            </a:lvl7pPr>
            <a:lvl8pPr lvl="7" algn="r">
              <a:buNone/>
              <a:defRPr sz="700">
                <a:solidFill>
                  <a:schemeClr val="lt1"/>
                </a:solidFill>
                <a:latin typeface="DM Sans"/>
                <a:ea typeface="DM Sans"/>
                <a:cs typeface="DM Sans"/>
                <a:sym typeface="DM Sans"/>
              </a:defRPr>
            </a:lvl8pPr>
            <a:lvl9pPr lvl="8" algn="r">
              <a:buNone/>
              <a:defRPr sz="700">
                <a:solidFill>
                  <a:schemeClr val="lt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186" name="Google Shape;186;p26"/>
          <p:cNvSpPr txBox="1"/>
          <p:nvPr>
            <p:ph idx="1"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SzPts val="700"/>
              <a:buFont typeface="DM Sans"/>
              <a:buNone/>
              <a:defRPr sz="700">
                <a:latin typeface="DM Sans"/>
                <a:ea typeface="DM Sans"/>
                <a:cs typeface="DM Sans"/>
                <a:sym typeface="DM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7" name="Google Shape;187;p26"/>
          <p:cNvSpPr txBox="1"/>
          <p:nvPr>
            <p:ph type="title"/>
          </p:nvPr>
        </p:nvSpPr>
        <p:spPr>
          <a:xfrm>
            <a:off x="1453650" y="1325938"/>
            <a:ext cx="6236700" cy="2011800"/>
          </a:xfrm>
          <a:prstGeom prst="rect">
            <a:avLst/>
          </a:prstGeom>
        </p:spPr>
        <p:txBody>
          <a:bodyPr anchorCtr="0" anchor="t" bIns="0" lIns="0" spcFirstLastPara="1" rIns="0" wrap="square" tIns="0">
            <a:noAutofit/>
          </a:bodyPr>
          <a:lstStyle>
            <a:lvl1pPr lvl="0">
              <a:spcBef>
                <a:spcPts val="0"/>
              </a:spcBef>
              <a:spcAft>
                <a:spcPts val="0"/>
              </a:spcAft>
              <a:buNone/>
              <a:defRPr sz="2500"/>
            </a:lvl1pPr>
            <a:lvl2pPr lvl="1">
              <a:spcBef>
                <a:spcPts val="0"/>
              </a:spcBef>
              <a:spcAft>
                <a:spcPts val="0"/>
              </a:spcAft>
              <a:buNone/>
              <a:defRPr sz="2500"/>
            </a:lvl2pPr>
            <a:lvl3pPr lvl="2">
              <a:spcBef>
                <a:spcPts val="0"/>
              </a:spcBef>
              <a:spcAft>
                <a:spcPts val="0"/>
              </a:spcAft>
              <a:buNone/>
              <a:defRPr sz="2500"/>
            </a:lvl3pPr>
            <a:lvl4pPr lvl="3">
              <a:spcBef>
                <a:spcPts val="0"/>
              </a:spcBef>
              <a:spcAft>
                <a:spcPts val="0"/>
              </a:spcAft>
              <a:buNone/>
              <a:defRPr sz="2500"/>
            </a:lvl4pPr>
            <a:lvl5pPr lvl="4">
              <a:spcBef>
                <a:spcPts val="0"/>
              </a:spcBef>
              <a:spcAft>
                <a:spcPts val="0"/>
              </a:spcAft>
              <a:buNone/>
              <a:defRPr sz="2500"/>
            </a:lvl5pPr>
            <a:lvl6pPr lvl="5">
              <a:spcBef>
                <a:spcPts val="0"/>
              </a:spcBef>
              <a:spcAft>
                <a:spcPts val="0"/>
              </a:spcAft>
              <a:buNone/>
              <a:defRPr sz="2500"/>
            </a:lvl6pPr>
            <a:lvl7pPr lvl="6">
              <a:spcBef>
                <a:spcPts val="0"/>
              </a:spcBef>
              <a:spcAft>
                <a:spcPts val="0"/>
              </a:spcAft>
              <a:buNone/>
              <a:defRPr sz="2500"/>
            </a:lvl7pPr>
            <a:lvl8pPr lvl="7">
              <a:spcBef>
                <a:spcPts val="0"/>
              </a:spcBef>
              <a:spcAft>
                <a:spcPts val="0"/>
              </a:spcAft>
              <a:buNone/>
              <a:defRPr sz="2500"/>
            </a:lvl8pPr>
            <a:lvl9pPr lvl="8">
              <a:spcBef>
                <a:spcPts val="0"/>
              </a:spcBef>
              <a:spcAft>
                <a:spcPts val="0"/>
              </a:spcAft>
              <a:buNone/>
              <a:defRPr sz="2500"/>
            </a:lvl9pPr>
          </a:lstStyle>
          <a:p/>
        </p:txBody>
      </p:sp>
      <p:sp>
        <p:nvSpPr>
          <p:cNvPr id="188" name="Google Shape;188;p26"/>
          <p:cNvSpPr/>
          <p:nvPr>
            <p:ph idx="2" type="pic"/>
          </p:nvPr>
        </p:nvSpPr>
        <p:spPr>
          <a:xfrm>
            <a:off x="1442350" y="3492500"/>
            <a:ext cx="408900" cy="408900"/>
          </a:xfrm>
          <a:prstGeom prst="ellipse">
            <a:avLst/>
          </a:prstGeom>
          <a:noFill/>
          <a:ln>
            <a:noFill/>
          </a:ln>
        </p:spPr>
      </p:sp>
      <p:sp>
        <p:nvSpPr>
          <p:cNvPr id="189" name="Google Shape;189;p26"/>
          <p:cNvSpPr txBox="1"/>
          <p:nvPr>
            <p:ph idx="3" type="subTitle"/>
          </p:nvPr>
        </p:nvSpPr>
        <p:spPr>
          <a:xfrm>
            <a:off x="1957375" y="3536000"/>
            <a:ext cx="2661600" cy="187800"/>
          </a:xfrm>
          <a:prstGeom prst="rect">
            <a:avLst/>
          </a:prstGeom>
        </p:spPr>
        <p:txBody>
          <a:bodyPr anchorCtr="0" anchor="ctr" bIns="0" lIns="0" spcFirstLastPara="1" rIns="0" wrap="square" tIns="0">
            <a:noAutofit/>
          </a:bodyPr>
          <a:lstStyle>
            <a:lvl1pPr lvl="0">
              <a:spcBef>
                <a:spcPts val="0"/>
              </a:spcBef>
              <a:spcAft>
                <a:spcPts val="0"/>
              </a:spcAft>
              <a:buSzPts val="1000"/>
              <a:buFont typeface="DM Sans SemiBold"/>
              <a:buNone/>
              <a:defRPr sz="1000">
                <a:latin typeface="DM Sans SemiBold"/>
                <a:ea typeface="DM Sans SemiBold"/>
                <a:cs typeface="DM Sans SemiBold"/>
                <a:sym typeface="DM Sans SemiBold"/>
              </a:defRPr>
            </a:lvl1pPr>
            <a:lvl2pPr lvl="1">
              <a:spcBef>
                <a:spcPts val="0"/>
              </a:spcBef>
              <a:spcAft>
                <a:spcPts val="0"/>
              </a:spcAft>
              <a:buSzPts val="1000"/>
              <a:buFont typeface="DM Sans SemiBold"/>
              <a:buNone/>
              <a:defRPr sz="1000">
                <a:latin typeface="DM Sans SemiBold"/>
                <a:ea typeface="DM Sans SemiBold"/>
                <a:cs typeface="DM Sans SemiBold"/>
                <a:sym typeface="DM Sans SemiBold"/>
              </a:defRPr>
            </a:lvl2pPr>
            <a:lvl3pPr lvl="2">
              <a:spcBef>
                <a:spcPts val="0"/>
              </a:spcBef>
              <a:spcAft>
                <a:spcPts val="0"/>
              </a:spcAft>
              <a:buSzPts val="1000"/>
              <a:buFont typeface="DM Sans SemiBold"/>
              <a:buNone/>
              <a:defRPr sz="1000">
                <a:latin typeface="DM Sans SemiBold"/>
                <a:ea typeface="DM Sans SemiBold"/>
                <a:cs typeface="DM Sans SemiBold"/>
                <a:sym typeface="DM Sans SemiBold"/>
              </a:defRPr>
            </a:lvl3pPr>
            <a:lvl4pPr lvl="3">
              <a:spcBef>
                <a:spcPts val="0"/>
              </a:spcBef>
              <a:spcAft>
                <a:spcPts val="0"/>
              </a:spcAft>
              <a:buSzPts val="1000"/>
              <a:buFont typeface="DM Sans SemiBold"/>
              <a:buNone/>
              <a:defRPr sz="1000">
                <a:latin typeface="DM Sans SemiBold"/>
                <a:ea typeface="DM Sans SemiBold"/>
                <a:cs typeface="DM Sans SemiBold"/>
                <a:sym typeface="DM Sans SemiBold"/>
              </a:defRPr>
            </a:lvl4pPr>
            <a:lvl5pPr lvl="4">
              <a:spcBef>
                <a:spcPts val="0"/>
              </a:spcBef>
              <a:spcAft>
                <a:spcPts val="0"/>
              </a:spcAft>
              <a:buSzPts val="1000"/>
              <a:buFont typeface="DM Sans SemiBold"/>
              <a:buNone/>
              <a:defRPr sz="1000">
                <a:latin typeface="DM Sans SemiBold"/>
                <a:ea typeface="DM Sans SemiBold"/>
                <a:cs typeface="DM Sans SemiBold"/>
                <a:sym typeface="DM Sans SemiBold"/>
              </a:defRPr>
            </a:lvl5pPr>
            <a:lvl6pPr lvl="5">
              <a:spcBef>
                <a:spcPts val="0"/>
              </a:spcBef>
              <a:spcAft>
                <a:spcPts val="0"/>
              </a:spcAft>
              <a:buSzPts val="1000"/>
              <a:buFont typeface="DM Sans SemiBold"/>
              <a:buNone/>
              <a:defRPr sz="1000">
                <a:latin typeface="DM Sans SemiBold"/>
                <a:ea typeface="DM Sans SemiBold"/>
                <a:cs typeface="DM Sans SemiBold"/>
                <a:sym typeface="DM Sans SemiBold"/>
              </a:defRPr>
            </a:lvl6pPr>
            <a:lvl7pPr lvl="6">
              <a:spcBef>
                <a:spcPts val="0"/>
              </a:spcBef>
              <a:spcAft>
                <a:spcPts val="0"/>
              </a:spcAft>
              <a:buSzPts val="1000"/>
              <a:buFont typeface="DM Sans SemiBold"/>
              <a:buNone/>
              <a:defRPr sz="1000">
                <a:latin typeface="DM Sans SemiBold"/>
                <a:ea typeface="DM Sans SemiBold"/>
                <a:cs typeface="DM Sans SemiBold"/>
                <a:sym typeface="DM Sans SemiBold"/>
              </a:defRPr>
            </a:lvl7pPr>
            <a:lvl8pPr lvl="7">
              <a:spcBef>
                <a:spcPts val="0"/>
              </a:spcBef>
              <a:spcAft>
                <a:spcPts val="0"/>
              </a:spcAft>
              <a:buSzPts val="1000"/>
              <a:buFont typeface="DM Sans SemiBold"/>
              <a:buNone/>
              <a:defRPr sz="1000">
                <a:latin typeface="DM Sans SemiBold"/>
                <a:ea typeface="DM Sans SemiBold"/>
                <a:cs typeface="DM Sans SemiBold"/>
                <a:sym typeface="DM Sans SemiBold"/>
              </a:defRPr>
            </a:lvl8pPr>
            <a:lvl9pPr lvl="8">
              <a:spcBef>
                <a:spcPts val="0"/>
              </a:spcBef>
              <a:spcAft>
                <a:spcPts val="0"/>
              </a:spcAft>
              <a:buSzPts val="1000"/>
              <a:buFont typeface="DM Sans SemiBold"/>
              <a:buNone/>
              <a:defRPr sz="1000">
                <a:latin typeface="DM Sans SemiBold"/>
                <a:ea typeface="DM Sans SemiBold"/>
                <a:cs typeface="DM Sans SemiBold"/>
                <a:sym typeface="DM Sans SemiBold"/>
              </a:defRPr>
            </a:lvl9pPr>
          </a:lstStyle>
          <a:p/>
        </p:txBody>
      </p:sp>
      <p:sp>
        <p:nvSpPr>
          <p:cNvPr id="190" name="Google Shape;190;p26"/>
          <p:cNvSpPr txBox="1"/>
          <p:nvPr>
            <p:ph idx="4" type="subTitle"/>
          </p:nvPr>
        </p:nvSpPr>
        <p:spPr>
          <a:xfrm>
            <a:off x="1957375" y="3678443"/>
            <a:ext cx="2661600" cy="187800"/>
          </a:xfrm>
          <a:prstGeom prst="rect">
            <a:avLst/>
          </a:prstGeom>
        </p:spPr>
        <p:txBody>
          <a:bodyPr anchorCtr="0" anchor="ctr" bIns="0" lIns="0" spcFirstLastPara="1" rIns="0" wrap="square" tIns="0">
            <a:noAutofit/>
          </a:bodyPr>
          <a:lstStyle>
            <a:lvl1pPr lvl="0">
              <a:spcBef>
                <a:spcPts val="0"/>
              </a:spcBef>
              <a:spcAft>
                <a:spcPts val="0"/>
              </a:spcAft>
              <a:buSzPts val="1000"/>
              <a:buFont typeface="DM Sans Light"/>
              <a:buNone/>
              <a:defRPr sz="1000">
                <a:latin typeface="DM Sans Light"/>
                <a:ea typeface="DM Sans Light"/>
                <a:cs typeface="DM Sans Light"/>
                <a:sym typeface="DM Sans Light"/>
              </a:defRPr>
            </a:lvl1pPr>
            <a:lvl2pPr lvl="1">
              <a:spcBef>
                <a:spcPts val="0"/>
              </a:spcBef>
              <a:spcAft>
                <a:spcPts val="0"/>
              </a:spcAft>
              <a:buSzPts val="1000"/>
              <a:buFont typeface="DM Sans Light"/>
              <a:buNone/>
              <a:defRPr sz="1000">
                <a:latin typeface="DM Sans Light"/>
                <a:ea typeface="DM Sans Light"/>
                <a:cs typeface="DM Sans Light"/>
                <a:sym typeface="DM Sans Light"/>
              </a:defRPr>
            </a:lvl2pPr>
            <a:lvl3pPr lvl="2">
              <a:spcBef>
                <a:spcPts val="0"/>
              </a:spcBef>
              <a:spcAft>
                <a:spcPts val="0"/>
              </a:spcAft>
              <a:buSzPts val="1000"/>
              <a:buFont typeface="DM Sans Light"/>
              <a:buNone/>
              <a:defRPr sz="1000">
                <a:latin typeface="DM Sans Light"/>
                <a:ea typeface="DM Sans Light"/>
                <a:cs typeface="DM Sans Light"/>
                <a:sym typeface="DM Sans Light"/>
              </a:defRPr>
            </a:lvl3pPr>
            <a:lvl4pPr lvl="3">
              <a:spcBef>
                <a:spcPts val="0"/>
              </a:spcBef>
              <a:spcAft>
                <a:spcPts val="0"/>
              </a:spcAft>
              <a:buSzPts val="1000"/>
              <a:buFont typeface="DM Sans Light"/>
              <a:buNone/>
              <a:defRPr sz="1000">
                <a:latin typeface="DM Sans Light"/>
                <a:ea typeface="DM Sans Light"/>
                <a:cs typeface="DM Sans Light"/>
                <a:sym typeface="DM Sans Light"/>
              </a:defRPr>
            </a:lvl4pPr>
            <a:lvl5pPr lvl="4">
              <a:spcBef>
                <a:spcPts val="0"/>
              </a:spcBef>
              <a:spcAft>
                <a:spcPts val="0"/>
              </a:spcAft>
              <a:buSzPts val="1000"/>
              <a:buFont typeface="DM Sans Light"/>
              <a:buNone/>
              <a:defRPr sz="1000">
                <a:latin typeface="DM Sans Light"/>
                <a:ea typeface="DM Sans Light"/>
                <a:cs typeface="DM Sans Light"/>
                <a:sym typeface="DM Sans Light"/>
              </a:defRPr>
            </a:lvl5pPr>
            <a:lvl6pPr lvl="5">
              <a:spcBef>
                <a:spcPts val="0"/>
              </a:spcBef>
              <a:spcAft>
                <a:spcPts val="0"/>
              </a:spcAft>
              <a:buSzPts val="1000"/>
              <a:buFont typeface="DM Sans Light"/>
              <a:buNone/>
              <a:defRPr sz="1000">
                <a:latin typeface="DM Sans Light"/>
                <a:ea typeface="DM Sans Light"/>
                <a:cs typeface="DM Sans Light"/>
                <a:sym typeface="DM Sans Light"/>
              </a:defRPr>
            </a:lvl6pPr>
            <a:lvl7pPr lvl="6">
              <a:spcBef>
                <a:spcPts val="0"/>
              </a:spcBef>
              <a:spcAft>
                <a:spcPts val="0"/>
              </a:spcAft>
              <a:buSzPts val="1000"/>
              <a:buFont typeface="DM Sans Light"/>
              <a:buNone/>
              <a:defRPr sz="1000">
                <a:latin typeface="DM Sans Light"/>
                <a:ea typeface="DM Sans Light"/>
                <a:cs typeface="DM Sans Light"/>
                <a:sym typeface="DM Sans Light"/>
              </a:defRPr>
            </a:lvl7pPr>
            <a:lvl8pPr lvl="7">
              <a:spcBef>
                <a:spcPts val="0"/>
              </a:spcBef>
              <a:spcAft>
                <a:spcPts val="0"/>
              </a:spcAft>
              <a:buSzPts val="1000"/>
              <a:buFont typeface="DM Sans Light"/>
              <a:buNone/>
              <a:defRPr sz="1000">
                <a:latin typeface="DM Sans Light"/>
                <a:ea typeface="DM Sans Light"/>
                <a:cs typeface="DM Sans Light"/>
                <a:sym typeface="DM Sans Light"/>
              </a:defRPr>
            </a:lvl8pPr>
            <a:lvl9pPr lvl="8">
              <a:spcBef>
                <a:spcPts val="0"/>
              </a:spcBef>
              <a:spcAft>
                <a:spcPts val="0"/>
              </a:spcAft>
              <a:buSzPts val="1000"/>
              <a:buFont typeface="DM Sans Light"/>
              <a:buNone/>
              <a:defRPr sz="1000">
                <a:latin typeface="DM Sans Light"/>
                <a:ea typeface="DM Sans Light"/>
                <a:cs typeface="DM Sans Light"/>
                <a:sym typeface="DM Sans Light"/>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Dark">
  <p:cSld name="CUSTOM_7_1_1_1_1_1_1_1_1_1_1_1_1_1_1_1_1_1_1_1_1">
    <p:bg>
      <p:bgPr>
        <a:solidFill>
          <a:schemeClr val="lt1"/>
        </a:solidFill>
      </p:bgPr>
    </p:bg>
    <p:spTree>
      <p:nvGrpSpPr>
        <p:cNvPr id="191" name="Shape 191"/>
        <p:cNvGrpSpPr/>
        <p:nvPr/>
      </p:nvGrpSpPr>
      <p:grpSpPr>
        <a:xfrm>
          <a:off x="0" y="0"/>
          <a:ext cx="0" cy="0"/>
          <a:chOff x="0" y="0"/>
          <a:chExt cx="0" cy="0"/>
        </a:xfrm>
      </p:grpSpPr>
      <p:sp>
        <p:nvSpPr>
          <p:cNvPr id="192" name="Google Shape;192;p27"/>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dk1"/>
                </a:solidFill>
                <a:latin typeface="DM Sans"/>
                <a:ea typeface="DM Sans"/>
                <a:cs typeface="DM Sans"/>
                <a:sym typeface="DM Sans"/>
              </a:defRPr>
            </a:lvl1pPr>
            <a:lvl2pPr lvl="1" algn="r">
              <a:buNone/>
              <a:defRPr sz="700">
                <a:solidFill>
                  <a:schemeClr val="dk1"/>
                </a:solidFill>
                <a:latin typeface="DM Sans"/>
                <a:ea typeface="DM Sans"/>
                <a:cs typeface="DM Sans"/>
                <a:sym typeface="DM Sans"/>
              </a:defRPr>
            </a:lvl2pPr>
            <a:lvl3pPr lvl="2" algn="r">
              <a:buNone/>
              <a:defRPr sz="700">
                <a:solidFill>
                  <a:schemeClr val="dk1"/>
                </a:solidFill>
                <a:latin typeface="DM Sans"/>
                <a:ea typeface="DM Sans"/>
                <a:cs typeface="DM Sans"/>
                <a:sym typeface="DM Sans"/>
              </a:defRPr>
            </a:lvl3pPr>
            <a:lvl4pPr lvl="3" algn="r">
              <a:buNone/>
              <a:defRPr sz="700">
                <a:solidFill>
                  <a:schemeClr val="dk1"/>
                </a:solidFill>
                <a:latin typeface="DM Sans"/>
                <a:ea typeface="DM Sans"/>
                <a:cs typeface="DM Sans"/>
                <a:sym typeface="DM Sans"/>
              </a:defRPr>
            </a:lvl4pPr>
            <a:lvl5pPr lvl="4" algn="r">
              <a:buNone/>
              <a:defRPr sz="700">
                <a:solidFill>
                  <a:schemeClr val="dk1"/>
                </a:solidFill>
                <a:latin typeface="DM Sans"/>
                <a:ea typeface="DM Sans"/>
                <a:cs typeface="DM Sans"/>
                <a:sym typeface="DM Sans"/>
              </a:defRPr>
            </a:lvl5pPr>
            <a:lvl6pPr lvl="5" algn="r">
              <a:buNone/>
              <a:defRPr sz="700">
                <a:solidFill>
                  <a:schemeClr val="dk1"/>
                </a:solidFill>
                <a:latin typeface="DM Sans"/>
                <a:ea typeface="DM Sans"/>
                <a:cs typeface="DM Sans"/>
                <a:sym typeface="DM Sans"/>
              </a:defRPr>
            </a:lvl6pPr>
            <a:lvl7pPr lvl="6" algn="r">
              <a:buNone/>
              <a:defRPr sz="700">
                <a:solidFill>
                  <a:schemeClr val="dk1"/>
                </a:solidFill>
                <a:latin typeface="DM Sans"/>
                <a:ea typeface="DM Sans"/>
                <a:cs typeface="DM Sans"/>
                <a:sym typeface="DM Sans"/>
              </a:defRPr>
            </a:lvl7pPr>
            <a:lvl8pPr lvl="7" algn="r">
              <a:buNone/>
              <a:defRPr sz="700">
                <a:solidFill>
                  <a:schemeClr val="dk1"/>
                </a:solidFill>
                <a:latin typeface="DM Sans"/>
                <a:ea typeface="DM Sans"/>
                <a:cs typeface="DM Sans"/>
                <a:sym typeface="DM Sans"/>
              </a:defRPr>
            </a:lvl8pPr>
            <a:lvl9pPr lvl="8" algn="r">
              <a:buNone/>
              <a:defRPr sz="7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193" name="Google Shape;193;p27"/>
          <p:cNvSpPr txBox="1"/>
          <p:nvPr>
            <p:ph idx="1"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194" name="Google Shape;194;p27"/>
          <p:cNvSpPr txBox="1"/>
          <p:nvPr>
            <p:ph type="title"/>
          </p:nvPr>
        </p:nvSpPr>
        <p:spPr>
          <a:xfrm>
            <a:off x="1453650" y="1325938"/>
            <a:ext cx="6236700" cy="2011800"/>
          </a:xfrm>
          <a:prstGeom prst="rect">
            <a:avLst/>
          </a:prstGeom>
        </p:spPr>
        <p:txBody>
          <a:bodyPr anchorCtr="0" anchor="t" bIns="0" lIns="0" spcFirstLastPara="1" rIns="0" wrap="square" tIns="0">
            <a:noAutofit/>
          </a:bodyPr>
          <a:lstStyle>
            <a:lvl1pPr lvl="0">
              <a:spcBef>
                <a:spcPts val="0"/>
              </a:spcBef>
              <a:spcAft>
                <a:spcPts val="0"/>
              </a:spcAft>
              <a:buNone/>
              <a:defRPr sz="2500">
                <a:solidFill>
                  <a:schemeClr val="dk1"/>
                </a:solidFill>
              </a:defRPr>
            </a:lvl1pPr>
            <a:lvl2pPr lvl="1">
              <a:spcBef>
                <a:spcPts val="0"/>
              </a:spcBef>
              <a:spcAft>
                <a:spcPts val="0"/>
              </a:spcAft>
              <a:buNone/>
              <a:defRPr sz="2500">
                <a:solidFill>
                  <a:schemeClr val="dk1"/>
                </a:solidFill>
              </a:defRPr>
            </a:lvl2pPr>
            <a:lvl3pPr lvl="2">
              <a:spcBef>
                <a:spcPts val="0"/>
              </a:spcBef>
              <a:spcAft>
                <a:spcPts val="0"/>
              </a:spcAft>
              <a:buNone/>
              <a:defRPr sz="2500">
                <a:solidFill>
                  <a:schemeClr val="dk1"/>
                </a:solidFill>
              </a:defRPr>
            </a:lvl3pPr>
            <a:lvl4pPr lvl="3">
              <a:spcBef>
                <a:spcPts val="0"/>
              </a:spcBef>
              <a:spcAft>
                <a:spcPts val="0"/>
              </a:spcAft>
              <a:buNone/>
              <a:defRPr sz="2500">
                <a:solidFill>
                  <a:schemeClr val="dk1"/>
                </a:solidFill>
              </a:defRPr>
            </a:lvl4pPr>
            <a:lvl5pPr lvl="4">
              <a:spcBef>
                <a:spcPts val="0"/>
              </a:spcBef>
              <a:spcAft>
                <a:spcPts val="0"/>
              </a:spcAft>
              <a:buNone/>
              <a:defRPr sz="2500">
                <a:solidFill>
                  <a:schemeClr val="dk1"/>
                </a:solidFill>
              </a:defRPr>
            </a:lvl5pPr>
            <a:lvl6pPr lvl="5">
              <a:spcBef>
                <a:spcPts val="0"/>
              </a:spcBef>
              <a:spcAft>
                <a:spcPts val="0"/>
              </a:spcAft>
              <a:buNone/>
              <a:defRPr sz="2500">
                <a:solidFill>
                  <a:schemeClr val="dk1"/>
                </a:solidFill>
              </a:defRPr>
            </a:lvl6pPr>
            <a:lvl7pPr lvl="6">
              <a:spcBef>
                <a:spcPts val="0"/>
              </a:spcBef>
              <a:spcAft>
                <a:spcPts val="0"/>
              </a:spcAft>
              <a:buNone/>
              <a:defRPr sz="2500">
                <a:solidFill>
                  <a:schemeClr val="dk1"/>
                </a:solidFill>
              </a:defRPr>
            </a:lvl7pPr>
            <a:lvl8pPr lvl="7">
              <a:spcBef>
                <a:spcPts val="0"/>
              </a:spcBef>
              <a:spcAft>
                <a:spcPts val="0"/>
              </a:spcAft>
              <a:buNone/>
              <a:defRPr sz="2500">
                <a:solidFill>
                  <a:schemeClr val="dk1"/>
                </a:solidFill>
              </a:defRPr>
            </a:lvl8pPr>
            <a:lvl9pPr lvl="8">
              <a:spcBef>
                <a:spcPts val="0"/>
              </a:spcBef>
              <a:spcAft>
                <a:spcPts val="0"/>
              </a:spcAft>
              <a:buNone/>
              <a:defRPr sz="2500">
                <a:solidFill>
                  <a:schemeClr val="dk1"/>
                </a:solidFill>
              </a:defRPr>
            </a:lvl9pPr>
          </a:lstStyle>
          <a:p/>
        </p:txBody>
      </p:sp>
      <p:sp>
        <p:nvSpPr>
          <p:cNvPr id="195" name="Google Shape;195;p27"/>
          <p:cNvSpPr/>
          <p:nvPr>
            <p:ph idx="2" type="pic"/>
          </p:nvPr>
        </p:nvSpPr>
        <p:spPr>
          <a:xfrm>
            <a:off x="1442350" y="3492500"/>
            <a:ext cx="408900" cy="408900"/>
          </a:xfrm>
          <a:prstGeom prst="ellipse">
            <a:avLst/>
          </a:prstGeom>
          <a:noFill/>
          <a:ln>
            <a:noFill/>
          </a:ln>
        </p:spPr>
      </p:sp>
      <p:sp>
        <p:nvSpPr>
          <p:cNvPr id="196" name="Google Shape;196;p27"/>
          <p:cNvSpPr txBox="1"/>
          <p:nvPr>
            <p:ph idx="3" type="subTitle"/>
          </p:nvPr>
        </p:nvSpPr>
        <p:spPr>
          <a:xfrm>
            <a:off x="1957375" y="3536000"/>
            <a:ext cx="2661600" cy="1878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1000"/>
              <a:buFont typeface="DM Sans SemiBold"/>
              <a:buNone/>
              <a:defRPr sz="1000">
                <a:solidFill>
                  <a:schemeClr val="dk1"/>
                </a:solidFill>
                <a:latin typeface="DM Sans SemiBold"/>
                <a:ea typeface="DM Sans SemiBold"/>
                <a:cs typeface="DM Sans SemiBold"/>
                <a:sym typeface="DM Sans SemiBold"/>
              </a:defRPr>
            </a:lvl1pPr>
            <a:lvl2pPr lvl="1">
              <a:spcBef>
                <a:spcPts val="0"/>
              </a:spcBef>
              <a:spcAft>
                <a:spcPts val="0"/>
              </a:spcAft>
              <a:buClr>
                <a:schemeClr val="dk1"/>
              </a:buClr>
              <a:buSzPts val="1000"/>
              <a:buFont typeface="DM Sans SemiBold"/>
              <a:buNone/>
              <a:defRPr sz="1000">
                <a:solidFill>
                  <a:schemeClr val="dk1"/>
                </a:solidFill>
                <a:latin typeface="DM Sans SemiBold"/>
                <a:ea typeface="DM Sans SemiBold"/>
                <a:cs typeface="DM Sans SemiBold"/>
                <a:sym typeface="DM Sans SemiBold"/>
              </a:defRPr>
            </a:lvl2pPr>
            <a:lvl3pPr lvl="2">
              <a:spcBef>
                <a:spcPts val="0"/>
              </a:spcBef>
              <a:spcAft>
                <a:spcPts val="0"/>
              </a:spcAft>
              <a:buClr>
                <a:schemeClr val="dk1"/>
              </a:buClr>
              <a:buSzPts val="1000"/>
              <a:buFont typeface="DM Sans SemiBold"/>
              <a:buNone/>
              <a:defRPr sz="1000">
                <a:solidFill>
                  <a:schemeClr val="dk1"/>
                </a:solidFill>
                <a:latin typeface="DM Sans SemiBold"/>
                <a:ea typeface="DM Sans SemiBold"/>
                <a:cs typeface="DM Sans SemiBold"/>
                <a:sym typeface="DM Sans SemiBold"/>
              </a:defRPr>
            </a:lvl3pPr>
            <a:lvl4pPr lvl="3">
              <a:spcBef>
                <a:spcPts val="0"/>
              </a:spcBef>
              <a:spcAft>
                <a:spcPts val="0"/>
              </a:spcAft>
              <a:buClr>
                <a:schemeClr val="dk1"/>
              </a:buClr>
              <a:buSzPts val="1000"/>
              <a:buFont typeface="DM Sans SemiBold"/>
              <a:buNone/>
              <a:defRPr sz="1000">
                <a:solidFill>
                  <a:schemeClr val="dk1"/>
                </a:solidFill>
                <a:latin typeface="DM Sans SemiBold"/>
                <a:ea typeface="DM Sans SemiBold"/>
                <a:cs typeface="DM Sans SemiBold"/>
                <a:sym typeface="DM Sans SemiBold"/>
              </a:defRPr>
            </a:lvl4pPr>
            <a:lvl5pPr lvl="4">
              <a:spcBef>
                <a:spcPts val="0"/>
              </a:spcBef>
              <a:spcAft>
                <a:spcPts val="0"/>
              </a:spcAft>
              <a:buClr>
                <a:schemeClr val="dk1"/>
              </a:buClr>
              <a:buSzPts val="1000"/>
              <a:buFont typeface="DM Sans SemiBold"/>
              <a:buNone/>
              <a:defRPr sz="1000">
                <a:solidFill>
                  <a:schemeClr val="dk1"/>
                </a:solidFill>
                <a:latin typeface="DM Sans SemiBold"/>
                <a:ea typeface="DM Sans SemiBold"/>
                <a:cs typeface="DM Sans SemiBold"/>
                <a:sym typeface="DM Sans SemiBold"/>
              </a:defRPr>
            </a:lvl5pPr>
            <a:lvl6pPr lvl="5">
              <a:spcBef>
                <a:spcPts val="0"/>
              </a:spcBef>
              <a:spcAft>
                <a:spcPts val="0"/>
              </a:spcAft>
              <a:buClr>
                <a:schemeClr val="dk1"/>
              </a:buClr>
              <a:buSzPts val="1000"/>
              <a:buFont typeface="DM Sans SemiBold"/>
              <a:buNone/>
              <a:defRPr sz="1000">
                <a:solidFill>
                  <a:schemeClr val="dk1"/>
                </a:solidFill>
                <a:latin typeface="DM Sans SemiBold"/>
                <a:ea typeface="DM Sans SemiBold"/>
                <a:cs typeface="DM Sans SemiBold"/>
                <a:sym typeface="DM Sans SemiBold"/>
              </a:defRPr>
            </a:lvl6pPr>
            <a:lvl7pPr lvl="6">
              <a:spcBef>
                <a:spcPts val="0"/>
              </a:spcBef>
              <a:spcAft>
                <a:spcPts val="0"/>
              </a:spcAft>
              <a:buClr>
                <a:schemeClr val="dk1"/>
              </a:buClr>
              <a:buSzPts val="1000"/>
              <a:buFont typeface="DM Sans SemiBold"/>
              <a:buNone/>
              <a:defRPr sz="1000">
                <a:solidFill>
                  <a:schemeClr val="dk1"/>
                </a:solidFill>
                <a:latin typeface="DM Sans SemiBold"/>
                <a:ea typeface="DM Sans SemiBold"/>
                <a:cs typeface="DM Sans SemiBold"/>
                <a:sym typeface="DM Sans SemiBold"/>
              </a:defRPr>
            </a:lvl7pPr>
            <a:lvl8pPr lvl="7">
              <a:spcBef>
                <a:spcPts val="0"/>
              </a:spcBef>
              <a:spcAft>
                <a:spcPts val="0"/>
              </a:spcAft>
              <a:buClr>
                <a:schemeClr val="dk1"/>
              </a:buClr>
              <a:buSzPts val="1000"/>
              <a:buFont typeface="DM Sans SemiBold"/>
              <a:buNone/>
              <a:defRPr sz="1000">
                <a:solidFill>
                  <a:schemeClr val="dk1"/>
                </a:solidFill>
                <a:latin typeface="DM Sans SemiBold"/>
                <a:ea typeface="DM Sans SemiBold"/>
                <a:cs typeface="DM Sans SemiBold"/>
                <a:sym typeface="DM Sans SemiBold"/>
              </a:defRPr>
            </a:lvl8pPr>
            <a:lvl9pPr lvl="8">
              <a:spcBef>
                <a:spcPts val="0"/>
              </a:spcBef>
              <a:spcAft>
                <a:spcPts val="0"/>
              </a:spcAft>
              <a:buClr>
                <a:schemeClr val="dk1"/>
              </a:buClr>
              <a:buSzPts val="1000"/>
              <a:buFont typeface="DM Sans SemiBold"/>
              <a:buNone/>
              <a:defRPr sz="1000">
                <a:solidFill>
                  <a:schemeClr val="dk1"/>
                </a:solidFill>
                <a:latin typeface="DM Sans SemiBold"/>
                <a:ea typeface="DM Sans SemiBold"/>
                <a:cs typeface="DM Sans SemiBold"/>
                <a:sym typeface="DM Sans SemiBold"/>
              </a:defRPr>
            </a:lvl9pPr>
          </a:lstStyle>
          <a:p/>
        </p:txBody>
      </p:sp>
      <p:sp>
        <p:nvSpPr>
          <p:cNvPr id="197" name="Google Shape;197;p27"/>
          <p:cNvSpPr txBox="1"/>
          <p:nvPr>
            <p:ph idx="4" type="subTitle"/>
          </p:nvPr>
        </p:nvSpPr>
        <p:spPr>
          <a:xfrm>
            <a:off x="1957375" y="3678443"/>
            <a:ext cx="2661600" cy="1878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1pPr>
            <a:lvl2pPr lvl="1">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2pPr>
            <a:lvl3pPr lvl="2">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3pPr>
            <a:lvl4pPr lvl="3">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4pPr>
            <a:lvl5pPr lvl="4">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5pPr>
            <a:lvl6pPr lvl="5">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6pPr>
            <a:lvl7pPr lvl="6">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7pPr>
            <a:lvl8pPr lvl="7">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8pPr>
            <a:lvl9pPr lvl="8">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ve modules">
  <p:cSld name="CUSTOM">
    <p:bg>
      <p:bgPr>
        <a:solidFill>
          <a:schemeClr val="lt1"/>
        </a:solidFill>
      </p:bgPr>
    </p:bg>
    <p:spTree>
      <p:nvGrpSpPr>
        <p:cNvPr id="198" name="Shape 198"/>
        <p:cNvGrpSpPr/>
        <p:nvPr/>
      </p:nvGrpSpPr>
      <p:grpSpPr>
        <a:xfrm>
          <a:off x="0" y="0"/>
          <a:ext cx="0" cy="0"/>
          <a:chOff x="0" y="0"/>
          <a:chExt cx="0" cy="0"/>
        </a:xfrm>
      </p:grpSpPr>
      <p:sp>
        <p:nvSpPr>
          <p:cNvPr id="199" name="Google Shape;199;p28"/>
          <p:cNvSpPr txBox="1"/>
          <p:nvPr>
            <p:ph idx="1"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200" name="Google Shape;200;p28"/>
          <p:cNvSpPr txBox="1"/>
          <p:nvPr>
            <p:ph type="title"/>
          </p:nvPr>
        </p:nvSpPr>
        <p:spPr>
          <a:xfrm>
            <a:off x="361975" y="988555"/>
            <a:ext cx="3860100" cy="587700"/>
          </a:xfrm>
          <a:prstGeom prst="rect">
            <a:avLst/>
          </a:prstGeom>
        </p:spPr>
        <p:txBody>
          <a:bodyPr anchorCtr="0" anchor="t" bIns="0" lIns="0" spcFirstLastPara="1" rIns="0" wrap="square" tIns="0">
            <a:spAutoFit/>
          </a:bodyPr>
          <a:lstStyle>
            <a:lvl1pPr lvl="0">
              <a:lnSpc>
                <a:spcPct val="90000"/>
              </a:lnSpc>
              <a:spcBef>
                <a:spcPts val="0"/>
              </a:spcBef>
              <a:spcAft>
                <a:spcPts val="0"/>
              </a:spcAft>
              <a:buNone/>
              <a:defRPr sz="2200">
                <a:solidFill>
                  <a:schemeClr val="dk1"/>
                </a:solidFill>
              </a:defRPr>
            </a:lvl1pPr>
            <a:lvl2pPr lvl="1">
              <a:lnSpc>
                <a:spcPct val="90000"/>
              </a:lnSpc>
              <a:spcBef>
                <a:spcPts val="0"/>
              </a:spcBef>
              <a:spcAft>
                <a:spcPts val="0"/>
              </a:spcAft>
              <a:buNone/>
              <a:defRPr sz="2200">
                <a:solidFill>
                  <a:schemeClr val="dk1"/>
                </a:solidFill>
              </a:defRPr>
            </a:lvl2pPr>
            <a:lvl3pPr lvl="2">
              <a:lnSpc>
                <a:spcPct val="90000"/>
              </a:lnSpc>
              <a:spcBef>
                <a:spcPts val="0"/>
              </a:spcBef>
              <a:spcAft>
                <a:spcPts val="0"/>
              </a:spcAft>
              <a:buNone/>
              <a:defRPr sz="2200">
                <a:solidFill>
                  <a:schemeClr val="dk1"/>
                </a:solidFill>
              </a:defRPr>
            </a:lvl3pPr>
            <a:lvl4pPr lvl="3">
              <a:lnSpc>
                <a:spcPct val="90000"/>
              </a:lnSpc>
              <a:spcBef>
                <a:spcPts val="0"/>
              </a:spcBef>
              <a:spcAft>
                <a:spcPts val="0"/>
              </a:spcAft>
              <a:buNone/>
              <a:defRPr sz="2200">
                <a:solidFill>
                  <a:schemeClr val="dk1"/>
                </a:solidFill>
              </a:defRPr>
            </a:lvl4pPr>
            <a:lvl5pPr lvl="4">
              <a:lnSpc>
                <a:spcPct val="90000"/>
              </a:lnSpc>
              <a:spcBef>
                <a:spcPts val="0"/>
              </a:spcBef>
              <a:spcAft>
                <a:spcPts val="0"/>
              </a:spcAft>
              <a:buNone/>
              <a:defRPr sz="2200">
                <a:solidFill>
                  <a:schemeClr val="dk1"/>
                </a:solidFill>
              </a:defRPr>
            </a:lvl5pPr>
            <a:lvl6pPr lvl="5">
              <a:lnSpc>
                <a:spcPct val="90000"/>
              </a:lnSpc>
              <a:spcBef>
                <a:spcPts val="0"/>
              </a:spcBef>
              <a:spcAft>
                <a:spcPts val="0"/>
              </a:spcAft>
              <a:buNone/>
              <a:defRPr sz="2200">
                <a:solidFill>
                  <a:schemeClr val="dk1"/>
                </a:solidFill>
              </a:defRPr>
            </a:lvl6pPr>
            <a:lvl7pPr lvl="6">
              <a:lnSpc>
                <a:spcPct val="90000"/>
              </a:lnSpc>
              <a:spcBef>
                <a:spcPts val="0"/>
              </a:spcBef>
              <a:spcAft>
                <a:spcPts val="0"/>
              </a:spcAft>
              <a:buNone/>
              <a:defRPr sz="2200">
                <a:solidFill>
                  <a:schemeClr val="dk1"/>
                </a:solidFill>
              </a:defRPr>
            </a:lvl7pPr>
            <a:lvl8pPr lvl="7">
              <a:lnSpc>
                <a:spcPct val="90000"/>
              </a:lnSpc>
              <a:spcBef>
                <a:spcPts val="0"/>
              </a:spcBef>
              <a:spcAft>
                <a:spcPts val="0"/>
              </a:spcAft>
              <a:buNone/>
              <a:defRPr sz="2200">
                <a:solidFill>
                  <a:schemeClr val="dk1"/>
                </a:solidFill>
              </a:defRPr>
            </a:lvl8pPr>
            <a:lvl9pPr lvl="8">
              <a:lnSpc>
                <a:spcPct val="90000"/>
              </a:lnSpc>
              <a:spcBef>
                <a:spcPts val="0"/>
              </a:spcBef>
              <a:spcAft>
                <a:spcPts val="0"/>
              </a:spcAft>
              <a:buNone/>
              <a:defRPr sz="2200">
                <a:solidFill>
                  <a:schemeClr val="dk1"/>
                </a:solidFill>
              </a:defRPr>
            </a:lvl9pPr>
          </a:lstStyle>
          <a:p/>
        </p:txBody>
      </p:sp>
      <p:sp>
        <p:nvSpPr>
          <p:cNvPr id="201" name="Google Shape;201;p28"/>
          <p:cNvSpPr txBox="1"/>
          <p:nvPr>
            <p:ph idx="2" type="subTitle"/>
          </p:nvPr>
        </p:nvSpPr>
        <p:spPr>
          <a:xfrm>
            <a:off x="361975" y="732775"/>
            <a:ext cx="3860100" cy="138600"/>
          </a:xfrm>
          <a:prstGeom prst="rect">
            <a:avLst/>
          </a:prstGeom>
        </p:spPr>
        <p:txBody>
          <a:bodyPr anchorCtr="0" anchor="b" bIns="0" lIns="0" spcFirstLastPara="1" rIns="0" wrap="square" tIns="0">
            <a:spAutoFit/>
          </a:bodyPr>
          <a:lstStyle>
            <a:lvl1pPr lvl="0">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202" name="Google Shape;202;p28"/>
          <p:cNvSpPr txBox="1"/>
          <p:nvPr>
            <p:ph idx="3" type="body"/>
          </p:nvPr>
        </p:nvSpPr>
        <p:spPr>
          <a:xfrm>
            <a:off x="361975" y="3256513"/>
            <a:ext cx="3860100" cy="1327500"/>
          </a:xfrm>
          <a:prstGeom prst="rect">
            <a:avLst/>
          </a:prstGeom>
        </p:spPr>
        <p:txBody>
          <a:bodyPr anchorCtr="0" anchor="b" bIns="0" lIns="0" spcFirstLastPara="1" rIns="0" wrap="square" tIns="0">
            <a:noAutofit/>
          </a:bodyPr>
          <a:lstStyle>
            <a:lvl1pPr indent="-292100" lvl="0" marL="457200">
              <a:lnSpc>
                <a:spcPct val="100000"/>
              </a:lnSpc>
              <a:spcBef>
                <a:spcPts val="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1pPr>
            <a:lvl2pPr indent="-292100" lvl="1" marL="914400">
              <a:lnSpc>
                <a:spcPct val="100000"/>
              </a:lnSpc>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2pPr>
            <a:lvl3pPr indent="-292100" lvl="2" marL="1371600">
              <a:lnSpc>
                <a:spcPct val="100000"/>
              </a:lnSpc>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3pPr>
            <a:lvl4pPr indent="-292100" lvl="3" marL="1828800">
              <a:lnSpc>
                <a:spcPct val="100000"/>
              </a:lnSpc>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4pPr>
            <a:lvl5pPr indent="-292100" lvl="4" marL="2286000">
              <a:lnSpc>
                <a:spcPct val="100000"/>
              </a:lnSpc>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5pPr>
            <a:lvl6pPr indent="-292100" lvl="5" marL="2743200">
              <a:lnSpc>
                <a:spcPct val="100000"/>
              </a:lnSpc>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6pPr>
            <a:lvl7pPr indent="-292100" lvl="6" marL="3200400">
              <a:lnSpc>
                <a:spcPct val="100000"/>
              </a:lnSpc>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7pPr>
            <a:lvl8pPr indent="-292100" lvl="7" marL="3657600">
              <a:lnSpc>
                <a:spcPct val="100000"/>
              </a:lnSpc>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8pPr>
            <a:lvl9pPr indent="-292100" lvl="8" marL="4114800">
              <a:lnSpc>
                <a:spcPct val="100000"/>
              </a:lnSpc>
              <a:spcBef>
                <a:spcPts val="800"/>
              </a:spcBef>
              <a:spcAft>
                <a:spcPts val="800"/>
              </a:spcAft>
              <a:buClr>
                <a:schemeClr val="dk1"/>
              </a:buClr>
              <a:buSzPts val="1000"/>
              <a:buFont typeface="DM Sans Light"/>
              <a:buChar char="■"/>
              <a:defRPr sz="1000">
                <a:solidFill>
                  <a:schemeClr val="dk1"/>
                </a:solidFill>
                <a:latin typeface="DM Sans Light"/>
                <a:ea typeface="DM Sans Light"/>
                <a:cs typeface="DM Sans Light"/>
                <a:sym typeface="DM Sans Light"/>
              </a:defRPr>
            </a:lvl9pPr>
          </a:lstStyle>
          <a:p/>
        </p:txBody>
      </p:sp>
      <p:sp>
        <p:nvSpPr>
          <p:cNvPr id="203" name="Google Shape;203;p28"/>
          <p:cNvSpPr txBox="1"/>
          <p:nvPr>
            <p:ph idx="4" type="title"/>
          </p:nvPr>
        </p:nvSpPr>
        <p:spPr>
          <a:xfrm>
            <a:off x="4800825" y="258072"/>
            <a:ext cx="1762200" cy="587700"/>
          </a:xfrm>
          <a:prstGeom prst="rect">
            <a:avLst/>
          </a:prstGeom>
        </p:spPr>
        <p:txBody>
          <a:bodyPr anchorCtr="0" anchor="t" bIns="0" lIns="0" spcFirstLastPara="1" rIns="0" wrap="square" tIns="0">
            <a:spAutoFit/>
          </a:bodyPr>
          <a:lstStyle>
            <a:lvl1pPr lvl="0">
              <a:lnSpc>
                <a:spcPct val="90000"/>
              </a:lnSpc>
              <a:spcBef>
                <a:spcPts val="0"/>
              </a:spcBef>
              <a:spcAft>
                <a:spcPts val="0"/>
              </a:spcAft>
              <a:buNone/>
              <a:defRPr sz="4200"/>
            </a:lvl1pPr>
            <a:lvl2pPr lvl="1">
              <a:lnSpc>
                <a:spcPct val="90000"/>
              </a:lnSpc>
              <a:spcBef>
                <a:spcPts val="0"/>
              </a:spcBef>
              <a:spcAft>
                <a:spcPts val="0"/>
              </a:spcAft>
              <a:buNone/>
              <a:defRPr sz="2200"/>
            </a:lvl2pPr>
            <a:lvl3pPr lvl="2">
              <a:lnSpc>
                <a:spcPct val="90000"/>
              </a:lnSpc>
              <a:spcBef>
                <a:spcPts val="0"/>
              </a:spcBef>
              <a:spcAft>
                <a:spcPts val="0"/>
              </a:spcAft>
              <a:buNone/>
              <a:defRPr sz="2200"/>
            </a:lvl3pPr>
            <a:lvl4pPr lvl="3">
              <a:lnSpc>
                <a:spcPct val="90000"/>
              </a:lnSpc>
              <a:spcBef>
                <a:spcPts val="0"/>
              </a:spcBef>
              <a:spcAft>
                <a:spcPts val="0"/>
              </a:spcAft>
              <a:buNone/>
              <a:defRPr sz="2200"/>
            </a:lvl4pPr>
            <a:lvl5pPr lvl="4">
              <a:lnSpc>
                <a:spcPct val="90000"/>
              </a:lnSpc>
              <a:spcBef>
                <a:spcPts val="0"/>
              </a:spcBef>
              <a:spcAft>
                <a:spcPts val="0"/>
              </a:spcAft>
              <a:buNone/>
              <a:defRPr sz="2200"/>
            </a:lvl5pPr>
            <a:lvl6pPr lvl="5">
              <a:lnSpc>
                <a:spcPct val="90000"/>
              </a:lnSpc>
              <a:spcBef>
                <a:spcPts val="0"/>
              </a:spcBef>
              <a:spcAft>
                <a:spcPts val="0"/>
              </a:spcAft>
              <a:buNone/>
              <a:defRPr sz="2200"/>
            </a:lvl6pPr>
            <a:lvl7pPr lvl="6">
              <a:lnSpc>
                <a:spcPct val="90000"/>
              </a:lnSpc>
              <a:spcBef>
                <a:spcPts val="0"/>
              </a:spcBef>
              <a:spcAft>
                <a:spcPts val="0"/>
              </a:spcAft>
              <a:buNone/>
              <a:defRPr sz="2200"/>
            </a:lvl7pPr>
            <a:lvl8pPr lvl="7">
              <a:lnSpc>
                <a:spcPct val="90000"/>
              </a:lnSpc>
              <a:spcBef>
                <a:spcPts val="0"/>
              </a:spcBef>
              <a:spcAft>
                <a:spcPts val="0"/>
              </a:spcAft>
              <a:buNone/>
              <a:defRPr sz="2200"/>
            </a:lvl8pPr>
            <a:lvl9pPr lvl="8">
              <a:lnSpc>
                <a:spcPct val="90000"/>
              </a:lnSpc>
              <a:spcBef>
                <a:spcPts val="0"/>
              </a:spcBef>
              <a:spcAft>
                <a:spcPts val="0"/>
              </a:spcAft>
              <a:buNone/>
              <a:defRPr sz="2200"/>
            </a:lvl9pPr>
          </a:lstStyle>
          <a:p/>
        </p:txBody>
      </p:sp>
      <p:sp>
        <p:nvSpPr>
          <p:cNvPr id="204" name="Google Shape;204;p28"/>
          <p:cNvSpPr txBox="1"/>
          <p:nvPr>
            <p:ph idx="5" type="title"/>
          </p:nvPr>
        </p:nvSpPr>
        <p:spPr>
          <a:xfrm>
            <a:off x="7094925" y="258072"/>
            <a:ext cx="1762200" cy="587700"/>
          </a:xfrm>
          <a:prstGeom prst="rect">
            <a:avLst/>
          </a:prstGeom>
        </p:spPr>
        <p:txBody>
          <a:bodyPr anchorCtr="0" anchor="t" bIns="0" lIns="0" spcFirstLastPara="1" rIns="0" wrap="square" tIns="0">
            <a:spAutoFit/>
          </a:bodyPr>
          <a:lstStyle>
            <a:lvl1pPr lvl="0">
              <a:lnSpc>
                <a:spcPct val="90000"/>
              </a:lnSpc>
              <a:spcBef>
                <a:spcPts val="0"/>
              </a:spcBef>
              <a:spcAft>
                <a:spcPts val="0"/>
              </a:spcAft>
              <a:buNone/>
              <a:defRPr sz="4200">
                <a:solidFill>
                  <a:schemeClr val="dk1"/>
                </a:solidFill>
              </a:defRPr>
            </a:lvl1pPr>
            <a:lvl2pPr lvl="1">
              <a:lnSpc>
                <a:spcPct val="90000"/>
              </a:lnSpc>
              <a:spcBef>
                <a:spcPts val="0"/>
              </a:spcBef>
              <a:spcAft>
                <a:spcPts val="0"/>
              </a:spcAft>
              <a:buNone/>
              <a:defRPr sz="2200">
                <a:solidFill>
                  <a:schemeClr val="dk1"/>
                </a:solidFill>
              </a:defRPr>
            </a:lvl2pPr>
            <a:lvl3pPr lvl="2">
              <a:lnSpc>
                <a:spcPct val="90000"/>
              </a:lnSpc>
              <a:spcBef>
                <a:spcPts val="0"/>
              </a:spcBef>
              <a:spcAft>
                <a:spcPts val="0"/>
              </a:spcAft>
              <a:buNone/>
              <a:defRPr sz="2200">
                <a:solidFill>
                  <a:schemeClr val="dk1"/>
                </a:solidFill>
              </a:defRPr>
            </a:lvl3pPr>
            <a:lvl4pPr lvl="3">
              <a:lnSpc>
                <a:spcPct val="90000"/>
              </a:lnSpc>
              <a:spcBef>
                <a:spcPts val="0"/>
              </a:spcBef>
              <a:spcAft>
                <a:spcPts val="0"/>
              </a:spcAft>
              <a:buNone/>
              <a:defRPr sz="2200">
                <a:solidFill>
                  <a:schemeClr val="dk1"/>
                </a:solidFill>
              </a:defRPr>
            </a:lvl4pPr>
            <a:lvl5pPr lvl="4">
              <a:lnSpc>
                <a:spcPct val="90000"/>
              </a:lnSpc>
              <a:spcBef>
                <a:spcPts val="0"/>
              </a:spcBef>
              <a:spcAft>
                <a:spcPts val="0"/>
              </a:spcAft>
              <a:buNone/>
              <a:defRPr sz="2200">
                <a:solidFill>
                  <a:schemeClr val="dk1"/>
                </a:solidFill>
              </a:defRPr>
            </a:lvl5pPr>
            <a:lvl6pPr lvl="5">
              <a:lnSpc>
                <a:spcPct val="90000"/>
              </a:lnSpc>
              <a:spcBef>
                <a:spcPts val="0"/>
              </a:spcBef>
              <a:spcAft>
                <a:spcPts val="0"/>
              </a:spcAft>
              <a:buNone/>
              <a:defRPr sz="2200">
                <a:solidFill>
                  <a:schemeClr val="dk1"/>
                </a:solidFill>
              </a:defRPr>
            </a:lvl6pPr>
            <a:lvl7pPr lvl="6">
              <a:lnSpc>
                <a:spcPct val="90000"/>
              </a:lnSpc>
              <a:spcBef>
                <a:spcPts val="0"/>
              </a:spcBef>
              <a:spcAft>
                <a:spcPts val="0"/>
              </a:spcAft>
              <a:buNone/>
              <a:defRPr sz="2200">
                <a:solidFill>
                  <a:schemeClr val="dk1"/>
                </a:solidFill>
              </a:defRPr>
            </a:lvl7pPr>
            <a:lvl8pPr lvl="7">
              <a:lnSpc>
                <a:spcPct val="90000"/>
              </a:lnSpc>
              <a:spcBef>
                <a:spcPts val="0"/>
              </a:spcBef>
              <a:spcAft>
                <a:spcPts val="0"/>
              </a:spcAft>
              <a:buNone/>
              <a:defRPr sz="2200">
                <a:solidFill>
                  <a:schemeClr val="dk1"/>
                </a:solidFill>
              </a:defRPr>
            </a:lvl8pPr>
            <a:lvl9pPr lvl="8">
              <a:lnSpc>
                <a:spcPct val="90000"/>
              </a:lnSpc>
              <a:spcBef>
                <a:spcPts val="0"/>
              </a:spcBef>
              <a:spcAft>
                <a:spcPts val="0"/>
              </a:spcAft>
              <a:buNone/>
              <a:defRPr sz="2200">
                <a:solidFill>
                  <a:schemeClr val="dk1"/>
                </a:solidFill>
              </a:defRPr>
            </a:lvl9pPr>
          </a:lstStyle>
          <a:p/>
        </p:txBody>
      </p:sp>
      <p:sp>
        <p:nvSpPr>
          <p:cNvPr id="205" name="Google Shape;205;p28"/>
          <p:cNvSpPr txBox="1"/>
          <p:nvPr>
            <p:ph idx="6" type="title"/>
          </p:nvPr>
        </p:nvSpPr>
        <p:spPr>
          <a:xfrm>
            <a:off x="4800825" y="1698225"/>
            <a:ext cx="1762200" cy="587700"/>
          </a:xfrm>
          <a:prstGeom prst="rect">
            <a:avLst/>
          </a:prstGeom>
        </p:spPr>
        <p:txBody>
          <a:bodyPr anchorCtr="0" anchor="t" bIns="0" lIns="0" spcFirstLastPara="1" rIns="0" wrap="square" tIns="0">
            <a:spAutoFit/>
          </a:bodyPr>
          <a:lstStyle>
            <a:lvl1pPr lvl="0">
              <a:lnSpc>
                <a:spcPct val="90000"/>
              </a:lnSpc>
              <a:spcBef>
                <a:spcPts val="0"/>
              </a:spcBef>
              <a:spcAft>
                <a:spcPts val="0"/>
              </a:spcAft>
              <a:buNone/>
              <a:defRPr sz="4200"/>
            </a:lvl1pPr>
            <a:lvl2pPr lvl="1">
              <a:lnSpc>
                <a:spcPct val="90000"/>
              </a:lnSpc>
              <a:spcBef>
                <a:spcPts val="0"/>
              </a:spcBef>
              <a:spcAft>
                <a:spcPts val="0"/>
              </a:spcAft>
              <a:buNone/>
              <a:defRPr sz="2200">
                <a:solidFill>
                  <a:schemeClr val="dk1"/>
                </a:solidFill>
              </a:defRPr>
            </a:lvl2pPr>
            <a:lvl3pPr lvl="2">
              <a:lnSpc>
                <a:spcPct val="90000"/>
              </a:lnSpc>
              <a:spcBef>
                <a:spcPts val="0"/>
              </a:spcBef>
              <a:spcAft>
                <a:spcPts val="0"/>
              </a:spcAft>
              <a:buNone/>
              <a:defRPr sz="2200">
                <a:solidFill>
                  <a:schemeClr val="dk1"/>
                </a:solidFill>
              </a:defRPr>
            </a:lvl3pPr>
            <a:lvl4pPr lvl="3">
              <a:lnSpc>
                <a:spcPct val="90000"/>
              </a:lnSpc>
              <a:spcBef>
                <a:spcPts val="0"/>
              </a:spcBef>
              <a:spcAft>
                <a:spcPts val="0"/>
              </a:spcAft>
              <a:buNone/>
              <a:defRPr sz="2200">
                <a:solidFill>
                  <a:schemeClr val="dk1"/>
                </a:solidFill>
              </a:defRPr>
            </a:lvl4pPr>
            <a:lvl5pPr lvl="4">
              <a:lnSpc>
                <a:spcPct val="90000"/>
              </a:lnSpc>
              <a:spcBef>
                <a:spcPts val="0"/>
              </a:spcBef>
              <a:spcAft>
                <a:spcPts val="0"/>
              </a:spcAft>
              <a:buNone/>
              <a:defRPr sz="2200">
                <a:solidFill>
                  <a:schemeClr val="dk1"/>
                </a:solidFill>
              </a:defRPr>
            </a:lvl5pPr>
            <a:lvl6pPr lvl="5">
              <a:lnSpc>
                <a:spcPct val="90000"/>
              </a:lnSpc>
              <a:spcBef>
                <a:spcPts val="0"/>
              </a:spcBef>
              <a:spcAft>
                <a:spcPts val="0"/>
              </a:spcAft>
              <a:buNone/>
              <a:defRPr sz="2200">
                <a:solidFill>
                  <a:schemeClr val="dk1"/>
                </a:solidFill>
              </a:defRPr>
            </a:lvl6pPr>
            <a:lvl7pPr lvl="6">
              <a:lnSpc>
                <a:spcPct val="90000"/>
              </a:lnSpc>
              <a:spcBef>
                <a:spcPts val="0"/>
              </a:spcBef>
              <a:spcAft>
                <a:spcPts val="0"/>
              </a:spcAft>
              <a:buNone/>
              <a:defRPr sz="2200">
                <a:solidFill>
                  <a:schemeClr val="dk1"/>
                </a:solidFill>
              </a:defRPr>
            </a:lvl7pPr>
            <a:lvl8pPr lvl="7">
              <a:lnSpc>
                <a:spcPct val="90000"/>
              </a:lnSpc>
              <a:spcBef>
                <a:spcPts val="0"/>
              </a:spcBef>
              <a:spcAft>
                <a:spcPts val="0"/>
              </a:spcAft>
              <a:buNone/>
              <a:defRPr sz="2200">
                <a:solidFill>
                  <a:schemeClr val="dk1"/>
                </a:solidFill>
              </a:defRPr>
            </a:lvl8pPr>
            <a:lvl9pPr lvl="8">
              <a:lnSpc>
                <a:spcPct val="90000"/>
              </a:lnSpc>
              <a:spcBef>
                <a:spcPts val="0"/>
              </a:spcBef>
              <a:spcAft>
                <a:spcPts val="0"/>
              </a:spcAft>
              <a:buNone/>
              <a:defRPr sz="2200">
                <a:solidFill>
                  <a:schemeClr val="dk1"/>
                </a:solidFill>
              </a:defRPr>
            </a:lvl9pPr>
          </a:lstStyle>
          <a:p/>
        </p:txBody>
      </p:sp>
      <p:sp>
        <p:nvSpPr>
          <p:cNvPr id="206" name="Google Shape;206;p28"/>
          <p:cNvSpPr txBox="1"/>
          <p:nvPr>
            <p:ph idx="7" type="body"/>
          </p:nvPr>
        </p:nvSpPr>
        <p:spPr>
          <a:xfrm>
            <a:off x="4800825" y="4122308"/>
            <a:ext cx="3975900" cy="461700"/>
          </a:xfrm>
          <a:prstGeom prst="rect">
            <a:avLst/>
          </a:prstGeom>
        </p:spPr>
        <p:txBody>
          <a:bodyPr anchorCtr="0" anchor="b" bIns="0" lIns="0" spcFirstLastPara="1" rIns="0" wrap="square" tIns="0">
            <a:noAutofit/>
          </a:bodyPr>
          <a:lstStyle>
            <a:lvl1pPr indent="-292100" lvl="0" marL="457200">
              <a:spcBef>
                <a:spcPts val="0"/>
              </a:spcBef>
              <a:spcAft>
                <a:spcPts val="0"/>
              </a:spcAft>
              <a:buClr>
                <a:schemeClr val="lt1"/>
              </a:buClr>
              <a:buSzPts val="1000"/>
              <a:buFont typeface="DM Sans"/>
              <a:buChar char="●"/>
              <a:defRPr sz="1000"/>
            </a:lvl1pPr>
            <a:lvl2pPr indent="-292100" lvl="1" marL="914400">
              <a:spcBef>
                <a:spcPts val="800"/>
              </a:spcBef>
              <a:spcAft>
                <a:spcPts val="0"/>
              </a:spcAft>
              <a:buClr>
                <a:schemeClr val="lt1"/>
              </a:buClr>
              <a:buSzPts val="1000"/>
              <a:buFont typeface="DM Sans"/>
              <a:buChar char="○"/>
              <a:defRPr sz="1000"/>
            </a:lvl2pPr>
            <a:lvl3pPr indent="-292100" lvl="2" marL="1371600">
              <a:spcBef>
                <a:spcPts val="800"/>
              </a:spcBef>
              <a:spcAft>
                <a:spcPts val="0"/>
              </a:spcAft>
              <a:buClr>
                <a:schemeClr val="lt1"/>
              </a:buClr>
              <a:buSzPts val="1000"/>
              <a:buFont typeface="DM Sans"/>
              <a:buChar char="■"/>
              <a:defRPr sz="1000"/>
            </a:lvl3pPr>
            <a:lvl4pPr indent="-292100" lvl="3" marL="1828800">
              <a:spcBef>
                <a:spcPts val="800"/>
              </a:spcBef>
              <a:spcAft>
                <a:spcPts val="0"/>
              </a:spcAft>
              <a:buClr>
                <a:schemeClr val="lt1"/>
              </a:buClr>
              <a:buSzPts val="1000"/>
              <a:buFont typeface="DM Sans"/>
              <a:buChar char="●"/>
              <a:defRPr sz="1000"/>
            </a:lvl4pPr>
            <a:lvl5pPr indent="-292100" lvl="4" marL="2286000">
              <a:spcBef>
                <a:spcPts val="800"/>
              </a:spcBef>
              <a:spcAft>
                <a:spcPts val="0"/>
              </a:spcAft>
              <a:buClr>
                <a:schemeClr val="lt1"/>
              </a:buClr>
              <a:buSzPts val="1000"/>
              <a:buFont typeface="DM Sans"/>
              <a:buChar char="○"/>
              <a:defRPr sz="1000"/>
            </a:lvl5pPr>
            <a:lvl6pPr indent="-292100" lvl="5" marL="2743200">
              <a:spcBef>
                <a:spcPts val="800"/>
              </a:spcBef>
              <a:spcAft>
                <a:spcPts val="0"/>
              </a:spcAft>
              <a:buClr>
                <a:schemeClr val="lt1"/>
              </a:buClr>
              <a:buSzPts val="1000"/>
              <a:buFont typeface="DM Sans"/>
              <a:buChar char="■"/>
              <a:defRPr sz="1000"/>
            </a:lvl6pPr>
            <a:lvl7pPr indent="-292100" lvl="6" marL="3200400">
              <a:spcBef>
                <a:spcPts val="800"/>
              </a:spcBef>
              <a:spcAft>
                <a:spcPts val="0"/>
              </a:spcAft>
              <a:buClr>
                <a:schemeClr val="lt1"/>
              </a:buClr>
              <a:buSzPts val="1000"/>
              <a:buFont typeface="DM Sans"/>
              <a:buChar char="●"/>
              <a:defRPr sz="1000"/>
            </a:lvl7pPr>
            <a:lvl8pPr indent="-292100" lvl="7" marL="3657600">
              <a:spcBef>
                <a:spcPts val="800"/>
              </a:spcBef>
              <a:spcAft>
                <a:spcPts val="0"/>
              </a:spcAft>
              <a:buClr>
                <a:schemeClr val="lt1"/>
              </a:buClr>
              <a:buSzPts val="1000"/>
              <a:buFont typeface="DM Sans"/>
              <a:buChar char="○"/>
              <a:defRPr sz="1000"/>
            </a:lvl8pPr>
            <a:lvl9pPr indent="-292100" lvl="8" marL="4114800">
              <a:spcBef>
                <a:spcPts val="800"/>
              </a:spcBef>
              <a:spcAft>
                <a:spcPts val="800"/>
              </a:spcAft>
              <a:buClr>
                <a:schemeClr val="lt1"/>
              </a:buClr>
              <a:buSzPts val="1000"/>
              <a:buFont typeface="DM Sans"/>
              <a:buChar char="■"/>
              <a:defRPr sz="1000"/>
            </a:lvl9pPr>
          </a:lstStyle>
          <a:p/>
        </p:txBody>
      </p:sp>
      <p:sp>
        <p:nvSpPr>
          <p:cNvPr id="207" name="Google Shape;207;p28"/>
          <p:cNvSpPr txBox="1"/>
          <p:nvPr>
            <p:ph idx="8" type="title"/>
          </p:nvPr>
        </p:nvSpPr>
        <p:spPr>
          <a:xfrm>
            <a:off x="4800825" y="3215225"/>
            <a:ext cx="3975900" cy="798900"/>
          </a:xfrm>
          <a:prstGeom prst="rect">
            <a:avLst/>
          </a:prstGeom>
        </p:spPr>
        <p:txBody>
          <a:bodyPr anchorCtr="0" anchor="t" bIns="0" lIns="0" spcFirstLastPara="1" rIns="0" wrap="square" tIns="0">
            <a:noAutofit/>
          </a:bodyPr>
          <a:lstStyle>
            <a:lvl1pPr lvl="0">
              <a:spcBef>
                <a:spcPts val="0"/>
              </a:spcBef>
              <a:spcAft>
                <a:spcPts val="0"/>
              </a:spcAft>
              <a:buNone/>
              <a:defRPr sz="6200"/>
            </a:lvl1pPr>
            <a:lvl2pPr lvl="1">
              <a:spcBef>
                <a:spcPts val="0"/>
              </a:spcBef>
              <a:spcAft>
                <a:spcPts val="0"/>
              </a:spcAft>
              <a:buNone/>
              <a:defRPr sz="2200">
                <a:solidFill>
                  <a:schemeClr val="dk1"/>
                </a:solidFill>
              </a:defRPr>
            </a:lvl2pPr>
            <a:lvl3pPr lvl="2">
              <a:spcBef>
                <a:spcPts val="0"/>
              </a:spcBef>
              <a:spcAft>
                <a:spcPts val="0"/>
              </a:spcAft>
              <a:buNone/>
              <a:defRPr sz="2200">
                <a:solidFill>
                  <a:schemeClr val="dk1"/>
                </a:solidFill>
              </a:defRPr>
            </a:lvl3pPr>
            <a:lvl4pPr lvl="3">
              <a:spcBef>
                <a:spcPts val="0"/>
              </a:spcBef>
              <a:spcAft>
                <a:spcPts val="0"/>
              </a:spcAft>
              <a:buNone/>
              <a:defRPr sz="2200">
                <a:solidFill>
                  <a:schemeClr val="dk1"/>
                </a:solidFill>
              </a:defRPr>
            </a:lvl4pPr>
            <a:lvl5pPr lvl="4">
              <a:spcBef>
                <a:spcPts val="0"/>
              </a:spcBef>
              <a:spcAft>
                <a:spcPts val="0"/>
              </a:spcAft>
              <a:buNone/>
              <a:defRPr sz="2200">
                <a:solidFill>
                  <a:schemeClr val="dk1"/>
                </a:solidFill>
              </a:defRPr>
            </a:lvl5pPr>
            <a:lvl6pPr lvl="5">
              <a:spcBef>
                <a:spcPts val="0"/>
              </a:spcBef>
              <a:spcAft>
                <a:spcPts val="0"/>
              </a:spcAft>
              <a:buNone/>
              <a:defRPr sz="2200">
                <a:solidFill>
                  <a:schemeClr val="dk1"/>
                </a:solidFill>
              </a:defRPr>
            </a:lvl6pPr>
            <a:lvl7pPr lvl="6">
              <a:spcBef>
                <a:spcPts val="0"/>
              </a:spcBef>
              <a:spcAft>
                <a:spcPts val="0"/>
              </a:spcAft>
              <a:buNone/>
              <a:defRPr sz="2200">
                <a:solidFill>
                  <a:schemeClr val="dk1"/>
                </a:solidFill>
              </a:defRPr>
            </a:lvl7pPr>
            <a:lvl8pPr lvl="7">
              <a:spcBef>
                <a:spcPts val="0"/>
              </a:spcBef>
              <a:spcAft>
                <a:spcPts val="0"/>
              </a:spcAft>
              <a:buNone/>
              <a:defRPr sz="2200">
                <a:solidFill>
                  <a:schemeClr val="dk1"/>
                </a:solidFill>
              </a:defRPr>
            </a:lvl8pPr>
            <a:lvl9pPr lvl="8">
              <a:spcBef>
                <a:spcPts val="0"/>
              </a:spcBef>
              <a:spcAft>
                <a:spcPts val="0"/>
              </a:spcAft>
              <a:buNone/>
              <a:defRPr sz="2200">
                <a:solidFill>
                  <a:schemeClr val="dk1"/>
                </a:solidFill>
              </a:defRPr>
            </a:lvl9pPr>
          </a:lstStyle>
          <a:p/>
        </p:txBody>
      </p:sp>
      <p:sp>
        <p:nvSpPr>
          <p:cNvPr id="208" name="Google Shape;208;p28"/>
          <p:cNvSpPr txBox="1"/>
          <p:nvPr>
            <p:ph idx="9" type="body"/>
          </p:nvPr>
        </p:nvSpPr>
        <p:spPr>
          <a:xfrm>
            <a:off x="4800825" y="2268700"/>
            <a:ext cx="1762200" cy="461700"/>
          </a:xfrm>
          <a:prstGeom prst="rect">
            <a:avLst/>
          </a:prstGeom>
        </p:spPr>
        <p:txBody>
          <a:bodyPr anchorCtr="0" anchor="b" bIns="0" lIns="0" spcFirstLastPara="1" rIns="0" wrap="square" tIns="0">
            <a:noAutofit/>
          </a:bodyPr>
          <a:lstStyle>
            <a:lvl1pPr indent="-292100" lvl="0" marL="457200">
              <a:spcBef>
                <a:spcPts val="0"/>
              </a:spcBef>
              <a:spcAft>
                <a:spcPts val="0"/>
              </a:spcAft>
              <a:buClr>
                <a:schemeClr val="dk1"/>
              </a:buClr>
              <a:buSzPts val="1000"/>
              <a:buFont typeface="DM Sans"/>
              <a:buChar char="●"/>
              <a:defRPr sz="1000">
                <a:solidFill>
                  <a:schemeClr val="dk1"/>
                </a:solidFill>
              </a:defRPr>
            </a:lvl1pPr>
            <a:lvl2pPr indent="-292100" lvl="1" marL="914400">
              <a:spcBef>
                <a:spcPts val="800"/>
              </a:spcBef>
              <a:spcAft>
                <a:spcPts val="0"/>
              </a:spcAft>
              <a:buClr>
                <a:schemeClr val="dk1"/>
              </a:buClr>
              <a:buSzPts val="1000"/>
              <a:buFont typeface="DM Sans"/>
              <a:buChar char="○"/>
              <a:defRPr sz="1000">
                <a:solidFill>
                  <a:schemeClr val="dk1"/>
                </a:solidFill>
              </a:defRPr>
            </a:lvl2pPr>
            <a:lvl3pPr indent="-292100" lvl="2" marL="1371600">
              <a:spcBef>
                <a:spcPts val="800"/>
              </a:spcBef>
              <a:spcAft>
                <a:spcPts val="0"/>
              </a:spcAft>
              <a:buClr>
                <a:schemeClr val="dk1"/>
              </a:buClr>
              <a:buSzPts val="1000"/>
              <a:buFont typeface="DM Sans"/>
              <a:buChar char="■"/>
              <a:defRPr sz="1000">
                <a:solidFill>
                  <a:schemeClr val="dk1"/>
                </a:solidFill>
              </a:defRPr>
            </a:lvl3pPr>
            <a:lvl4pPr indent="-292100" lvl="3" marL="1828800">
              <a:spcBef>
                <a:spcPts val="800"/>
              </a:spcBef>
              <a:spcAft>
                <a:spcPts val="0"/>
              </a:spcAft>
              <a:buClr>
                <a:schemeClr val="dk1"/>
              </a:buClr>
              <a:buSzPts val="1000"/>
              <a:buFont typeface="DM Sans"/>
              <a:buChar char="●"/>
              <a:defRPr sz="1000">
                <a:solidFill>
                  <a:schemeClr val="dk1"/>
                </a:solidFill>
              </a:defRPr>
            </a:lvl4pPr>
            <a:lvl5pPr indent="-292100" lvl="4" marL="2286000">
              <a:spcBef>
                <a:spcPts val="800"/>
              </a:spcBef>
              <a:spcAft>
                <a:spcPts val="0"/>
              </a:spcAft>
              <a:buClr>
                <a:schemeClr val="dk1"/>
              </a:buClr>
              <a:buSzPts val="1000"/>
              <a:buFont typeface="DM Sans"/>
              <a:buChar char="○"/>
              <a:defRPr sz="1000">
                <a:solidFill>
                  <a:schemeClr val="dk1"/>
                </a:solidFill>
              </a:defRPr>
            </a:lvl5pPr>
            <a:lvl6pPr indent="-292100" lvl="5" marL="2743200">
              <a:spcBef>
                <a:spcPts val="800"/>
              </a:spcBef>
              <a:spcAft>
                <a:spcPts val="0"/>
              </a:spcAft>
              <a:buClr>
                <a:schemeClr val="dk1"/>
              </a:buClr>
              <a:buSzPts val="1000"/>
              <a:buFont typeface="DM Sans"/>
              <a:buChar char="■"/>
              <a:defRPr sz="1000">
                <a:solidFill>
                  <a:schemeClr val="dk1"/>
                </a:solidFill>
              </a:defRPr>
            </a:lvl6pPr>
            <a:lvl7pPr indent="-292100" lvl="6" marL="3200400">
              <a:spcBef>
                <a:spcPts val="800"/>
              </a:spcBef>
              <a:spcAft>
                <a:spcPts val="0"/>
              </a:spcAft>
              <a:buClr>
                <a:schemeClr val="dk1"/>
              </a:buClr>
              <a:buSzPts val="1000"/>
              <a:buFont typeface="DM Sans"/>
              <a:buChar char="●"/>
              <a:defRPr sz="1000">
                <a:solidFill>
                  <a:schemeClr val="dk1"/>
                </a:solidFill>
              </a:defRPr>
            </a:lvl7pPr>
            <a:lvl8pPr indent="-292100" lvl="7" marL="3657600">
              <a:spcBef>
                <a:spcPts val="800"/>
              </a:spcBef>
              <a:spcAft>
                <a:spcPts val="0"/>
              </a:spcAft>
              <a:buClr>
                <a:schemeClr val="dk1"/>
              </a:buClr>
              <a:buSzPts val="1000"/>
              <a:buFont typeface="DM Sans"/>
              <a:buChar char="○"/>
              <a:defRPr sz="1000">
                <a:solidFill>
                  <a:schemeClr val="dk1"/>
                </a:solidFill>
              </a:defRPr>
            </a:lvl8pPr>
            <a:lvl9pPr indent="-292100" lvl="8" marL="4114800">
              <a:spcBef>
                <a:spcPts val="800"/>
              </a:spcBef>
              <a:spcAft>
                <a:spcPts val="800"/>
              </a:spcAft>
              <a:buClr>
                <a:schemeClr val="dk1"/>
              </a:buClr>
              <a:buSzPts val="1000"/>
              <a:buFont typeface="DM Sans"/>
              <a:buChar char="■"/>
              <a:defRPr sz="1000">
                <a:solidFill>
                  <a:schemeClr val="dk1"/>
                </a:solidFill>
              </a:defRPr>
            </a:lvl9pPr>
          </a:lstStyle>
          <a:p/>
        </p:txBody>
      </p:sp>
      <p:sp>
        <p:nvSpPr>
          <p:cNvPr id="209" name="Google Shape;209;p28"/>
          <p:cNvSpPr txBox="1"/>
          <p:nvPr>
            <p:ph idx="13" type="body"/>
          </p:nvPr>
        </p:nvSpPr>
        <p:spPr>
          <a:xfrm>
            <a:off x="7115650" y="2268700"/>
            <a:ext cx="1762200" cy="461700"/>
          </a:xfrm>
          <a:prstGeom prst="rect">
            <a:avLst/>
          </a:prstGeom>
        </p:spPr>
        <p:txBody>
          <a:bodyPr anchorCtr="0" anchor="b" bIns="0" lIns="0" spcFirstLastPara="1" rIns="0" wrap="square" tIns="0">
            <a:noAutofit/>
          </a:bodyPr>
          <a:lstStyle>
            <a:lvl1pPr indent="-292100" lvl="0" marL="457200">
              <a:spcBef>
                <a:spcPts val="0"/>
              </a:spcBef>
              <a:spcAft>
                <a:spcPts val="0"/>
              </a:spcAft>
              <a:buClr>
                <a:schemeClr val="dk1"/>
              </a:buClr>
              <a:buSzPts val="1000"/>
              <a:buFont typeface="DM Sans"/>
              <a:buChar char="●"/>
              <a:defRPr sz="1000">
                <a:solidFill>
                  <a:schemeClr val="dk1"/>
                </a:solidFill>
              </a:defRPr>
            </a:lvl1pPr>
            <a:lvl2pPr indent="-292100" lvl="1" marL="914400">
              <a:spcBef>
                <a:spcPts val="800"/>
              </a:spcBef>
              <a:spcAft>
                <a:spcPts val="0"/>
              </a:spcAft>
              <a:buClr>
                <a:schemeClr val="dk1"/>
              </a:buClr>
              <a:buSzPts val="1000"/>
              <a:buFont typeface="DM Sans"/>
              <a:buChar char="○"/>
              <a:defRPr sz="1000">
                <a:solidFill>
                  <a:schemeClr val="dk1"/>
                </a:solidFill>
              </a:defRPr>
            </a:lvl2pPr>
            <a:lvl3pPr indent="-292100" lvl="2" marL="1371600">
              <a:spcBef>
                <a:spcPts val="800"/>
              </a:spcBef>
              <a:spcAft>
                <a:spcPts val="0"/>
              </a:spcAft>
              <a:buClr>
                <a:schemeClr val="dk1"/>
              </a:buClr>
              <a:buSzPts val="1000"/>
              <a:buFont typeface="DM Sans"/>
              <a:buChar char="■"/>
              <a:defRPr sz="1000">
                <a:solidFill>
                  <a:schemeClr val="dk1"/>
                </a:solidFill>
              </a:defRPr>
            </a:lvl3pPr>
            <a:lvl4pPr indent="-292100" lvl="3" marL="1828800">
              <a:spcBef>
                <a:spcPts val="800"/>
              </a:spcBef>
              <a:spcAft>
                <a:spcPts val="0"/>
              </a:spcAft>
              <a:buClr>
                <a:schemeClr val="dk1"/>
              </a:buClr>
              <a:buSzPts val="1000"/>
              <a:buFont typeface="DM Sans"/>
              <a:buChar char="●"/>
              <a:defRPr sz="1000">
                <a:solidFill>
                  <a:schemeClr val="dk1"/>
                </a:solidFill>
              </a:defRPr>
            </a:lvl4pPr>
            <a:lvl5pPr indent="-292100" lvl="4" marL="2286000">
              <a:spcBef>
                <a:spcPts val="800"/>
              </a:spcBef>
              <a:spcAft>
                <a:spcPts val="0"/>
              </a:spcAft>
              <a:buClr>
                <a:schemeClr val="dk1"/>
              </a:buClr>
              <a:buSzPts val="1000"/>
              <a:buFont typeface="DM Sans"/>
              <a:buChar char="○"/>
              <a:defRPr sz="1000">
                <a:solidFill>
                  <a:schemeClr val="dk1"/>
                </a:solidFill>
              </a:defRPr>
            </a:lvl5pPr>
            <a:lvl6pPr indent="-292100" lvl="5" marL="2743200">
              <a:spcBef>
                <a:spcPts val="800"/>
              </a:spcBef>
              <a:spcAft>
                <a:spcPts val="0"/>
              </a:spcAft>
              <a:buClr>
                <a:schemeClr val="dk1"/>
              </a:buClr>
              <a:buSzPts val="1000"/>
              <a:buFont typeface="DM Sans"/>
              <a:buChar char="■"/>
              <a:defRPr sz="1000">
                <a:solidFill>
                  <a:schemeClr val="dk1"/>
                </a:solidFill>
              </a:defRPr>
            </a:lvl6pPr>
            <a:lvl7pPr indent="-292100" lvl="6" marL="3200400">
              <a:spcBef>
                <a:spcPts val="800"/>
              </a:spcBef>
              <a:spcAft>
                <a:spcPts val="0"/>
              </a:spcAft>
              <a:buClr>
                <a:schemeClr val="dk1"/>
              </a:buClr>
              <a:buSzPts val="1000"/>
              <a:buFont typeface="DM Sans"/>
              <a:buChar char="●"/>
              <a:defRPr sz="1000">
                <a:solidFill>
                  <a:schemeClr val="dk1"/>
                </a:solidFill>
              </a:defRPr>
            </a:lvl7pPr>
            <a:lvl8pPr indent="-292100" lvl="7" marL="3657600">
              <a:spcBef>
                <a:spcPts val="800"/>
              </a:spcBef>
              <a:spcAft>
                <a:spcPts val="0"/>
              </a:spcAft>
              <a:buClr>
                <a:schemeClr val="dk1"/>
              </a:buClr>
              <a:buSzPts val="1000"/>
              <a:buFont typeface="DM Sans"/>
              <a:buChar char="○"/>
              <a:defRPr sz="1000">
                <a:solidFill>
                  <a:schemeClr val="dk1"/>
                </a:solidFill>
              </a:defRPr>
            </a:lvl8pPr>
            <a:lvl9pPr indent="-292100" lvl="8" marL="4114800">
              <a:spcBef>
                <a:spcPts val="800"/>
              </a:spcBef>
              <a:spcAft>
                <a:spcPts val="800"/>
              </a:spcAft>
              <a:buClr>
                <a:schemeClr val="dk1"/>
              </a:buClr>
              <a:buSzPts val="1000"/>
              <a:buFont typeface="DM Sans"/>
              <a:buChar char="■"/>
              <a:defRPr sz="1000">
                <a:solidFill>
                  <a:schemeClr val="dk1"/>
                </a:solidFill>
              </a:defRPr>
            </a:lvl9pPr>
          </a:lstStyle>
          <a:p/>
        </p:txBody>
      </p:sp>
      <p:sp>
        <p:nvSpPr>
          <p:cNvPr id="210" name="Google Shape;210;p28"/>
          <p:cNvSpPr txBox="1"/>
          <p:nvPr>
            <p:ph idx="14" type="body"/>
          </p:nvPr>
        </p:nvSpPr>
        <p:spPr>
          <a:xfrm>
            <a:off x="4800825" y="860100"/>
            <a:ext cx="1762200" cy="461700"/>
          </a:xfrm>
          <a:prstGeom prst="rect">
            <a:avLst/>
          </a:prstGeom>
        </p:spPr>
        <p:txBody>
          <a:bodyPr anchorCtr="0" anchor="b" bIns="0" lIns="0" spcFirstLastPara="1" rIns="0" wrap="square" tIns="0">
            <a:noAutofit/>
          </a:bodyPr>
          <a:lstStyle>
            <a:lvl1pPr indent="-292100" lvl="0" marL="457200">
              <a:spcBef>
                <a:spcPts val="0"/>
              </a:spcBef>
              <a:spcAft>
                <a:spcPts val="0"/>
              </a:spcAft>
              <a:buClr>
                <a:schemeClr val="lt1"/>
              </a:buClr>
              <a:buSzPts val="1000"/>
              <a:buFont typeface="DM Sans"/>
              <a:buChar char="●"/>
              <a:defRPr sz="1000"/>
            </a:lvl1pPr>
            <a:lvl2pPr indent="-292100" lvl="1" marL="914400">
              <a:spcBef>
                <a:spcPts val="800"/>
              </a:spcBef>
              <a:spcAft>
                <a:spcPts val="0"/>
              </a:spcAft>
              <a:buClr>
                <a:schemeClr val="lt1"/>
              </a:buClr>
              <a:buSzPts val="1000"/>
              <a:buFont typeface="DM Sans"/>
              <a:buChar char="○"/>
              <a:defRPr sz="1000"/>
            </a:lvl2pPr>
            <a:lvl3pPr indent="-292100" lvl="2" marL="1371600">
              <a:spcBef>
                <a:spcPts val="800"/>
              </a:spcBef>
              <a:spcAft>
                <a:spcPts val="0"/>
              </a:spcAft>
              <a:buClr>
                <a:schemeClr val="lt1"/>
              </a:buClr>
              <a:buSzPts val="1000"/>
              <a:buFont typeface="DM Sans"/>
              <a:buChar char="■"/>
              <a:defRPr sz="1000"/>
            </a:lvl3pPr>
            <a:lvl4pPr indent="-292100" lvl="3" marL="1828800">
              <a:spcBef>
                <a:spcPts val="800"/>
              </a:spcBef>
              <a:spcAft>
                <a:spcPts val="0"/>
              </a:spcAft>
              <a:buClr>
                <a:schemeClr val="lt1"/>
              </a:buClr>
              <a:buSzPts val="1000"/>
              <a:buFont typeface="DM Sans"/>
              <a:buChar char="●"/>
              <a:defRPr sz="1000"/>
            </a:lvl4pPr>
            <a:lvl5pPr indent="-292100" lvl="4" marL="2286000">
              <a:spcBef>
                <a:spcPts val="800"/>
              </a:spcBef>
              <a:spcAft>
                <a:spcPts val="0"/>
              </a:spcAft>
              <a:buClr>
                <a:schemeClr val="lt1"/>
              </a:buClr>
              <a:buSzPts val="1000"/>
              <a:buFont typeface="DM Sans"/>
              <a:buChar char="○"/>
              <a:defRPr sz="1000"/>
            </a:lvl5pPr>
            <a:lvl6pPr indent="-292100" lvl="5" marL="2743200">
              <a:spcBef>
                <a:spcPts val="800"/>
              </a:spcBef>
              <a:spcAft>
                <a:spcPts val="0"/>
              </a:spcAft>
              <a:buClr>
                <a:schemeClr val="lt1"/>
              </a:buClr>
              <a:buSzPts val="1000"/>
              <a:buFont typeface="DM Sans"/>
              <a:buChar char="■"/>
              <a:defRPr sz="1000"/>
            </a:lvl6pPr>
            <a:lvl7pPr indent="-292100" lvl="6" marL="3200400">
              <a:spcBef>
                <a:spcPts val="800"/>
              </a:spcBef>
              <a:spcAft>
                <a:spcPts val="0"/>
              </a:spcAft>
              <a:buClr>
                <a:schemeClr val="lt1"/>
              </a:buClr>
              <a:buSzPts val="1000"/>
              <a:buFont typeface="DM Sans"/>
              <a:buChar char="●"/>
              <a:defRPr sz="1000"/>
            </a:lvl7pPr>
            <a:lvl8pPr indent="-292100" lvl="7" marL="3657600">
              <a:spcBef>
                <a:spcPts val="800"/>
              </a:spcBef>
              <a:spcAft>
                <a:spcPts val="0"/>
              </a:spcAft>
              <a:buClr>
                <a:schemeClr val="lt1"/>
              </a:buClr>
              <a:buSzPts val="1000"/>
              <a:buFont typeface="DM Sans"/>
              <a:buChar char="○"/>
              <a:defRPr sz="1000"/>
            </a:lvl8pPr>
            <a:lvl9pPr indent="-292100" lvl="8" marL="4114800">
              <a:spcBef>
                <a:spcPts val="800"/>
              </a:spcBef>
              <a:spcAft>
                <a:spcPts val="800"/>
              </a:spcAft>
              <a:buClr>
                <a:schemeClr val="lt1"/>
              </a:buClr>
              <a:buSzPts val="1000"/>
              <a:buFont typeface="DM Sans"/>
              <a:buChar char="■"/>
              <a:defRPr sz="10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modules">
  <p:cSld name="CUSTOM_1">
    <p:bg>
      <p:bgPr>
        <a:solidFill>
          <a:schemeClr val="lt1"/>
        </a:solidFill>
      </p:bgPr>
    </p:bg>
    <p:spTree>
      <p:nvGrpSpPr>
        <p:cNvPr id="211" name="Shape 211"/>
        <p:cNvGrpSpPr/>
        <p:nvPr/>
      </p:nvGrpSpPr>
      <p:grpSpPr>
        <a:xfrm>
          <a:off x="0" y="0"/>
          <a:ext cx="0" cy="0"/>
          <a:chOff x="0" y="0"/>
          <a:chExt cx="0" cy="0"/>
        </a:xfrm>
      </p:grpSpPr>
      <p:sp>
        <p:nvSpPr>
          <p:cNvPr id="212" name="Google Shape;212;p29"/>
          <p:cNvSpPr txBox="1"/>
          <p:nvPr>
            <p:ph idx="1"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213" name="Google Shape;213;p29"/>
          <p:cNvSpPr txBox="1"/>
          <p:nvPr>
            <p:ph type="title"/>
          </p:nvPr>
        </p:nvSpPr>
        <p:spPr>
          <a:xfrm>
            <a:off x="361975" y="988555"/>
            <a:ext cx="3860100" cy="587700"/>
          </a:xfrm>
          <a:prstGeom prst="rect">
            <a:avLst/>
          </a:prstGeom>
        </p:spPr>
        <p:txBody>
          <a:bodyPr anchorCtr="0" anchor="t" bIns="0" lIns="0" spcFirstLastPara="1" rIns="0" wrap="square" tIns="0">
            <a:spAutoFit/>
          </a:bodyPr>
          <a:lstStyle>
            <a:lvl1pPr lvl="0">
              <a:lnSpc>
                <a:spcPct val="90000"/>
              </a:lnSpc>
              <a:spcBef>
                <a:spcPts val="0"/>
              </a:spcBef>
              <a:spcAft>
                <a:spcPts val="0"/>
              </a:spcAft>
              <a:buNone/>
              <a:defRPr sz="2200">
                <a:solidFill>
                  <a:schemeClr val="dk1"/>
                </a:solidFill>
              </a:defRPr>
            </a:lvl1pPr>
            <a:lvl2pPr lvl="1">
              <a:lnSpc>
                <a:spcPct val="90000"/>
              </a:lnSpc>
              <a:spcBef>
                <a:spcPts val="0"/>
              </a:spcBef>
              <a:spcAft>
                <a:spcPts val="0"/>
              </a:spcAft>
              <a:buNone/>
              <a:defRPr sz="2200">
                <a:solidFill>
                  <a:schemeClr val="dk1"/>
                </a:solidFill>
              </a:defRPr>
            </a:lvl2pPr>
            <a:lvl3pPr lvl="2">
              <a:lnSpc>
                <a:spcPct val="90000"/>
              </a:lnSpc>
              <a:spcBef>
                <a:spcPts val="0"/>
              </a:spcBef>
              <a:spcAft>
                <a:spcPts val="0"/>
              </a:spcAft>
              <a:buNone/>
              <a:defRPr sz="2200">
                <a:solidFill>
                  <a:schemeClr val="dk1"/>
                </a:solidFill>
              </a:defRPr>
            </a:lvl3pPr>
            <a:lvl4pPr lvl="3">
              <a:lnSpc>
                <a:spcPct val="90000"/>
              </a:lnSpc>
              <a:spcBef>
                <a:spcPts val="0"/>
              </a:spcBef>
              <a:spcAft>
                <a:spcPts val="0"/>
              </a:spcAft>
              <a:buNone/>
              <a:defRPr sz="2200">
                <a:solidFill>
                  <a:schemeClr val="dk1"/>
                </a:solidFill>
              </a:defRPr>
            </a:lvl4pPr>
            <a:lvl5pPr lvl="4">
              <a:lnSpc>
                <a:spcPct val="90000"/>
              </a:lnSpc>
              <a:spcBef>
                <a:spcPts val="0"/>
              </a:spcBef>
              <a:spcAft>
                <a:spcPts val="0"/>
              </a:spcAft>
              <a:buNone/>
              <a:defRPr sz="2200">
                <a:solidFill>
                  <a:schemeClr val="dk1"/>
                </a:solidFill>
              </a:defRPr>
            </a:lvl5pPr>
            <a:lvl6pPr lvl="5">
              <a:lnSpc>
                <a:spcPct val="90000"/>
              </a:lnSpc>
              <a:spcBef>
                <a:spcPts val="0"/>
              </a:spcBef>
              <a:spcAft>
                <a:spcPts val="0"/>
              </a:spcAft>
              <a:buNone/>
              <a:defRPr sz="2200">
                <a:solidFill>
                  <a:schemeClr val="dk1"/>
                </a:solidFill>
              </a:defRPr>
            </a:lvl6pPr>
            <a:lvl7pPr lvl="6">
              <a:lnSpc>
                <a:spcPct val="90000"/>
              </a:lnSpc>
              <a:spcBef>
                <a:spcPts val="0"/>
              </a:spcBef>
              <a:spcAft>
                <a:spcPts val="0"/>
              </a:spcAft>
              <a:buNone/>
              <a:defRPr sz="2200">
                <a:solidFill>
                  <a:schemeClr val="dk1"/>
                </a:solidFill>
              </a:defRPr>
            </a:lvl7pPr>
            <a:lvl8pPr lvl="7">
              <a:lnSpc>
                <a:spcPct val="90000"/>
              </a:lnSpc>
              <a:spcBef>
                <a:spcPts val="0"/>
              </a:spcBef>
              <a:spcAft>
                <a:spcPts val="0"/>
              </a:spcAft>
              <a:buNone/>
              <a:defRPr sz="2200">
                <a:solidFill>
                  <a:schemeClr val="dk1"/>
                </a:solidFill>
              </a:defRPr>
            </a:lvl8pPr>
            <a:lvl9pPr lvl="8">
              <a:lnSpc>
                <a:spcPct val="90000"/>
              </a:lnSpc>
              <a:spcBef>
                <a:spcPts val="0"/>
              </a:spcBef>
              <a:spcAft>
                <a:spcPts val="0"/>
              </a:spcAft>
              <a:buNone/>
              <a:defRPr sz="2200">
                <a:solidFill>
                  <a:schemeClr val="dk1"/>
                </a:solidFill>
              </a:defRPr>
            </a:lvl9pPr>
          </a:lstStyle>
          <a:p/>
        </p:txBody>
      </p:sp>
      <p:sp>
        <p:nvSpPr>
          <p:cNvPr id="214" name="Google Shape;214;p29"/>
          <p:cNvSpPr txBox="1"/>
          <p:nvPr>
            <p:ph idx="2" type="subTitle"/>
          </p:nvPr>
        </p:nvSpPr>
        <p:spPr>
          <a:xfrm>
            <a:off x="361975" y="732775"/>
            <a:ext cx="3860100" cy="138600"/>
          </a:xfrm>
          <a:prstGeom prst="rect">
            <a:avLst/>
          </a:prstGeom>
        </p:spPr>
        <p:txBody>
          <a:bodyPr anchorCtr="0" anchor="b" bIns="0" lIns="0" spcFirstLastPara="1" rIns="0" wrap="square" tIns="0">
            <a:spAutoFit/>
          </a:bodyPr>
          <a:lstStyle>
            <a:lvl1pPr lvl="0">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215" name="Google Shape;215;p29"/>
          <p:cNvSpPr txBox="1"/>
          <p:nvPr>
            <p:ph idx="3" type="body"/>
          </p:nvPr>
        </p:nvSpPr>
        <p:spPr>
          <a:xfrm>
            <a:off x="4800825" y="3665600"/>
            <a:ext cx="3975900" cy="11142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DM Sans"/>
              <a:buChar char="●"/>
              <a:defRPr sz="1000">
                <a:solidFill>
                  <a:schemeClr val="dk1"/>
                </a:solidFill>
              </a:defRPr>
            </a:lvl1pPr>
            <a:lvl2pPr indent="-292100" lvl="1" marL="914400">
              <a:spcBef>
                <a:spcPts val="800"/>
              </a:spcBef>
              <a:spcAft>
                <a:spcPts val="0"/>
              </a:spcAft>
              <a:buClr>
                <a:schemeClr val="dk1"/>
              </a:buClr>
              <a:buSzPts val="1000"/>
              <a:buFont typeface="DM Sans"/>
              <a:buChar char="○"/>
              <a:defRPr sz="1000">
                <a:solidFill>
                  <a:schemeClr val="dk1"/>
                </a:solidFill>
              </a:defRPr>
            </a:lvl2pPr>
            <a:lvl3pPr indent="-292100" lvl="2" marL="1371600">
              <a:spcBef>
                <a:spcPts val="800"/>
              </a:spcBef>
              <a:spcAft>
                <a:spcPts val="0"/>
              </a:spcAft>
              <a:buClr>
                <a:schemeClr val="dk1"/>
              </a:buClr>
              <a:buSzPts val="1000"/>
              <a:buFont typeface="DM Sans"/>
              <a:buChar char="■"/>
              <a:defRPr sz="1000">
                <a:solidFill>
                  <a:schemeClr val="dk1"/>
                </a:solidFill>
              </a:defRPr>
            </a:lvl3pPr>
            <a:lvl4pPr indent="-292100" lvl="3" marL="1828800">
              <a:spcBef>
                <a:spcPts val="800"/>
              </a:spcBef>
              <a:spcAft>
                <a:spcPts val="0"/>
              </a:spcAft>
              <a:buClr>
                <a:schemeClr val="dk1"/>
              </a:buClr>
              <a:buSzPts val="1000"/>
              <a:buFont typeface="DM Sans"/>
              <a:buChar char="●"/>
              <a:defRPr sz="1000">
                <a:solidFill>
                  <a:schemeClr val="dk1"/>
                </a:solidFill>
              </a:defRPr>
            </a:lvl4pPr>
            <a:lvl5pPr indent="-292100" lvl="4" marL="2286000">
              <a:spcBef>
                <a:spcPts val="800"/>
              </a:spcBef>
              <a:spcAft>
                <a:spcPts val="0"/>
              </a:spcAft>
              <a:buClr>
                <a:schemeClr val="dk1"/>
              </a:buClr>
              <a:buSzPts val="1000"/>
              <a:buFont typeface="DM Sans"/>
              <a:buChar char="○"/>
              <a:defRPr sz="1000">
                <a:solidFill>
                  <a:schemeClr val="dk1"/>
                </a:solidFill>
              </a:defRPr>
            </a:lvl5pPr>
            <a:lvl6pPr indent="-292100" lvl="5" marL="2743200">
              <a:spcBef>
                <a:spcPts val="800"/>
              </a:spcBef>
              <a:spcAft>
                <a:spcPts val="0"/>
              </a:spcAft>
              <a:buClr>
                <a:schemeClr val="dk1"/>
              </a:buClr>
              <a:buSzPts val="1000"/>
              <a:buFont typeface="DM Sans"/>
              <a:buChar char="■"/>
              <a:defRPr sz="1000">
                <a:solidFill>
                  <a:schemeClr val="dk1"/>
                </a:solidFill>
              </a:defRPr>
            </a:lvl6pPr>
            <a:lvl7pPr indent="-292100" lvl="6" marL="3200400">
              <a:spcBef>
                <a:spcPts val="800"/>
              </a:spcBef>
              <a:spcAft>
                <a:spcPts val="0"/>
              </a:spcAft>
              <a:buClr>
                <a:schemeClr val="dk1"/>
              </a:buClr>
              <a:buSzPts val="1000"/>
              <a:buFont typeface="DM Sans"/>
              <a:buChar char="●"/>
              <a:defRPr sz="1000">
                <a:solidFill>
                  <a:schemeClr val="dk1"/>
                </a:solidFill>
              </a:defRPr>
            </a:lvl7pPr>
            <a:lvl8pPr indent="-292100" lvl="7" marL="3657600">
              <a:spcBef>
                <a:spcPts val="800"/>
              </a:spcBef>
              <a:spcAft>
                <a:spcPts val="0"/>
              </a:spcAft>
              <a:buClr>
                <a:schemeClr val="dk1"/>
              </a:buClr>
              <a:buSzPts val="1000"/>
              <a:buFont typeface="DM Sans"/>
              <a:buChar char="○"/>
              <a:defRPr sz="1000">
                <a:solidFill>
                  <a:schemeClr val="dk1"/>
                </a:solidFill>
              </a:defRPr>
            </a:lvl8pPr>
            <a:lvl9pPr indent="-292100" lvl="8" marL="4114800">
              <a:spcBef>
                <a:spcPts val="800"/>
              </a:spcBef>
              <a:spcAft>
                <a:spcPts val="800"/>
              </a:spcAft>
              <a:buClr>
                <a:schemeClr val="dk1"/>
              </a:buClr>
              <a:buSzPts val="1000"/>
              <a:buFont typeface="DM Sans"/>
              <a:buChar char="■"/>
              <a:defRPr sz="1000">
                <a:solidFill>
                  <a:schemeClr val="dk1"/>
                </a:solidFill>
              </a:defRPr>
            </a:lvl9pPr>
          </a:lstStyle>
          <a:p/>
        </p:txBody>
      </p:sp>
      <p:sp>
        <p:nvSpPr>
          <p:cNvPr id="216" name="Google Shape;216;p29"/>
          <p:cNvSpPr txBox="1"/>
          <p:nvPr>
            <p:ph idx="4" type="subTitle"/>
          </p:nvPr>
        </p:nvSpPr>
        <p:spPr>
          <a:xfrm>
            <a:off x="4800825" y="3285232"/>
            <a:ext cx="3975900" cy="187800"/>
          </a:xfrm>
          <a:prstGeom prst="rect">
            <a:avLst/>
          </a:prstGeom>
        </p:spPr>
        <p:txBody>
          <a:bodyPr anchorCtr="0" anchor="t" bIns="0" lIns="0" spcFirstLastPara="1" rIns="0" wrap="square" tIns="0">
            <a:spAutoFit/>
          </a:bodyPr>
          <a:lstStyle>
            <a:lvl1pPr lvl="0">
              <a:spcBef>
                <a:spcPts val="0"/>
              </a:spcBef>
              <a:spcAft>
                <a:spcPts val="0"/>
              </a:spcAft>
              <a:buClr>
                <a:schemeClr val="dk1"/>
              </a:buClr>
              <a:buSzPts val="1200"/>
              <a:buNone/>
              <a:defRPr sz="1200">
                <a:solidFill>
                  <a:schemeClr val="dk1"/>
                </a:solidFill>
              </a:defRPr>
            </a:lvl1pPr>
            <a:lvl2pPr lvl="1">
              <a:spcBef>
                <a:spcPts val="0"/>
              </a:spcBef>
              <a:spcAft>
                <a:spcPts val="0"/>
              </a:spcAft>
              <a:buClr>
                <a:schemeClr val="dk1"/>
              </a:buClr>
              <a:buSzPts val="1200"/>
              <a:buNone/>
              <a:defRPr sz="1200">
                <a:solidFill>
                  <a:schemeClr val="dk1"/>
                </a:solidFill>
              </a:defRPr>
            </a:lvl2pPr>
            <a:lvl3pPr lvl="2">
              <a:spcBef>
                <a:spcPts val="0"/>
              </a:spcBef>
              <a:spcAft>
                <a:spcPts val="0"/>
              </a:spcAft>
              <a:buClr>
                <a:schemeClr val="dk1"/>
              </a:buClr>
              <a:buSzPts val="1200"/>
              <a:buNone/>
              <a:defRPr sz="1200">
                <a:solidFill>
                  <a:schemeClr val="dk1"/>
                </a:solidFill>
              </a:defRPr>
            </a:lvl3pPr>
            <a:lvl4pPr lvl="3">
              <a:spcBef>
                <a:spcPts val="0"/>
              </a:spcBef>
              <a:spcAft>
                <a:spcPts val="0"/>
              </a:spcAft>
              <a:buClr>
                <a:schemeClr val="dk1"/>
              </a:buClr>
              <a:buSzPts val="1200"/>
              <a:buNone/>
              <a:defRPr sz="1200">
                <a:solidFill>
                  <a:schemeClr val="dk1"/>
                </a:solidFill>
              </a:defRPr>
            </a:lvl4pPr>
            <a:lvl5pPr lvl="4">
              <a:spcBef>
                <a:spcPts val="0"/>
              </a:spcBef>
              <a:spcAft>
                <a:spcPts val="0"/>
              </a:spcAft>
              <a:buClr>
                <a:schemeClr val="dk1"/>
              </a:buClr>
              <a:buSzPts val="1200"/>
              <a:buNone/>
              <a:defRPr sz="1200">
                <a:solidFill>
                  <a:schemeClr val="dk1"/>
                </a:solidFill>
              </a:defRPr>
            </a:lvl5pPr>
            <a:lvl6pPr lvl="5">
              <a:spcBef>
                <a:spcPts val="0"/>
              </a:spcBef>
              <a:spcAft>
                <a:spcPts val="0"/>
              </a:spcAft>
              <a:buClr>
                <a:schemeClr val="dk1"/>
              </a:buClr>
              <a:buSzPts val="1200"/>
              <a:buNone/>
              <a:defRPr sz="1200">
                <a:solidFill>
                  <a:schemeClr val="dk1"/>
                </a:solidFill>
              </a:defRPr>
            </a:lvl6pPr>
            <a:lvl7pPr lvl="6">
              <a:spcBef>
                <a:spcPts val="0"/>
              </a:spcBef>
              <a:spcAft>
                <a:spcPts val="0"/>
              </a:spcAft>
              <a:buClr>
                <a:schemeClr val="dk1"/>
              </a:buClr>
              <a:buSzPts val="1200"/>
              <a:buNone/>
              <a:defRPr sz="1200">
                <a:solidFill>
                  <a:schemeClr val="dk1"/>
                </a:solidFill>
              </a:defRPr>
            </a:lvl7pPr>
            <a:lvl8pPr lvl="7">
              <a:spcBef>
                <a:spcPts val="0"/>
              </a:spcBef>
              <a:spcAft>
                <a:spcPts val="0"/>
              </a:spcAft>
              <a:buClr>
                <a:schemeClr val="dk1"/>
              </a:buClr>
              <a:buSzPts val="1200"/>
              <a:buNone/>
              <a:defRPr sz="1200">
                <a:solidFill>
                  <a:schemeClr val="dk1"/>
                </a:solidFill>
              </a:defRPr>
            </a:lvl8pPr>
            <a:lvl9pPr lvl="8">
              <a:spcBef>
                <a:spcPts val="0"/>
              </a:spcBef>
              <a:spcAft>
                <a:spcPts val="0"/>
              </a:spcAft>
              <a:buClr>
                <a:schemeClr val="dk1"/>
              </a:buClr>
              <a:buSzPts val="1200"/>
              <a:buNone/>
              <a:defRPr sz="1200">
                <a:solidFill>
                  <a:schemeClr val="dk1"/>
                </a:solidFill>
              </a:defRPr>
            </a:lvl9pPr>
          </a:lstStyle>
          <a:p/>
        </p:txBody>
      </p:sp>
      <p:sp>
        <p:nvSpPr>
          <p:cNvPr id="217" name="Google Shape;217;p29"/>
          <p:cNvSpPr txBox="1"/>
          <p:nvPr>
            <p:ph idx="5" type="body"/>
          </p:nvPr>
        </p:nvSpPr>
        <p:spPr>
          <a:xfrm>
            <a:off x="2611802" y="3665600"/>
            <a:ext cx="1627500" cy="1114200"/>
          </a:xfrm>
          <a:prstGeom prst="rect">
            <a:avLst/>
          </a:prstGeom>
        </p:spPr>
        <p:txBody>
          <a:bodyPr anchorCtr="0" anchor="t" bIns="0" lIns="0" spcFirstLastPara="1" rIns="0" wrap="square" tIns="0">
            <a:noAutofit/>
          </a:bodyPr>
          <a:lstStyle>
            <a:lvl1pPr indent="-292100" lvl="0" marL="457200">
              <a:lnSpc>
                <a:spcPct val="100000"/>
              </a:lnSpc>
              <a:spcBef>
                <a:spcPts val="0"/>
              </a:spcBef>
              <a:spcAft>
                <a:spcPts val="0"/>
              </a:spcAft>
              <a:buSzPts val="1000"/>
              <a:buFont typeface="DM Sans"/>
              <a:buChar char="●"/>
              <a:defRPr sz="1000"/>
            </a:lvl1pPr>
            <a:lvl2pPr indent="-292100" lvl="1" marL="914400">
              <a:lnSpc>
                <a:spcPct val="100000"/>
              </a:lnSpc>
              <a:spcBef>
                <a:spcPts val="800"/>
              </a:spcBef>
              <a:spcAft>
                <a:spcPts val="0"/>
              </a:spcAft>
              <a:buSzPts val="1000"/>
              <a:buFont typeface="DM Sans"/>
              <a:buChar char="○"/>
              <a:defRPr sz="1000"/>
            </a:lvl2pPr>
            <a:lvl3pPr indent="-292100" lvl="2" marL="1371600">
              <a:lnSpc>
                <a:spcPct val="100000"/>
              </a:lnSpc>
              <a:spcBef>
                <a:spcPts val="800"/>
              </a:spcBef>
              <a:spcAft>
                <a:spcPts val="0"/>
              </a:spcAft>
              <a:buSzPts val="1000"/>
              <a:buFont typeface="DM Sans"/>
              <a:buChar char="■"/>
              <a:defRPr sz="1000"/>
            </a:lvl3pPr>
            <a:lvl4pPr indent="-292100" lvl="3" marL="1828800">
              <a:lnSpc>
                <a:spcPct val="100000"/>
              </a:lnSpc>
              <a:spcBef>
                <a:spcPts val="800"/>
              </a:spcBef>
              <a:spcAft>
                <a:spcPts val="0"/>
              </a:spcAft>
              <a:buSzPts val="1000"/>
              <a:buFont typeface="DM Sans"/>
              <a:buChar char="●"/>
              <a:defRPr sz="1000"/>
            </a:lvl4pPr>
            <a:lvl5pPr indent="-292100" lvl="4" marL="2286000">
              <a:lnSpc>
                <a:spcPct val="100000"/>
              </a:lnSpc>
              <a:spcBef>
                <a:spcPts val="800"/>
              </a:spcBef>
              <a:spcAft>
                <a:spcPts val="0"/>
              </a:spcAft>
              <a:buSzPts val="1000"/>
              <a:buFont typeface="DM Sans"/>
              <a:buChar char="○"/>
              <a:defRPr sz="1000"/>
            </a:lvl5pPr>
            <a:lvl6pPr indent="-292100" lvl="5" marL="2743200">
              <a:lnSpc>
                <a:spcPct val="100000"/>
              </a:lnSpc>
              <a:spcBef>
                <a:spcPts val="800"/>
              </a:spcBef>
              <a:spcAft>
                <a:spcPts val="0"/>
              </a:spcAft>
              <a:buSzPts val="1000"/>
              <a:buFont typeface="DM Sans"/>
              <a:buChar char="■"/>
              <a:defRPr sz="1000"/>
            </a:lvl6pPr>
            <a:lvl7pPr indent="-292100" lvl="6" marL="3200400">
              <a:lnSpc>
                <a:spcPct val="100000"/>
              </a:lnSpc>
              <a:spcBef>
                <a:spcPts val="800"/>
              </a:spcBef>
              <a:spcAft>
                <a:spcPts val="0"/>
              </a:spcAft>
              <a:buSzPts val="1000"/>
              <a:buFont typeface="DM Sans"/>
              <a:buChar char="●"/>
              <a:defRPr sz="1000"/>
            </a:lvl7pPr>
            <a:lvl8pPr indent="-292100" lvl="7" marL="3657600">
              <a:lnSpc>
                <a:spcPct val="100000"/>
              </a:lnSpc>
              <a:spcBef>
                <a:spcPts val="800"/>
              </a:spcBef>
              <a:spcAft>
                <a:spcPts val="0"/>
              </a:spcAft>
              <a:buSzPts val="1000"/>
              <a:buFont typeface="DM Sans"/>
              <a:buChar char="○"/>
              <a:defRPr sz="1000"/>
            </a:lvl8pPr>
            <a:lvl9pPr indent="-292100" lvl="8" marL="4114800">
              <a:lnSpc>
                <a:spcPct val="100000"/>
              </a:lnSpc>
              <a:spcBef>
                <a:spcPts val="800"/>
              </a:spcBef>
              <a:spcAft>
                <a:spcPts val="800"/>
              </a:spcAft>
              <a:buSzPts val="1000"/>
              <a:buFont typeface="DM Sans"/>
              <a:buChar char="■"/>
              <a:defRPr sz="1000"/>
            </a:lvl9pPr>
          </a:lstStyle>
          <a:p/>
        </p:txBody>
      </p:sp>
      <p:sp>
        <p:nvSpPr>
          <p:cNvPr id="218" name="Google Shape;218;p29"/>
          <p:cNvSpPr txBox="1"/>
          <p:nvPr>
            <p:ph idx="6" type="subTitle"/>
          </p:nvPr>
        </p:nvSpPr>
        <p:spPr>
          <a:xfrm>
            <a:off x="2611802" y="3285232"/>
            <a:ext cx="1627500" cy="187800"/>
          </a:xfrm>
          <a:prstGeom prst="rect">
            <a:avLst/>
          </a:prstGeom>
        </p:spPr>
        <p:txBody>
          <a:bodyPr anchorCtr="0" anchor="t" bIns="0" lIns="0" spcFirstLastPara="1" rIns="0" wrap="square" tIns="0">
            <a:spAutoFit/>
          </a:bodyPr>
          <a:lstStyle>
            <a:lvl1pPr lvl="0">
              <a:spcBef>
                <a:spcPts val="0"/>
              </a:spcBef>
              <a:spcAft>
                <a:spcPts val="0"/>
              </a:spcAft>
              <a:buSzPts val="1200"/>
              <a:buNone/>
              <a:defRPr sz="12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219" name="Google Shape;219;p29"/>
          <p:cNvSpPr txBox="1"/>
          <p:nvPr>
            <p:ph idx="7" type="body"/>
          </p:nvPr>
        </p:nvSpPr>
        <p:spPr>
          <a:xfrm>
            <a:off x="361977" y="3665600"/>
            <a:ext cx="1627500" cy="11142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DM Sans"/>
              <a:buChar char="●"/>
              <a:defRPr sz="1000">
                <a:solidFill>
                  <a:schemeClr val="dk1"/>
                </a:solidFill>
              </a:defRPr>
            </a:lvl1pPr>
            <a:lvl2pPr indent="-292100" lvl="1" marL="914400">
              <a:spcBef>
                <a:spcPts val="800"/>
              </a:spcBef>
              <a:spcAft>
                <a:spcPts val="0"/>
              </a:spcAft>
              <a:buClr>
                <a:schemeClr val="dk1"/>
              </a:buClr>
              <a:buSzPts val="1000"/>
              <a:buFont typeface="DM Sans"/>
              <a:buChar char="○"/>
              <a:defRPr sz="1000">
                <a:solidFill>
                  <a:schemeClr val="dk1"/>
                </a:solidFill>
              </a:defRPr>
            </a:lvl2pPr>
            <a:lvl3pPr indent="-292100" lvl="2" marL="1371600">
              <a:spcBef>
                <a:spcPts val="800"/>
              </a:spcBef>
              <a:spcAft>
                <a:spcPts val="0"/>
              </a:spcAft>
              <a:buClr>
                <a:schemeClr val="dk1"/>
              </a:buClr>
              <a:buSzPts val="1000"/>
              <a:buFont typeface="DM Sans"/>
              <a:buChar char="■"/>
              <a:defRPr sz="1000">
                <a:solidFill>
                  <a:schemeClr val="dk1"/>
                </a:solidFill>
              </a:defRPr>
            </a:lvl3pPr>
            <a:lvl4pPr indent="-292100" lvl="3" marL="1828800">
              <a:spcBef>
                <a:spcPts val="800"/>
              </a:spcBef>
              <a:spcAft>
                <a:spcPts val="0"/>
              </a:spcAft>
              <a:buClr>
                <a:schemeClr val="dk1"/>
              </a:buClr>
              <a:buSzPts val="1000"/>
              <a:buFont typeface="DM Sans"/>
              <a:buChar char="●"/>
              <a:defRPr sz="1000">
                <a:solidFill>
                  <a:schemeClr val="dk1"/>
                </a:solidFill>
              </a:defRPr>
            </a:lvl4pPr>
            <a:lvl5pPr indent="-292100" lvl="4" marL="2286000">
              <a:spcBef>
                <a:spcPts val="800"/>
              </a:spcBef>
              <a:spcAft>
                <a:spcPts val="0"/>
              </a:spcAft>
              <a:buClr>
                <a:schemeClr val="dk1"/>
              </a:buClr>
              <a:buSzPts val="1000"/>
              <a:buFont typeface="DM Sans"/>
              <a:buChar char="○"/>
              <a:defRPr sz="1000">
                <a:solidFill>
                  <a:schemeClr val="dk1"/>
                </a:solidFill>
              </a:defRPr>
            </a:lvl5pPr>
            <a:lvl6pPr indent="-292100" lvl="5" marL="2743200">
              <a:spcBef>
                <a:spcPts val="800"/>
              </a:spcBef>
              <a:spcAft>
                <a:spcPts val="0"/>
              </a:spcAft>
              <a:buClr>
                <a:schemeClr val="dk1"/>
              </a:buClr>
              <a:buSzPts val="1000"/>
              <a:buFont typeface="DM Sans"/>
              <a:buChar char="■"/>
              <a:defRPr sz="1000">
                <a:solidFill>
                  <a:schemeClr val="dk1"/>
                </a:solidFill>
              </a:defRPr>
            </a:lvl6pPr>
            <a:lvl7pPr indent="-292100" lvl="6" marL="3200400">
              <a:spcBef>
                <a:spcPts val="800"/>
              </a:spcBef>
              <a:spcAft>
                <a:spcPts val="0"/>
              </a:spcAft>
              <a:buClr>
                <a:schemeClr val="dk1"/>
              </a:buClr>
              <a:buSzPts val="1000"/>
              <a:buFont typeface="DM Sans"/>
              <a:buChar char="●"/>
              <a:defRPr sz="1000">
                <a:solidFill>
                  <a:schemeClr val="dk1"/>
                </a:solidFill>
              </a:defRPr>
            </a:lvl7pPr>
            <a:lvl8pPr indent="-292100" lvl="7" marL="3657600">
              <a:spcBef>
                <a:spcPts val="800"/>
              </a:spcBef>
              <a:spcAft>
                <a:spcPts val="0"/>
              </a:spcAft>
              <a:buClr>
                <a:schemeClr val="dk1"/>
              </a:buClr>
              <a:buSzPts val="1000"/>
              <a:buFont typeface="DM Sans"/>
              <a:buChar char="○"/>
              <a:defRPr sz="1000">
                <a:solidFill>
                  <a:schemeClr val="dk1"/>
                </a:solidFill>
              </a:defRPr>
            </a:lvl8pPr>
            <a:lvl9pPr indent="-292100" lvl="8" marL="4114800">
              <a:spcBef>
                <a:spcPts val="800"/>
              </a:spcBef>
              <a:spcAft>
                <a:spcPts val="800"/>
              </a:spcAft>
              <a:buClr>
                <a:schemeClr val="dk1"/>
              </a:buClr>
              <a:buSzPts val="1000"/>
              <a:buFont typeface="DM Sans"/>
              <a:buChar char="■"/>
              <a:defRPr sz="1000">
                <a:solidFill>
                  <a:schemeClr val="dk1"/>
                </a:solidFill>
              </a:defRPr>
            </a:lvl9pPr>
          </a:lstStyle>
          <a:p/>
        </p:txBody>
      </p:sp>
      <p:sp>
        <p:nvSpPr>
          <p:cNvPr id="220" name="Google Shape;220;p29"/>
          <p:cNvSpPr txBox="1"/>
          <p:nvPr>
            <p:ph idx="8" type="subTitle"/>
          </p:nvPr>
        </p:nvSpPr>
        <p:spPr>
          <a:xfrm>
            <a:off x="361977" y="3285232"/>
            <a:ext cx="1627500" cy="187800"/>
          </a:xfrm>
          <a:prstGeom prst="rect">
            <a:avLst/>
          </a:prstGeom>
        </p:spPr>
        <p:txBody>
          <a:bodyPr anchorCtr="0" anchor="t" bIns="0" lIns="0" spcFirstLastPara="1" rIns="0" wrap="square" tIns="0">
            <a:spAutoFit/>
          </a:bodyPr>
          <a:lstStyle>
            <a:lvl1pPr lvl="0">
              <a:spcBef>
                <a:spcPts val="0"/>
              </a:spcBef>
              <a:spcAft>
                <a:spcPts val="0"/>
              </a:spcAft>
              <a:buClr>
                <a:schemeClr val="dk1"/>
              </a:buClr>
              <a:buSzPts val="1200"/>
              <a:buNone/>
              <a:defRPr sz="1200">
                <a:solidFill>
                  <a:schemeClr val="dk1"/>
                </a:solidFill>
              </a:defRPr>
            </a:lvl1pPr>
            <a:lvl2pPr lvl="1">
              <a:spcBef>
                <a:spcPts val="0"/>
              </a:spcBef>
              <a:spcAft>
                <a:spcPts val="0"/>
              </a:spcAft>
              <a:buClr>
                <a:schemeClr val="dk1"/>
              </a:buClr>
              <a:buSzPts val="1200"/>
              <a:buNone/>
              <a:defRPr sz="1200">
                <a:solidFill>
                  <a:schemeClr val="dk1"/>
                </a:solidFill>
              </a:defRPr>
            </a:lvl2pPr>
            <a:lvl3pPr lvl="2">
              <a:spcBef>
                <a:spcPts val="0"/>
              </a:spcBef>
              <a:spcAft>
                <a:spcPts val="0"/>
              </a:spcAft>
              <a:buClr>
                <a:schemeClr val="dk1"/>
              </a:buClr>
              <a:buSzPts val="1200"/>
              <a:buNone/>
              <a:defRPr sz="1200">
                <a:solidFill>
                  <a:schemeClr val="dk1"/>
                </a:solidFill>
              </a:defRPr>
            </a:lvl3pPr>
            <a:lvl4pPr lvl="3">
              <a:spcBef>
                <a:spcPts val="0"/>
              </a:spcBef>
              <a:spcAft>
                <a:spcPts val="0"/>
              </a:spcAft>
              <a:buClr>
                <a:schemeClr val="dk1"/>
              </a:buClr>
              <a:buSzPts val="1200"/>
              <a:buNone/>
              <a:defRPr sz="1200">
                <a:solidFill>
                  <a:schemeClr val="dk1"/>
                </a:solidFill>
              </a:defRPr>
            </a:lvl4pPr>
            <a:lvl5pPr lvl="4">
              <a:spcBef>
                <a:spcPts val="0"/>
              </a:spcBef>
              <a:spcAft>
                <a:spcPts val="0"/>
              </a:spcAft>
              <a:buClr>
                <a:schemeClr val="dk1"/>
              </a:buClr>
              <a:buSzPts val="1200"/>
              <a:buNone/>
              <a:defRPr sz="1200">
                <a:solidFill>
                  <a:schemeClr val="dk1"/>
                </a:solidFill>
              </a:defRPr>
            </a:lvl5pPr>
            <a:lvl6pPr lvl="5">
              <a:spcBef>
                <a:spcPts val="0"/>
              </a:spcBef>
              <a:spcAft>
                <a:spcPts val="0"/>
              </a:spcAft>
              <a:buClr>
                <a:schemeClr val="dk1"/>
              </a:buClr>
              <a:buSzPts val="1200"/>
              <a:buNone/>
              <a:defRPr sz="1200">
                <a:solidFill>
                  <a:schemeClr val="dk1"/>
                </a:solidFill>
              </a:defRPr>
            </a:lvl6pPr>
            <a:lvl7pPr lvl="6">
              <a:spcBef>
                <a:spcPts val="0"/>
              </a:spcBef>
              <a:spcAft>
                <a:spcPts val="0"/>
              </a:spcAft>
              <a:buClr>
                <a:schemeClr val="dk1"/>
              </a:buClr>
              <a:buSzPts val="1200"/>
              <a:buNone/>
              <a:defRPr sz="1200">
                <a:solidFill>
                  <a:schemeClr val="dk1"/>
                </a:solidFill>
              </a:defRPr>
            </a:lvl7pPr>
            <a:lvl8pPr lvl="7">
              <a:spcBef>
                <a:spcPts val="0"/>
              </a:spcBef>
              <a:spcAft>
                <a:spcPts val="0"/>
              </a:spcAft>
              <a:buClr>
                <a:schemeClr val="dk1"/>
              </a:buClr>
              <a:buSzPts val="1200"/>
              <a:buNone/>
              <a:defRPr sz="1200">
                <a:solidFill>
                  <a:schemeClr val="dk1"/>
                </a:solidFill>
              </a:defRPr>
            </a:lvl8pPr>
            <a:lvl9pPr lvl="8">
              <a:spcBef>
                <a:spcPts val="0"/>
              </a:spcBef>
              <a:spcAft>
                <a:spcPts val="0"/>
              </a:spcAft>
              <a:buClr>
                <a:schemeClr val="dk1"/>
              </a:buClr>
              <a:buSzPts val="1200"/>
              <a:buNone/>
              <a:defRPr sz="1200">
                <a:solidFill>
                  <a:schemeClr val="dk1"/>
                </a:solidFill>
              </a:defRPr>
            </a:lvl9pPr>
          </a:lstStyle>
          <a:p/>
        </p:txBody>
      </p:sp>
      <p:sp>
        <p:nvSpPr>
          <p:cNvPr id="221" name="Google Shape;221;p29"/>
          <p:cNvSpPr txBox="1"/>
          <p:nvPr>
            <p:ph idx="9" type="body"/>
          </p:nvPr>
        </p:nvSpPr>
        <p:spPr>
          <a:xfrm>
            <a:off x="4900725" y="1196103"/>
            <a:ext cx="1627500" cy="13854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DM Sans"/>
              <a:buChar char="●"/>
              <a:defRPr sz="1000">
                <a:solidFill>
                  <a:schemeClr val="dk1"/>
                </a:solidFill>
              </a:defRPr>
            </a:lvl1pPr>
            <a:lvl2pPr indent="-292100" lvl="1" marL="914400">
              <a:spcBef>
                <a:spcPts val="800"/>
              </a:spcBef>
              <a:spcAft>
                <a:spcPts val="0"/>
              </a:spcAft>
              <a:buClr>
                <a:schemeClr val="dk1"/>
              </a:buClr>
              <a:buSzPts val="1000"/>
              <a:buFont typeface="DM Sans"/>
              <a:buChar char="○"/>
              <a:defRPr sz="1000">
                <a:solidFill>
                  <a:schemeClr val="dk1"/>
                </a:solidFill>
              </a:defRPr>
            </a:lvl2pPr>
            <a:lvl3pPr indent="-292100" lvl="2" marL="1371600">
              <a:spcBef>
                <a:spcPts val="800"/>
              </a:spcBef>
              <a:spcAft>
                <a:spcPts val="0"/>
              </a:spcAft>
              <a:buClr>
                <a:schemeClr val="dk1"/>
              </a:buClr>
              <a:buSzPts val="1000"/>
              <a:buFont typeface="DM Sans"/>
              <a:buChar char="■"/>
              <a:defRPr sz="1000">
                <a:solidFill>
                  <a:schemeClr val="dk1"/>
                </a:solidFill>
              </a:defRPr>
            </a:lvl3pPr>
            <a:lvl4pPr indent="-292100" lvl="3" marL="1828800">
              <a:spcBef>
                <a:spcPts val="800"/>
              </a:spcBef>
              <a:spcAft>
                <a:spcPts val="0"/>
              </a:spcAft>
              <a:buClr>
                <a:schemeClr val="dk1"/>
              </a:buClr>
              <a:buSzPts val="1000"/>
              <a:buFont typeface="DM Sans"/>
              <a:buChar char="●"/>
              <a:defRPr sz="1000">
                <a:solidFill>
                  <a:schemeClr val="dk1"/>
                </a:solidFill>
              </a:defRPr>
            </a:lvl4pPr>
            <a:lvl5pPr indent="-292100" lvl="4" marL="2286000">
              <a:spcBef>
                <a:spcPts val="800"/>
              </a:spcBef>
              <a:spcAft>
                <a:spcPts val="0"/>
              </a:spcAft>
              <a:buClr>
                <a:schemeClr val="dk1"/>
              </a:buClr>
              <a:buSzPts val="1000"/>
              <a:buFont typeface="DM Sans"/>
              <a:buChar char="○"/>
              <a:defRPr sz="1000">
                <a:solidFill>
                  <a:schemeClr val="dk1"/>
                </a:solidFill>
              </a:defRPr>
            </a:lvl5pPr>
            <a:lvl6pPr indent="-292100" lvl="5" marL="2743200">
              <a:spcBef>
                <a:spcPts val="800"/>
              </a:spcBef>
              <a:spcAft>
                <a:spcPts val="0"/>
              </a:spcAft>
              <a:buClr>
                <a:schemeClr val="dk1"/>
              </a:buClr>
              <a:buSzPts val="1000"/>
              <a:buFont typeface="DM Sans"/>
              <a:buChar char="■"/>
              <a:defRPr sz="1000">
                <a:solidFill>
                  <a:schemeClr val="dk1"/>
                </a:solidFill>
              </a:defRPr>
            </a:lvl6pPr>
            <a:lvl7pPr indent="-292100" lvl="6" marL="3200400">
              <a:spcBef>
                <a:spcPts val="800"/>
              </a:spcBef>
              <a:spcAft>
                <a:spcPts val="0"/>
              </a:spcAft>
              <a:buClr>
                <a:schemeClr val="dk1"/>
              </a:buClr>
              <a:buSzPts val="1000"/>
              <a:buFont typeface="DM Sans"/>
              <a:buChar char="●"/>
              <a:defRPr sz="1000">
                <a:solidFill>
                  <a:schemeClr val="dk1"/>
                </a:solidFill>
              </a:defRPr>
            </a:lvl7pPr>
            <a:lvl8pPr indent="-292100" lvl="7" marL="3657600">
              <a:spcBef>
                <a:spcPts val="800"/>
              </a:spcBef>
              <a:spcAft>
                <a:spcPts val="0"/>
              </a:spcAft>
              <a:buClr>
                <a:schemeClr val="dk1"/>
              </a:buClr>
              <a:buSzPts val="1000"/>
              <a:buFont typeface="DM Sans"/>
              <a:buChar char="○"/>
              <a:defRPr sz="1000">
                <a:solidFill>
                  <a:schemeClr val="dk1"/>
                </a:solidFill>
              </a:defRPr>
            </a:lvl8pPr>
            <a:lvl9pPr indent="-292100" lvl="8" marL="4114800">
              <a:spcBef>
                <a:spcPts val="800"/>
              </a:spcBef>
              <a:spcAft>
                <a:spcPts val="800"/>
              </a:spcAft>
              <a:buClr>
                <a:schemeClr val="dk1"/>
              </a:buClr>
              <a:buSzPts val="1000"/>
              <a:buFont typeface="DM Sans"/>
              <a:buChar char="■"/>
              <a:defRPr sz="1000">
                <a:solidFill>
                  <a:schemeClr val="dk1"/>
                </a:solidFill>
              </a:defRPr>
            </a:lvl9pPr>
          </a:lstStyle>
          <a:p/>
        </p:txBody>
      </p:sp>
      <p:sp>
        <p:nvSpPr>
          <p:cNvPr id="222" name="Google Shape;222;p29"/>
          <p:cNvSpPr txBox="1"/>
          <p:nvPr>
            <p:ph idx="13" type="subTitle"/>
          </p:nvPr>
        </p:nvSpPr>
        <p:spPr>
          <a:xfrm>
            <a:off x="4900725" y="706863"/>
            <a:ext cx="1627500" cy="187800"/>
          </a:xfrm>
          <a:prstGeom prst="rect">
            <a:avLst/>
          </a:prstGeom>
        </p:spPr>
        <p:txBody>
          <a:bodyPr anchorCtr="0" anchor="t" bIns="0" lIns="0" spcFirstLastPara="1" rIns="0" wrap="square" tIns="0">
            <a:spAutoFit/>
          </a:bodyPr>
          <a:lstStyle>
            <a:lvl1pPr lvl="0">
              <a:spcBef>
                <a:spcPts val="0"/>
              </a:spcBef>
              <a:spcAft>
                <a:spcPts val="0"/>
              </a:spcAft>
              <a:buClr>
                <a:schemeClr val="dk1"/>
              </a:buClr>
              <a:buSzPts val="1200"/>
              <a:buNone/>
              <a:defRPr sz="1200">
                <a:solidFill>
                  <a:schemeClr val="dk1"/>
                </a:solidFill>
              </a:defRPr>
            </a:lvl1pPr>
            <a:lvl2pPr lvl="1">
              <a:spcBef>
                <a:spcPts val="0"/>
              </a:spcBef>
              <a:spcAft>
                <a:spcPts val="0"/>
              </a:spcAft>
              <a:buClr>
                <a:schemeClr val="dk1"/>
              </a:buClr>
              <a:buSzPts val="1200"/>
              <a:buNone/>
              <a:defRPr sz="1200">
                <a:solidFill>
                  <a:schemeClr val="dk1"/>
                </a:solidFill>
              </a:defRPr>
            </a:lvl2pPr>
            <a:lvl3pPr lvl="2">
              <a:spcBef>
                <a:spcPts val="0"/>
              </a:spcBef>
              <a:spcAft>
                <a:spcPts val="0"/>
              </a:spcAft>
              <a:buClr>
                <a:schemeClr val="dk1"/>
              </a:buClr>
              <a:buSzPts val="1200"/>
              <a:buNone/>
              <a:defRPr sz="1200">
                <a:solidFill>
                  <a:schemeClr val="dk1"/>
                </a:solidFill>
              </a:defRPr>
            </a:lvl3pPr>
            <a:lvl4pPr lvl="3">
              <a:spcBef>
                <a:spcPts val="0"/>
              </a:spcBef>
              <a:spcAft>
                <a:spcPts val="0"/>
              </a:spcAft>
              <a:buClr>
                <a:schemeClr val="dk1"/>
              </a:buClr>
              <a:buSzPts val="1200"/>
              <a:buNone/>
              <a:defRPr sz="1200">
                <a:solidFill>
                  <a:schemeClr val="dk1"/>
                </a:solidFill>
              </a:defRPr>
            </a:lvl4pPr>
            <a:lvl5pPr lvl="4">
              <a:spcBef>
                <a:spcPts val="0"/>
              </a:spcBef>
              <a:spcAft>
                <a:spcPts val="0"/>
              </a:spcAft>
              <a:buClr>
                <a:schemeClr val="dk1"/>
              </a:buClr>
              <a:buSzPts val="1200"/>
              <a:buNone/>
              <a:defRPr sz="1200">
                <a:solidFill>
                  <a:schemeClr val="dk1"/>
                </a:solidFill>
              </a:defRPr>
            </a:lvl5pPr>
            <a:lvl6pPr lvl="5">
              <a:spcBef>
                <a:spcPts val="0"/>
              </a:spcBef>
              <a:spcAft>
                <a:spcPts val="0"/>
              </a:spcAft>
              <a:buClr>
                <a:schemeClr val="dk1"/>
              </a:buClr>
              <a:buSzPts val="1200"/>
              <a:buNone/>
              <a:defRPr sz="1200">
                <a:solidFill>
                  <a:schemeClr val="dk1"/>
                </a:solidFill>
              </a:defRPr>
            </a:lvl6pPr>
            <a:lvl7pPr lvl="6">
              <a:spcBef>
                <a:spcPts val="0"/>
              </a:spcBef>
              <a:spcAft>
                <a:spcPts val="0"/>
              </a:spcAft>
              <a:buClr>
                <a:schemeClr val="dk1"/>
              </a:buClr>
              <a:buSzPts val="1200"/>
              <a:buNone/>
              <a:defRPr sz="1200">
                <a:solidFill>
                  <a:schemeClr val="dk1"/>
                </a:solidFill>
              </a:defRPr>
            </a:lvl7pPr>
            <a:lvl8pPr lvl="7">
              <a:spcBef>
                <a:spcPts val="0"/>
              </a:spcBef>
              <a:spcAft>
                <a:spcPts val="0"/>
              </a:spcAft>
              <a:buClr>
                <a:schemeClr val="dk1"/>
              </a:buClr>
              <a:buSzPts val="1200"/>
              <a:buNone/>
              <a:defRPr sz="1200">
                <a:solidFill>
                  <a:schemeClr val="dk1"/>
                </a:solidFill>
              </a:defRPr>
            </a:lvl8pPr>
            <a:lvl9pPr lvl="8">
              <a:spcBef>
                <a:spcPts val="0"/>
              </a:spcBef>
              <a:spcAft>
                <a:spcPts val="0"/>
              </a:spcAft>
              <a:buClr>
                <a:schemeClr val="dk1"/>
              </a:buClr>
              <a:buSzPts val="1200"/>
              <a:buNone/>
              <a:defRPr sz="1200">
                <a:solidFill>
                  <a:schemeClr val="dk1"/>
                </a:solidFill>
              </a:defRPr>
            </a:lvl9pPr>
          </a:lstStyle>
          <a:p/>
        </p:txBody>
      </p:sp>
      <p:sp>
        <p:nvSpPr>
          <p:cNvPr id="223" name="Google Shape;223;p29"/>
          <p:cNvSpPr txBox="1"/>
          <p:nvPr>
            <p:ph idx="14" type="body"/>
          </p:nvPr>
        </p:nvSpPr>
        <p:spPr>
          <a:xfrm>
            <a:off x="7149175" y="1196103"/>
            <a:ext cx="1627500" cy="13854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lt1"/>
              </a:buClr>
              <a:buSzPts val="1000"/>
              <a:buFont typeface="DM Sans"/>
              <a:buChar char="●"/>
              <a:defRPr sz="1000"/>
            </a:lvl1pPr>
            <a:lvl2pPr indent="-292100" lvl="1" marL="914400">
              <a:spcBef>
                <a:spcPts val="800"/>
              </a:spcBef>
              <a:spcAft>
                <a:spcPts val="0"/>
              </a:spcAft>
              <a:buClr>
                <a:schemeClr val="lt1"/>
              </a:buClr>
              <a:buSzPts val="1000"/>
              <a:buFont typeface="DM Sans"/>
              <a:buChar char="○"/>
              <a:defRPr sz="1000"/>
            </a:lvl2pPr>
            <a:lvl3pPr indent="-292100" lvl="2" marL="1371600">
              <a:spcBef>
                <a:spcPts val="800"/>
              </a:spcBef>
              <a:spcAft>
                <a:spcPts val="0"/>
              </a:spcAft>
              <a:buClr>
                <a:schemeClr val="lt1"/>
              </a:buClr>
              <a:buSzPts val="1000"/>
              <a:buFont typeface="DM Sans"/>
              <a:buChar char="■"/>
              <a:defRPr sz="1000"/>
            </a:lvl3pPr>
            <a:lvl4pPr indent="-292100" lvl="3" marL="1828800">
              <a:spcBef>
                <a:spcPts val="800"/>
              </a:spcBef>
              <a:spcAft>
                <a:spcPts val="0"/>
              </a:spcAft>
              <a:buClr>
                <a:schemeClr val="lt1"/>
              </a:buClr>
              <a:buSzPts val="1000"/>
              <a:buFont typeface="DM Sans"/>
              <a:buChar char="●"/>
              <a:defRPr sz="1000"/>
            </a:lvl4pPr>
            <a:lvl5pPr indent="-292100" lvl="4" marL="2286000">
              <a:spcBef>
                <a:spcPts val="800"/>
              </a:spcBef>
              <a:spcAft>
                <a:spcPts val="0"/>
              </a:spcAft>
              <a:buClr>
                <a:schemeClr val="lt1"/>
              </a:buClr>
              <a:buSzPts val="1000"/>
              <a:buFont typeface="DM Sans"/>
              <a:buChar char="○"/>
              <a:defRPr sz="1000"/>
            </a:lvl5pPr>
            <a:lvl6pPr indent="-292100" lvl="5" marL="2743200">
              <a:spcBef>
                <a:spcPts val="800"/>
              </a:spcBef>
              <a:spcAft>
                <a:spcPts val="0"/>
              </a:spcAft>
              <a:buClr>
                <a:schemeClr val="lt1"/>
              </a:buClr>
              <a:buSzPts val="1000"/>
              <a:buFont typeface="DM Sans"/>
              <a:buChar char="■"/>
              <a:defRPr sz="1000"/>
            </a:lvl6pPr>
            <a:lvl7pPr indent="-292100" lvl="6" marL="3200400">
              <a:spcBef>
                <a:spcPts val="800"/>
              </a:spcBef>
              <a:spcAft>
                <a:spcPts val="0"/>
              </a:spcAft>
              <a:buClr>
                <a:schemeClr val="lt1"/>
              </a:buClr>
              <a:buSzPts val="1000"/>
              <a:buFont typeface="DM Sans"/>
              <a:buChar char="●"/>
              <a:defRPr sz="1000"/>
            </a:lvl7pPr>
            <a:lvl8pPr indent="-292100" lvl="7" marL="3657600">
              <a:spcBef>
                <a:spcPts val="800"/>
              </a:spcBef>
              <a:spcAft>
                <a:spcPts val="0"/>
              </a:spcAft>
              <a:buClr>
                <a:schemeClr val="lt1"/>
              </a:buClr>
              <a:buSzPts val="1000"/>
              <a:buFont typeface="DM Sans"/>
              <a:buChar char="○"/>
              <a:defRPr sz="1000"/>
            </a:lvl8pPr>
            <a:lvl9pPr indent="-292100" lvl="8" marL="4114800">
              <a:spcBef>
                <a:spcPts val="800"/>
              </a:spcBef>
              <a:spcAft>
                <a:spcPts val="800"/>
              </a:spcAft>
              <a:buClr>
                <a:schemeClr val="lt1"/>
              </a:buClr>
              <a:buSzPts val="1000"/>
              <a:buFont typeface="DM Sans"/>
              <a:buChar char="■"/>
              <a:defRPr sz="1000"/>
            </a:lvl9pPr>
          </a:lstStyle>
          <a:p/>
        </p:txBody>
      </p:sp>
      <p:sp>
        <p:nvSpPr>
          <p:cNvPr id="224" name="Google Shape;224;p29"/>
          <p:cNvSpPr txBox="1"/>
          <p:nvPr>
            <p:ph idx="15" type="subTitle"/>
          </p:nvPr>
        </p:nvSpPr>
        <p:spPr>
          <a:xfrm>
            <a:off x="7149175" y="706863"/>
            <a:ext cx="1627500" cy="187800"/>
          </a:xfrm>
          <a:prstGeom prst="rect">
            <a:avLst/>
          </a:prstGeom>
        </p:spPr>
        <p:txBody>
          <a:bodyPr anchorCtr="0" anchor="t" bIns="0" lIns="0" spcFirstLastPara="1" rIns="0" wrap="square" tIns="0">
            <a:spAutoFit/>
          </a:bodyPr>
          <a:lstStyle>
            <a:lvl1pPr lvl="0">
              <a:spcBef>
                <a:spcPts val="0"/>
              </a:spcBef>
              <a:spcAft>
                <a:spcPts val="0"/>
              </a:spcAft>
              <a:buSzPts val="1200"/>
              <a:buNone/>
              <a:defRPr sz="12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225" name="Google Shape;225;p29"/>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lt1"/>
                </a:solidFill>
                <a:latin typeface="DM Sans"/>
                <a:ea typeface="DM Sans"/>
                <a:cs typeface="DM Sans"/>
                <a:sym typeface="DM Sans"/>
              </a:defRPr>
            </a:lvl1pPr>
            <a:lvl2pPr lvl="1" algn="r">
              <a:buNone/>
              <a:defRPr sz="700">
                <a:solidFill>
                  <a:schemeClr val="lt1"/>
                </a:solidFill>
                <a:latin typeface="DM Sans"/>
                <a:ea typeface="DM Sans"/>
                <a:cs typeface="DM Sans"/>
                <a:sym typeface="DM Sans"/>
              </a:defRPr>
            </a:lvl2pPr>
            <a:lvl3pPr lvl="2" algn="r">
              <a:buNone/>
              <a:defRPr sz="700">
                <a:solidFill>
                  <a:schemeClr val="lt1"/>
                </a:solidFill>
                <a:latin typeface="DM Sans"/>
                <a:ea typeface="DM Sans"/>
                <a:cs typeface="DM Sans"/>
                <a:sym typeface="DM Sans"/>
              </a:defRPr>
            </a:lvl3pPr>
            <a:lvl4pPr lvl="3" algn="r">
              <a:buNone/>
              <a:defRPr sz="700">
                <a:solidFill>
                  <a:schemeClr val="lt1"/>
                </a:solidFill>
                <a:latin typeface="DM Sans"/>
                <a:ea typeface="DM Sans"/>
                <a:cs typeface="DM Sans"/>
                <a:sym typeface="DM Sans"/>
              </a:defRPr>
            </a:lvl4pPr>
            <a:lvl5pPr lvl="4" algn="r">
              <a:buNone/>
              <a:defRPr sz="700">
                <a:solidFill>
                  <a:schemeClr val="lt1"/>
                </a:solidFill>
                <a:latin typeface="DM Sans"/>
                <a:ea typeface="DM Sans"/>
                <a:cs typeface="DM Sans"/>
                <a:sym typeface="DM Sans"/>
              </a:defRPr>
            </a:lvl5pPr>
            <a:lvl6pPr lvl="5" algn="r">
              <a:buNone/>
              <a:defRPr sz="700">
                <a:solidFill>
                  <a:schemeClr val="lt1"/>
                </a:solidFill>
                <a:latin typeface="DM Sans"/>
                <a:ea typeface="DM Sans"/>
                <a:cs typeface="DM Sans"/>
                <a:sym typeface="DM Sans"/>
              </a:defRPr>
            </a:lvl6pPr>
            <a:lvl7pPr lvl="6" algn="r">
              <a:buNone/>
              <a:defRPr sz="700">
                <a:solidFill>
                  <a:schemeClr val="lt1"/>
                </a:solidFill>
                <a:latin typeface="DM Sans"/>
                <a:ea typeface="DM Sans"/>
                <a:cs typeface="DM Sans"/>
                <a:sym typeface="DM Sans"/>
              </a:defRPr>
            </a:lvl7pPr>
            <a:lvl8pPr lvl="7" algn="r">
              <a:buNone/>
              <a:defRPr sz="700">
                <a:solidFill>
                  <a:schemeClr val="lt1"/>
                </a:solidFill>
                <a:latin typeface="DM Sans"/>
                <a:ea typeface="DM Sans"/>
                <a:cs typeface="DM Sans"/>
                <a:sym typeface="DM Sans"/>
              </a:defRPr>
            </a:lvl8pPr>
            <a:lvl9pPr lvl="8" algn="r">
              <a:buNone/>
              <a:defRPr sz="700">
                <a:solidFill>
                  <a:schemeClr val="lt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modules">
  <p:cSld name="CUSTOM_1_1">
    <p:bg>
      <p:bgPr>
        <a:solidFill>
          <a:schemeClr val="lt1"/>
        </a:solidFill>
      </p:bgPr>
    </p:bg>
    <p:spTree>
      <p:nvGrpSpPr>
        <p:cNvPr id="226" name="Shape 226"/>
        <p:cNvGrpSpPr/>
        <p:nvPr/>
      </p:nvGrpSpPr>
      <p:grpSpPr>
        <a:xfrm>
          <a:off x="0" y="0"/>
          <a:ext cx="0" cy="0"/>
          <a:chOff x="0" y="0"/>
          <a:chExt cx="0" cy="0"/>
        </a:xfrm>
      </p:grpSpPr>
      <p:sp>
        <p:nvSpPr>
          <p:cNvPr id="227" name="Google Shape;227;p30"/>
          <p:cNvSpPr txBox="1"/>
          <p:nvPr>
            <p:ph idx="1"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228" name="Google Shape;228;p30"/>
          <p:cNvSpPr txBox="1"/>
          <p:nvPr>
            <p:ph idx="2" type="subTitle"/>
          </p:nvPr>
        </p:nvSpPr>
        <p:spPr>
          <a:xfrm>
            <a:off x="361975" y="732775"/>
            <a:ext cx="3860100" cy="138600"/>
          </a:xfrm>
          <a:prstGeom prst="rect">
            <a:avLst/>
          </a:prstGeom>
        </p:spPr>
        <p:txBody>
          <a:bodyPr anchorCtr="0" anchor="b" bIns="0" lIns="0" spcFirstLastPara="1" rIns="0" wrap="square" tIns="0">
            <a:spAutoFit/>
          </a:bodyPr>
          <a:lstStyle>
            <a:lvl1pPr lvl="0">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229" name="Google Shape;229;p30"/>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lt1"/>
                </a:solidFill>
                <a:latin typeface="DM Sans"/>
                <a:ea typeface="DM Sans"/>
                <a:cs typeface="DM Sans"/>
                <a:sym typeface="DM Sans"/>
              </a:defRPr>
            </a:lvl1pPr>
            <a:lvl2pPr lvl="1" algn="r">
              <a:buNone/>
              <a:defRPr sz="700">
                <a:solidFill>
                  <a:schemeClr val="lt1"/>
                </a:solidFill>
                <a:latin typeface="DM Sans"/>
                <a:ea typeface="DM Sans"/>
                <a:cs typeface="DM Sans"/>
                <a:sym typeface="DM Sans"/>
              </a:defRPr>
            </a:lvl2pPr>
            <a:lvl3pPr lvl="2" algn="r">
              <a:buNone/>
              <a:defRPr sz="700">
                <a:solidFill>
                  <a:schemeClr val="lt1"/>
                </a:solidFill>
                <a:latin typeface="DM Sans"/>
                <a:ea typeface="DM Sans"/>
                <a:cs typeface="DM Sans"/>
                <a:sym typeface="DM Sans"/>
              </a:defRPr>
            </a:lvl3pPr>
            <a:lvl4pPr lvl="3" algn="r">
              <a:buNone/>
              <a:defRPr sz="700">
                <a:solidFill>
                  <a:schemeClr val="lt1"/>
                </a:solidFill>
                <a:latin typeface="DM Sans"/>
                <a:ea typeface="DM Sans"/>
                <a:cs typeface="DM Sans"/>
                <a:sym typeface="DM Sans"/>
              </a:defRPr>
            </a:lvl4pPr>
            <a:lvl5pPr lvl="4" algn="r">
              <a:buNone/>
              <a:defRPr sz="700">
                <a:solidFill>
                  <a:schemeClr val="lt1"/>
                </a:solidFill>
                <a:latin typeface="DM Sans"/>
                <a:ea typeface="DM Sans"/>
                <a:cs typeface="DM Sans"/>
                <a:sym typeface="DM Sans"/>
              </a:defRPr>
            </a:lvl5pPr>
            <a:lvl6pPr lvl="5" algn="r">
              <a:buNone/>
              <a:defRPr sz="700">
                <a:solidFill>
                  <a:schemeClr val="lt1"/>
                </a:solidFill>
                <a:latin typeface="DM Sans"/>
                <a:ea typeface="DM Sans"/>
                <a:cs typeface="DM Sans"/>
                <a:sym typeface="DM Sans"/>
              </a:defRPr>
            </a:lvl6pPr>
            <a:lvl7pPr lvl="6" algn="r">
              <a:buNone/>
              <a:defRPr sz="700">
                <a:solidFill>
                  <a:schemeClr val="lt1"/>
                </a:solidFill>
                <a:latin typeface="DM Sans"/>
                <a:ea typeface="DM Sans"/>
                <a:cs typeface="DM Sans"/>
                <a:sym typeface="DM Sans"/>
              </a:defRPr>
            </a:lvl7pPr>
            <a:lvl8pPr lvl="7" algn="r">
              <a:buNone/>
              <a:defRPr sz="700">
                <a:solidFill>
                  <a:schemeClr val="lt1"/>
                </a:solidFill>
                <a:latin typeface="DM Sans"/>
                <a:ea typeface="DM Sans"/>
                <a:cs typeface="DM Sans"/>
                <a:sym typeface="DM Sans"/>
              </a:defRPr>
            </a:lvl8pPr>
            <a:lvl9pPr lvl="8" algn="r">
              <a:buNone/>
              <a:defRPr sz="700">
                <a:solidFill>
                  <a:schemeClr val="lt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230" name="Google Shape;230;p30"/>
          <p:cNvSpPr txBox="1"/>
          <p:nvPr>
            <p:ph type="title"/>
          </p:nvPr>
        </p:nvSpPr>
        <p:spPr>
          <a:xfrm>
            <a:off x="5796575" y="2351325"/>
            <a:ext cx="9895200" cy="710400"/>
          </a:xfrm>
          <a:prstGeom prst="rect">
            <a:avLst/>
          </a:prstGeom>
        </p:spPr>
        <p:txBody>
          <a:bodyPr anchorCtr="0" anchor="t" bIns="0" lIns="0" spcFirstLastPara="1" rIns="0" wrap="square" tIns="0">
            <a:spAutoFit/>
          </a:bodyPr>
          <a:lstStyle>
            <a:lvl1pPr lvl="0">
              <a:lnSpc>
                <a:spcPct val="90000"/>
              </a:lnSpc>
              <a:spcBef>
                <a:spcPts val="0"/>
              </a:spcBef>
              <a:spcAft>
                <a:spcPts val="0"/>
              </a:spcAft>
              <a:buNone/>
              <a:defRPr sz="6200">
                <a:solidFill>
                  <a:schemeClr val="dk1"/>
                </a:solidFill>
              </a:defRPr>
            </a:lvl1pPr>
            <a:lvl2pPr lvl="1">
              <a:lnSpc>
                <a:spcPct val="90000"/>
              </a:lnSpc>
              <a:spcBef>
                <a:spcPts val="0"/>
              </a:spcBef>
              <a:spcAft>
                <a:spcPts val="0"/>
              </a:spcAft>
              <a:buNone/>
              <a:defRPr sz="6200">
                <a:solidFill>
                  <a:schemeClr val="dk1"/>
                </a:solidFill>
              </a:defRPr>
            </a:lvl2pPr>
            <a:lvl3pPr lvl="2">
              <a:lnSpc>
                <a:spcPct val="90000"/>
              </a:lnSpc>
              <a:spcBef>
                <a:spcPts val="0"/>
              </a:spcBef>
              <a:spcAft>
                <a:spcPts val="0"/>
              </a:spcAft>
              <a:buNone/>
              <a:defRPr sz="6200">
                <a:solidFill>
                  <a:schemeClr val="dk1"/>
                </a:solidFill>
              </a:defRPr>
            </a:lvl3pPr>
            <a:lvl4pPr lvl="3">
              <a:lnSpc>
                <a:spcPct val="90000"/>
              </a:lnSpc>
              <a:spcBef>
                <a:spcPts val="0"/>
              </a:spcBef>
              <a:spcAft>
                <a:spcPts val="0"/>
              </a:spcAft>
              <a:buNone/>
              <a:defRPr sz="6200">
                <a:solidFill>
                  <a:schemeClr val="dk1"/>
                </a:solidFill>
              </a:defRPr>
            </a:lvl4pPr>
            <a:lvl5pPr lvl="4">
              <a:lnSpc>
                <a:spcPct val="90000"/>
              </a:lnSpc>
              <a:spcBef>
                <a:spcPts val="0"/>
              </a:spcBef>
              <a:spcAft>
                <a:spcPts val="0"/>
              </a:spcAft>
              <a:buNone/>
              <a:defRPr sz="6200">
                <a:solidFill>
                  <a:schemeClr val="dk1"/>
                </a:solidFill>
              </a:defRPr>
            </a:lvl5pPr>
            <a:lvl6pPr lvl="5">
              <a:lnSpc>
                <a:spcPct val="90000"/>
              </a:lnSpc>
              <a:spcBef>
                <a:spcPts val="0"/>
              </a:spcBef>
              <a:spcAft>
                <a:spcPts val="0"/>
              </a:spcAft>
              <a:buNone/>
              <a:defRPr sz="6200">
                <a:solidFill>
                  <a:schemeClr val="dk1"/>
                </a:solidFill>
              </a:defRPr>
            </a:lvl6pPr>
            <a:lvl7pPr lvl="6">
              <a:lnSpc>
                <a:spcPct val="90000"/>
              </a:lnSpc>
              <a:spcBef>
                <a:spcPts val="0"/>
              </a:spcBef>
              <a:spcAft>
                <a:spcPts val="0"/>
              </a:spcAft>
              <a:buNone/>
              <a:defRPr sz="6200">
                <a:solidFill>
                  <a:schemeClr val="dk1"/>
                </a:solidFill>
              </a:defRPr>
            </a:lvl7pPr>
            <a:lvl8pPr lvl="7">
              <a:lnSpc>
                <a:spcPct val="90000"/>
              </a:lnSpc>
              <a:spcBef>
                <a:spcPts val="0"/>
              </a:spcBef>
              <a:spcAft>
                <a:spcPts val="0"/>
              </a:spcAft>
              <a:buNone/>
              <a:defRPr sz="6200">
                <a:solidFill>
                  <a:schemeClr val="dk1"/>
                </a:solidFill>
              </a:defRPr>
            </a:lvl8pPr>
            <a:lvl9pPr lvl="8">
              <a:lnSpc>
                <a:spcPct val="90000"/>
              </a:lnSpc>
              <a:spcBef>
                <a:spcPts val="0"/>
              </a:spcBef>
              <a:spcAft>
                <a:spcPts val="0"/>
              </a:spcAft>
              <a:buNone/>
              <a:defRPr sz="6200">
                <a:solidFill>
                  <a:schemeClr val="dk1"/>
                </a:solidFill>
              </a:defRPr>
            </a:lvl9pPr>
          </a:lstStyle>
          <a:p/>
        </p:txBody>
      </p:sp>
      <p:sp>
        <p:nvSpPr>
          <p:cNvPr id="231" name="Google Shape;231;p30"/>
          <p:cNvSpPr txBox="1"/>
          <p:nvPr>
            <p:ph idx="3" type="title"/>
          </p:nvPr>
        </p:nvSpPr>
        <p:spPr>
          <a:xfrm>
            <a:off x="5796575" y="507450"/>
            <a:ext cx="9895200" cy="710400"/>
          </a:xfrm>
          <a:prstGeom prst="rect">
            <a:avLst/>
          </a:prstGeom>
        </p:spPr>
        <p:txBody>
          <a:bodyPr anchorCtr="0" anchor="t" bIns="0" lIns="0" spcFirstLastPara="1" rIns="0" wrap="square" tIns="0">
            <a:spAutoFit/>
          </a:bodyPr>
          <a:lstStyle>
            <a:lvl1pPr lvl="0">
              <a:lnSpc>
                <a:spcPct val="90000"/>
              </a:lnSpc>
              <a:spcBef>
                <a:spcPts val="0"/>
              </a:spcBef>
              <a:spcAft>
                <a:spcPts val="0"/>
              </a:spcAft>
              <a:buNone/>
              <a:defRPr sz="6200"/>
            </a:lvl1pPr>
            <a:lvl2pPr lvl="1">
              <a:lnSpc>
                <a:spcPct val="90000"/>
              </a:lnSpc>
              <a:spcBef>
                <a:spcPts val="0"/>
              </a:spcBef>
              <a:spcAft>
                <a:spcPts val="0"/>
              </a:spcAft>
              <a:buNone/>
              <a:defRPr sz="6200"/>
            </a:lvl2pPr>
            <a:lvl3pPr lvl="2">
              <a:lnSpc>
                <a:spcPct val="90000"/>
              </a:lnSpc>
              <a:spcBef>
                <a:spcPts val="0"/>
              </a:spcBef>
              <a:spcAft>
                <a:spcPts val="0"/>
              </a:spcAft>
              <a:buNone/>
              <a:defRPr sz="6200"/>
            </a:lvl3pPr>
            <a:lvl4pPr lvl="3">
              <a:lnSpc>
                <a:spcPct val="90000"/>
              </a:lnSpc>
              <a:spcBef>
                <a:spcPts val="0"/>
              </a:spcBef>
              <a:spcAft>
                <a:spcPts val="0"/>
              </a:spcAft>
              <a:buNone/>
              <a:defRPr sz="6200"/>
            </a:lvl4pPr>
            <a:lvl5pPr lvl="4">
              <a:lnSpc>
                <a:spcPct val="90000"/>
              </a:lnSpc>
              <a:spcBef>
                <a:spcPts val="0"/>
              </a:spcBef>
              <a:spcAft>
                <a:spcPts val="0"/>
              </a:spcAft>
              <a:buNone/>
              <a:defRPr sz="6200"/>
            </a:lvl5pPr>
            <a:lvl6pPr lvl="5">
              <a:lnSpc>
                <a:spcPct val="90000"/>
              </a:lnSpc>
              <a:spcBef>
                <a:spcPts val="0"/>
              </a:spcBef>
              <a:spcAft>
                <a:spcPts val="0"/>
              </a:spcAft>
              <a:buNone/>
              <a:defRPr sz="6200"/>
            </a:lvl6pPr>
            <a:lvl7pPr lvl="6">
              <a:lnSpc>
                <a:spcPct val="90000"/>
              </a:lnSpc>
              <a:spcBef>
                <a:spcPts val="0"/>
              </a:spcBef>
              <a:spcAft>
                <a:spcPts val="0"/>
              </a:spcAft>
              <a:buNone/>
              <a:defRPr sz="6200"/>
            </a:lvl7pPr>
            <a:lvl8pPr lvl="7">
              <a:lnSpc>
                <a:spcPct val="90000"/>
              </a:lnSpc>
              <a:spcBef>
                <a:spcPts val="0"/>
              </a:spcBef>
              <a:spcAft>
                <a:spcPts val="0"/>
              </a:spcAft>
              <a:buNone/>
              <a:defRPr sz="6200"/>
            </a:lvl8pPr>
            <a:lvl9pPr lvl="8">
              <a:lnSpc>
                <a:spcPct val="90000"/>
              </a:lnSpc>
              <a:spcBef>
                <a:spcPts val="0"/>
              </a:spcBef>
              <a:spcAft>
                <a:spcPts val="0"/>
              </a:spcAft>
              <a:buNone/>
              <a:defRPr sz="6200"/>
            </a:lvl9pPr>
          </a:lstStyle>
          <a:p/>
        </p:txBody>
      </p:sp>
      <p:sp>
        <p:nvSpPr>
          <p:cNvPr id="232" name="Google Shape;232;p30"/>
          <p:cNvSpPr txBox="1"/>
          <p:nvPr>
            <p:ph idx="4" type="subTitle"/>
          </p:nvPr>
        </p:nvSpPr>
        <p:spPr>
          <a:xfrm>
            <a:off x="5712600" y="4290612"/>
            <a:ext cx="2613300" cy="543900"/>
          </a:xfrm>
          <a:prstGeom prst="rect">
            <a:avLst/>
          </a:prstGeom>
        </p:spPr>
        <p:txBody>
          <a:bodyPr anchorCtr="0" anchor="b" bIns="0" lIns="0" spcFirstLastPara="1" rIns="0" wrap="square" tIns="0">
            <a:noAutofit/>
          </a:bodyPr>
          <a:lstStyle>
            <a:lvl1pPr lvl="0">
              <a:spcBef>
                <a:spcPts val="0"/>
              </a:spcBef>
              <a:spcAft>
                <a:spcPts val="0"/>
              </a:spcAft>
              <a:buSzPts val="1000"/>
              <a:buFont typeface="DM Sans"/>
              <a:buNone/>
              <a:defRPr sz="1000">
                <a:latin typeface="DM Sans"/>
                <a:ea typeface="DM Sans"/>
                <a:cs typeface="DM Sans"/>
                <a:sym typeface="DM Sans"/>
              </a:defRPr>
            </a:lvl1pPr>
            <a:lvl2pPr lvl="1">
              <a:spcBef>
                <a:spcPts val="0"/>
              </a:spcBef>
              <a:spcAft>
                <a:spcPts val="0"/>
              </a:spcAft>
              <a:buSzPts val="1400"/>
              <a:buFont typeface="DM Sans"/>
              <a:buNone/>
              <a:defRPr>
                <a:latin typeface="DM Sans"/>
                <a:ea typeface="DM Sans"/>
                <a:cs typeface="DM Sans"/>
                <a:sym typeface="DM Sans"/>
              </a:defRPr>
            </a:lvl2pPr>
            <a:lvl3pPr lvl="2">
              <a:spcBef>
                <a:spcPts val="0"/>
              </a:spcBef>
              <a:spcAft>
                <a:spcPts val="0"/>
              </a:spcAft>
              <a:buSzPts val="1400"/>
              <a:buFont typeface="DM Sans"/>
              <a:buNone/>
              <a:defRPr>
                <a:latin typeface="DM Sans"/>
                <a:ea typeface="DM Sans"/>
                <a:cs typeface="DM Sans"/>
                <a:sym typeface="DM Sans"/>
              </a:defRPr>
            </a:lvl3pPr>
            <a:lvl4pPr lvl="3">
              <a:spcBef>
                <a:spcPts val="0"/>
              </a:spcBef>
              <a:spcAft>
                <a:spcPts val="0"/>
              </a:spcAft>
              <a:buSzPts val="1400"/>
              <a:buFont typeface="DM Sans"/>
              <a:buNone/>
              <a:defRPr>
                <a:latin typeface="DM Sans"/>
                <a:ea typeface="DM Sans"/>
                <a:cs typeface="DM Sans"/>
                <a:sym typeface="DM Sans"/>
              </a:defRPr>
            </a:lvl4pPr>
            <a:lvl5pPr lvl="4">
              <a:spcBef>
                <a:spcPts val="0"/>
              </a:spcBef>
              <a:spcAft>
                <a:spcPts val="0"/>
              </a:spcAft>
              <a:buSzPts val="1400"/>
              <a:buFont typeface="DM Sans"/>
              <a:buNone/>
              <a:defRPr>
                <a:latin typeface="DM Sans"/>
                <a:ea typeface="DM Sans"/>
                <a:cs typeface="DM Sans"/>
                <a:sym typeface="DM Sans"/>
              </a:defRPr>
            </a:lvl5pPr>
            <a:lvl6pPr lvl="5">
              <a:spcBef>
                <a:spcPts val="0"/>
              </a:spcBef>
              <a:spcAft>
                <a:spcPts val="0"/>
              </a:spcAft>
              <a:buSzPts val="1400"/>
              <a:buFont typeface="DM Sans"/>
              <a:buNone/>
              <a:defRPr>
                <a:latin typeface="DM Sans"/>
                <a:ea typeface="DM Sans"/>
                <a:cs typeface="DM Sans"/>
                <a:sym typeface="DM Sans"/>
              </a:defRPr>
            </a:lvl6pPr>
            <a:lvl7pPr lvl="6">
              <a:spcBef>
                <a:spcPts val="0"/>
              </a:spcBef>
              <a:spcAft>
                <a:spcPts val="0"/>
              </a:spcAft>
              <a:buSzPts val="1400"/>
              <a:buFont typeface="DM Sans"/>
              <a:buNone/>
              <a:defRPr>
                <a:latin typeface="DM Sans"/>
                <a:ea typeface="DM Sans"/>
                <a:cs typeface="DM Sans"/>
                <a:sym typeface="DM Sans"/>
              </a:defRPr>
            </a:lvl7pPr>
            <a:lvl8pPr lvl="7">
              <a:spcBef>
                <a:spcPts val="0"/>
              </a:spcBef>
              <a:spcAft>
                <a:spcPts val="0"/>
              </a:spcAft>
              <a:buSzPts val="1400"/>
              <a:buFont typeface="DM Sans"/>
              <a:buNone/>
              <a:defRPr>
                <a:latin typeface="DM Sans"/>
                <a:ea typeface="DM Sans"/>
                <a:cs typeface="DM Sans"/>
                <a:sym typeface="DM Sans"/>
              </a:defRPr>
            </a:lvl8pPr>
            <a:lvl9pPr lvl="8">
              <a:spcBef>
                <a:spcPts val="0"/>
              </a:spcBef>
              <a:spcAft>
                <a:spcPts val="0"/>
              </a:spcAft>
              <a:buSzPts val="1400"/>
              <a:buFont typeface="DM Sans"/>
              <a:buNone/>
              <a:defRPr>
                <a:latin typeface="DM Sans"/>
                <a:ea typeface="DM Sans"/>
                <a:cs typeface="DM Sans"/>
                <a:sym typeface="DM Sans"/>
              </a:defRPr>
            </a:lvl9pPr>
          </a:lstStyle>
          <a:p/>
        </p:txBody>
      </p:sp>
      <p:sp>
        <p:nvSpPr>
          <p:cNvPr id="233" name="Google Shape;233;p30"/>
          <p:cNvSpPr txBox="1"/>
          <p:nvPr>
            <p:ph idx="5" type="subTitle"/>
          </p:nvPr>
        </p:nvSpPr>
        <p:spPr>
          <a:xfrm>
            <a:off x="5712600" y="3243901"/>
            <a:ext cx="2613300" cy="432300"/>
          </a:xfrm>
          <a:prstGeom prst="rect">
            <a:avLst/>
          </a:prstGeom>
        </p:spPr>
        <p:txBody>
          <a:bodyPr anchorCtr="0" anchor="b" bIns="0" lIns="0" spcFirstLastPara="1" rIns="0" wrap="square" tIns="0">
            <a:noAutofit/>
          </a:bodyPr>
          <a:lstStyle>
            <a:lvl1pPr lvl="0">
              <a:spcBef>
                <a:spcPts val="0"/>
              </a:spcBef>
              <a:spcAft>
                <a:spcPts val="0"/>
              </a:spcAft>
              <a:buClr>
                <a:schemeClr val="dk1"/>
              </a:buClr>
              <a:buSzPts val="1000"/>
              <a:buFont typeface="DM Sans"/>
              <a:buNone/>
              <a:defRPr sz="1000">
                <a:solidFill>
                  <a:schemeClr val="dk1"/>
                </a:solidFill>
                <a:latin typeface="DM Sans"/>
                <a:ea typeface="DM Sans"/>
                <a:cs typeface="DM Sans"/>
                <a:sym typeface="DM Sans"/>
              </a:defRPr>
            </a:lvl1pPr>
            <a:lvl2pPr lvl="1">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234" name="Google Shape;234;p30"/>
          <p:cNvSpPr txBox="1"/>
          <p:nvPr>
            <p:ph idx="6" type="subTitle"/>
          </p:nvPr>
        </p:nvSpPr>
        <p:spPr>
          <a:xfrm>
            <a:off x="5712600" y="1318375"/>
            <a:ext cx="2613300" cy="483000"/>
          </a:xfrm>
          <a:prstGeom prst="rect">
            <a:avLst/>
          </a:prstGeom>
        </p:spPr>
        <p:txBody>
          <a:bodyPr anchorCtr="0" anchor="b" bIns="0" lIns="0" spcFirstLastPara="1" rIns="0" wrap="square" tIns="0">
            <a:noAutofit/>
          </a:bodyPr>
          <a:lstStyle>
            <a:lvl1pPr lvl="0">
              <a:spcBef>
                <a:spcPts val="0"/>
              </a:spcBef>
              <a:spcAft>
                <a:spcPts val="0"/>
              </a:spcAft>
              <a:buSzPts val="1000"/>
              <a:buFont typeface="DM Sans"/>
              <a:buNone/>
              <a:defRPr sz="1000">
                <a:latin typeface="DM Sans"/>
                <a:ea typeface="DM Sans"/>
                <a:cs typeface="DM Sans"/>
                <a:sym typeface="DM Sans"/>
              </a:defRPr>
            </a:lvl1pPr>
            <a:lvl2pPr lvl="1">
              <a:spcBef>
                <a:spcPts val="0"/>
              </a:spcBef>
              <a:spcAft>
                <a:spcPts val="0"/>
              </a:spcAft>
              <a:buSzPts val="1400"/>
              <a:buFont typeface="DM Sans"/>
              <a:buNone/>
              <a:defRPr>
                <a:latin typeface="DM Sans"/>
                <a:ea typeface="DM Sans"/>
                <a:cs typeface="DM Sans"/>
                <a:sym typeface="DM Sans"/>
              </a:defRPr>
            </a:lvl2pPr>
            <a:lvl3pPr lvl="2">
              <a:spcBef>
                <a:spcPts val="0"/>
              </a:spcBef>
              <a:spcAft>
                <a:spcPts val="0"/>
              </a:spcAft>
              <a:buSzPts val="1400"/>
              <a:buFont typeface="DM Sans"/>
              <a:buNone/>
              <a:defRPr>
                <a:latin typeface="DM Sans"/>
                <a:ea typeface="DM Sans"/>
                <a:cs typeface="DM Sans"/>
                <a:sym typeface="DM Sans"/>
              </a:defRPr>
            </a:lvl3pPr>
            <a:lvl4pPr lvl="3">
              <a:spcBef>
                <a:spcPts val="0"/>
              </a:spcBef>
              <a:spcAft>
                <a:spcPts val="0"/>
              </a:spcAft>
              <a:buSzPts val="1400"/>
              <a:buFont typeface="DM Sans"/>
              <a:buNone/>
              <a:defRPr>
                <a:latin typeface="DM Sans"/>
                <a:ea typeface="DM Sans"/>
                <a:cs typeface="DM Sans"/>
                <a:sym typeface="DM Sans"/>
              </a:defRPr>
            </a:lvl4pPr>
            <a:lvl5pPr lvl="4">
              <a:spcBef>
                <a:spcPts val="0"/>
              </a:spcBef>
              <a:spcAft>
                <a:spcPts val="0"/>
              </a:spcAft>
              <a:buSzPts val="1400"/>
              <a:buFont typeface="DM Sans"/>
              <a:buNone/>
              <a:defRPr>
                <a:latin typeface="DM Sans"/>
                <a:ea typeface="DM Sans"/>
                <a:cs typeface="DM Sans"/>
                <a:sym typeface="DM Sans"/>
              </a:defRPr>
            </a:lvl5pPr>
            <a:lvl6pPr lvl="5">
              <a:spcBef>
                <a:spcPts val="0"/>
              </a:spcBef>
              <a:spcAft>
                <a:spcPts val="0"/>
              </a:spcAft>
              <a:buSzPts val="1400"/>
              <a:buFont typeface="DM Sans"/>
              <a:buNone/>
              <a:defRPr>
                <a:latin typeface="DM Sans"/>
                <a:ea typeface="DM Sans"/>
                <a:cs typeface="DM Sans"/>
                <a:sym typeface="DM Sans"/>
              </a:defRPr>
            </a:lvl6pPr>
            <a:lvl7pPr lvl="6">
              <a:spcBef>
                <a:spcPts val="0"/>
              </a:spcBef>
              <a:spcAft>
                <a:spcPts val="0"/>
              </a:spcAft>
              <a:buSzPts val="1400"/>
              <a:buFont typeface="DM Sans"/>
              <a:buNone/>
              <a:defRPr>
                <a:latin typeface="DM Sans"/>
                <a:ea typeface="DM Sans"/>
                <a:cs typeface="DM Sans"/>
                <a:sym typeface="DM Sans"/>
              </a:defRPr>
            </a:lvl7pPr>
            <a:lvl8pPr lvl="7">
              <a:spcBef>
                <a:spcPts val="0"/>
              </a:spcBef>
              <a:spcAft>
                <a:spcPts val="0"/>
              </a:spcAft>
              <a:buSzPts val="1400"/>
              <a:buFont typeface="DM Sans"/>
              <a:buNone/>
              <a:defRPr>
                <a:latin typeface="DM Sans"/>
                <a:ea typeface="DM Sans"/>
                <a:cs typeface="DM Sans"/>
                <a:sym typeface="DM Sans"/>
              </a:defRPr>
            </a:lvl8pPr>
            <a:lvl9pPr lvl="8">
              <a:spcBef>
                <a:spcPts val="0"/>
              </a:spcBef>
              <a:spcAft>
                <a:spcPts val="0"/>
              </a:spcAft>
              <a:buSzPts val="1400"/>
              <a:buFont typeface="DM Sans"/>
              <a:buNone/>
              <a:defRPr>
                <a:latin typeface="DM Sans"/>
                <a:ea typeface="DM Sans"/>
                <a:cs typeface="DM Sans"/>
                <a:sym typeface="DM Sans"/>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modules">
  <p:cSld name="CUSTOM_1_1_1">
    <p:spTree>
      <p:nvGrpSpPr>
        <p:cNvPr id="235" name="Shape 235"/>
        <p:cNvGrpSpPr/>
        <p:nvPr/>
      </p:nvGrpSpPr>
      <p:grpSpPr>
        <a:xfrm>
          <a:off x="0" y="0"/>
          <a:ext cx="0" cy="0"/>
          <a:chOff x="0" y="0"/>
          <a:chExt cx="0" cy="0"/>
        </a:xfrm>
      </p:grpSpPr>
      <p:sp>
        <p:nvSpPr>
          <p:cNvPr id="236" name="Google Shape;236;p31"/>
          <p:cNvSpPr txBox="1"/>
          <p:nvPr>
            <p:ph idx="1"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SzPts val="700"/>
              <a:buFont typeface="DM Sans"/>
              <a:buNone/>
              <a:defRPr sz="700">
                <a:latin typeface="DM Sans"/>
                <a:ea typeface="DM Sans"/>
                <a:cs typeface="DM Sans"/>
                <a:sym typeface="DM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7" name="Google Shape;237;p31"/>
          <p:cNvSpPr txBox="1"/>
          <p:nvPr>
            <p:ph idx="2" type="subTitle"/>
          </p:nvPr>
        </p:nvSpPr>
        <p:spPr>
          <a:xfrm>
            <a:off x="361975" y="732775"/>
            <a:ext cx="3860100" cy="138600"/>
          </a:xfrm>
          <a:prstGeom prst="rect">
            <a:avLst/>
          </a:prstGeom>
        </p:spPr>
        <p:txBody>
          <a:bodyPr anchorCtr="0" anchor="b" bIns="0" lIns="0" spcFirstLastPara="1" rIns="0" wrap="square" tIns="0">
            <a:spAutoFit/>
          </a:bodyPr>
          <a:lstStyle>
            <a:lvl1pPr lvl="0">
              <a:spcBef>
                <a:spcPts val="0"/>
              </a:spcBef>
              <a:spcAft>
                <a:spcPts val="0"/>
              </a:spcAft>
              <a:buSzPts val="1000"/>
              <a:buFont typeface="DM Sans Light"/>
              <a:buNone/>
              <a:defRPr sz="1000">
                <a:latin typeface="DM Sans Light"/>
                <a:ea typeface="DM Sans Light"/>
                <a:cs typeface="DM Sans Light"/>
                <a:sym typeface="DM Sans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8" name="Google Shape;238;p31"/>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lt1"/>
                </a:solidFill>
                <a:latin typeface="DM Sans"/>
                <a:ea typeface="DM Sans"/>
                <a:cs typeface="DM Sans"/>
                <a:sym typeface="DM Sans"/>
              </a:defRPr>
            </a:lvl1pPr>
            <a:lvl2pPr lvl="1" algn="r">
              <a:buNone/>
              <a:defRPr sz="700">
                <a:solidFill>
                  <a:schemeClr val="lt1"/>
                </a:solidFill>
                <a:latin typeface="DM Sans"/>
                <a:ea typeface="DM Sans"/>
                <a:cs typeface="DM Sans"/>
                <a:sym typeface="DM Sans"/>
              </a:defRPr>
            </a:lvl2pPr>
            <a:lvl3pPr lvl="2" algn="r">
              <a:buNone/>
              <a:defRPr sz="700">
                <a:solidFill>
                  <a:schemeClr val="lt1"/>
                </a:solidFill>
                <a:latin typeface="DM Sans"/>
                <a:ea typeface="DM Sans"/>
                <a:cs typeface="DM Sans"/>
                <a:sym typeface="DM Sans"/>
              </a:defRPr>
            </a:lvl3pPr>
            <a:lvl4pPr lvl="3" algn="r">
              <a:buNone/>
              <a:defRPr sz="700">
                <a:solidFill>
                  <a:schemeClr val="lt1"/>
                </a:solidFill>
                <a:latin typeface="DM Sans"/>
                <a:ea typeface="DM Sans"/>
                <a:cs typeface="DM Sans"/>
                <a:sym typeface="DM Sans"/>
              </a:defRPr>
            </a:lvl4pPr>
            <a:lvl5pPr lvl="4" algn="r">
              <a:buNone/>
              <a:defRPr sz="700">
                <a:solidFill>
                  <a:schemeClr val="lt1"/>
                </a:solidFill>
                <a:latin typeface="DM Sans"/>
                <a:ea typeface="DM Sans"/>
                <a:cs typeface="DM Sans"/>
                <a:sym typeface="DM Sans"/>
              </a:defRPr>
            </a:lvl5pPr>
            <a:lvl6pPr lvl="5" algn="r">
              <a:buNone/>
              <a:defRPr sz="700">
                <a:solidFill>
                  <a:schemeClr val="lt1"/>
                </a:solidFill>
                <a:latin typeface="DM Sans"/>
                <a:ea typeface="DM Sans"/>
                <a:cs typeface="DM Sans"/>
                <a:sym typeface="DM Sans"/>
              </a:defRPr>
            </a:lvl6pPr>
            <a:lvl7pPr lvl="6" algn="r">
              <a:buNone/>
              <a:defRPr sz="700">
                <a:solidFill>
                  <a:schemeClr val="lt1"/>
                </a:solidFill>
                <a:latin typeface="DM Sans"/>
                <a:ea typeface="DM Sans"/>
                <a:cs typeface="DM Sans"/>
                <a:sym typeface="DM Sans"/>
              </a:defRPr>
            </a:lvl7pPr>
            <a:lvl8pPr lvl="7" algn="r">
              <a:buNone/>
              <a:defRPr sz="700">
                <a:solidFill>
                  <a:schemeClr val="lt1"/>
                </a:solidFill>
                <a:latin typeface="DM Sans"/>
                <a:ea typeface="DM Sans"/>
                <a:cs typeface="DM Sans"/>
                <a:sym typeface="DM Sans"/>
              </a:defRPr>
            </a:lvl8pPr>
            <a:lvl9pPr lvl="8" algn="r">
              <a:buNone/>
              <a:defRPr sz="700">
                <a:solidFill>
                  <a:schemeClr val="lt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239" name="Google Shape;239;p31"/>
          <p:cNvSpPr txBox="1"/>
          <p:nvPr>
            <p:ph type="title"/>
          </p:nvPr>
        </p:nvSpPr>
        <p:spPr>
          <a:xfrm>
            <a:off x="361975" y="988557"/>
            <a:ext cx="5018400" cy="587700"/>
          </a:xfrm>
          <a:prstGeom prst="rect">
            <a:avLst/>
          </a:prstGeom>
        </p:spPr>
        <p:txBody>
          <a:bodyPr anchorCtr="0" anchor="t" bIns="0" lIns="0" spcFirstLastPara="1" rIns="0" wrap="square" tIns="0">
            <a:spAutoFit/>
          </a:bodyPr>
          <a:lstStyle>
            <a:lvl1pPr lvl="0">
              <a:lnSpc>
                <a:spcPct val="90000"/>
              </a:lnSpc>
              <a:spcBef>
                <a:spcPts val="0"/>
              </a:spcBef>
              <a:spcAft>
                <a:spcPts val="0"/>
              </a:spcAft>
              <a:buNone/>
              <a:defRPr sz="2200"/>
            </a:lvl1pPr>
            <a:lvl2pPr lvl="1">
              <a:lnSpc>
                <a:spcPct val="90000"/>
              </a:lnSpc>
              <a:spcBef>
                <a:spcPts val="0"/>
              </a:spcBef>
              <a:spcAft>
                <a:spcPts val="0"/>
              </a:spcAft>
              <a:buNone/>
              <a:defRPr sz="2200"/>
            </a:lvl2pPr>
            <a:lvl3pPr lvl="2">
              <a:lnSpc>
                <a:spcPct val="90000"/>
              </a:lnSpc>
              <a:spcBef>
                <a:spcPts val="0"/>
              </a:spcBef>
              <a:spcAft>
                <a:spcPts val="0"/>
              </a:spcAft>
              <a:buNone/>
              <a:defRPr sz="2200"/>
            </a:lvl3pPr>
            <a:lvl4pPr lvl="3">
              <a:lnSpc>
                <a:spcPct val="90000"/>
              </a:lnSpc>
              <a:spcBef>
                <a:spcPts val="0"/>
              </a:spcBef>
              <a:spcAft>
                <a:spcPts val="0"/>
              </a:spcAft>
              <a:buNone/>
              <a:defRPr sz="2200"/>
            </a:lvl4pPr>
            <a:lvl5pPr lvl="4">
              <a:lnSpc>
                <a:spcPct val="90000"/>
              </a:lnSpc>
              <a:spcBef>
                <a:spcPts val="0"/>
              </a:spcBef>
              <a:spcAft>
                <a:spcPts val="0"/>
              </a:spcAft>
              <a:buNone/>
              <a:defRPr sz="2200"/>
            </a:lvl5pPr>
            <a:lvl6pPr lvl="5">
              <a:lnSpc>
                <a:spcPct val="90000"/>
              </a:lnSpc>
              <a:spcBef>
                <a:spcPts val="0"/>
              </a:spcBef>
              <a:spcAft>
                <a:spcPts val="0"/>
              </a:spcAft>
              <a:buNone/>
              <a:defRPr sz="2200"/>
            </a:lvl6pPr>
            <a:lvl7pPr lvl="6">
              <a:lnSpc>
                <a:spcPct val="90000"/>
              </a:lnSpc>
              <a:spcBef>
                <a:spcPts val="0"/>
              </a:spcBef>
              <a:spcAft>
                <a:spcPts val="0"/>
              </a:spcAft>
              <a:buNone/>
              <a:defRPr sz="2200"/>
            </a:lvl7pPr>
            <a:lvl8pPr lvl="7">
              <a:lnSpc>
                <a:spcPct val="90000"/>
              </a:lnSpc>
              <a:spcBef>
                <a:spcPts val="0"/>
              </a:spcBef>
              <a:spcAft>
                <a:spcPts val="0"/>
              </a:spcAft>
              <a:buNone/>
              <a:defRPr sz="2200"/>
            </a:lvl8pPr>
            <a:lvl9pPr lvl="8">
              <a:lnSpc>
                <a:spcPct val="90000"/>
              </a:lnSpc>
              <a:spcBef>
                <a:spcPts val="0"/>
              </a:spcBef>
              <a:spcAft>
                <a:spcPts val="0"/>
              </a:spcAft>
              <a:buNone/>
              <a:defRPr sz="2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tement with image - Alt 1">
  <p:cSld name="CUSTOM_2">
    <p:spTree>
      <p:nvGrpSpPr>
        <p:cNvPr id="240" name="Shape 240"/>
        <p:cNvGrpSpPr/>
        <p:nvPr/>
      </p:nvGrpSpPr>
      <p:grpSpPr>
        <a:xfrm>
          <a:off x="0" y="0"/>
          <a:ext cx="0" cy="0"/>
          <a:chOff x="0" y="0"/>
          <a:chExt cx="0" cy="0"/>
        </a:xfrm>
      </p:grpSpPr>
      <p:sp>
        <p:nvSpPr>
          <p:cNvPr id="241" name="Google Shape;241;p32"/>
          <p:cNvSpPr/>
          <p:nvPr>
            <p:ph idx="2" type="pic"/>
          </p:nvPr>
        </p:nvSpPr>
        <p:spPr>
          <a:xfrm>
            <a:off x="6289075" y="1793300"/>
            <a:ext cx="2853300" cy="3350400"/>
          </a:xfrm>
          <a:prstGeom prst="rect">
            <a:avLst/>
          </a:prstGeom>
          <a:noFill/>
          <a:ln>
            <a:noFill/>
          </a:ln>
        </p:spPr>
      </p:sp>
      <p:sp>
        <p:nvSpPr>
          <p:cNvPr id="242" name="Google Shape;242;p32"/>
          <p:cNvSpPr/>
          <p:nvPr/>
        </p:nvSpPr>
        <p:spPr>
          <a:xfrm>
            <a:off x="6289085" y="0"/>
            <a:ext cx="2853300" cy="1793100"/>
          </a:xfrm>
          <a:prstGeom prst="roundRect">
            <a:avLst>
              <a:gd fmla="val 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1"/>
              </a:solidFill>
              <a:latin typeface="DM Sans"/>
              <a:ea typeface="DM Sans"/>
              <a:cs typeface="DM Sans"/>
              <a:sym typeface="DM Sans"/>
            </a:endParaRPr>
          </a:p>
        </p:txBody>
      </p:sp>
      <p:sp>
        <p:nvSpPr>
          <p:cNvPr id="243" name="Google Shape;243;p32"/>
          <p:cNvSpPr txBox="1"/>
          <p:nvPr>
            <p:ph type="title"/>
          </p:nvPr>
        </p:nvSpPr>
        <p:spPr>
          <a:xfrm>
            <a:off x="361975" y="988550"/>
            <a:ext cx="5356800" cy="2255400"/>
          </a:xfrm>
          <a:prstGeom prst="rect">
            <a:avLst/>
          </a:prstGeom>
        </p:spPr>
        <p:txBody>
          <a:bodyPr anchorCtr="0" anchor="t" bIns="0" lIns="0" spcFirstLastPara="1" rIns="0" wrap="square" tIns="0">
            <a:noAutofit/>
          </a:bodyPr>
          <a:lstStyle>
            <a:lvl1pPr lvl="0">
              <a:spcBef>
                <a:spcPts val="0"/>
              </a:spcBef>
              <a:spcAft>
                <a:spcPts val="0"/>
              </a:spcAft>
              <a:buNone/>
              <a:defRPr sz="2200"/>
            </a:lvl1pPr>
            <a:lvl2pPr lvl="1">
              <a:spcBef>
                <a:spcPts val="0"/>
              </a:spcBef>
              <a:spcAft>
                <a:spcPts val="0"/>
              </a:spcAft>
              <a:buNone/>
              <a:defRPr sz="2200"/>
            </a:lvl2pPr>
            <a:lvl3pPr lvl="2">
              <a:spcBef>
                <a:spcPts val="0"/>
              </a:spcBef>
              <a:spcAft>
                <a:spcPts val="0"/>
              </a:spcAft>
              <a:buNone/>
              <a:defRPr sz="2200"/>
            </a:lvl3pPr>
            <a:lvl4pPr lvl="3">
              <a:spcBef>
                <a:spcPts val="0"/>
              </a:spcBef>
              <a:spcAft>
                <a:spcPts val="0"/>
              </a:spcAft>
              <a:buNone/>
              <a:defRPr sz="2200"/>
            </a:lvl4pPr>
            <a:lvl5pPr lvl="4">
              <a:spcBef>
                <a:spcPts val="0"/>
              </a:spcBef>
              <a:spcAft>
                <a:spcPts val="0"/>
              </a:spcAft>
              <a:buNone/>
              <a:defRPr sz="2200"/>
            </a:lvl5pPr>
            <a:lvl6pPr lvl="5">
              <a:spcBef>
                <a:spcPts val="0"/>
              </a:spcBef>
              <a:spcAft>
                <a:spcPts val="0"/>
              </a:spcAft>
              <a:buNone/>
              <a:defRPr sz="2200"/>
            </a:lvl6pPr>
            <a:lvl7pPr lvl="6">
              <a:spcBef>
                <a:spcPts val="0"/>
              </a:spcBef>
              <a:spcAft>
                <a:spcPts val="0"/>
              </a:spcAft>
              <a:buNone/>
              <a:defRPr sz="2200"/>
            </a:lvl7pPr>
            <a:lvl8pPr lvl="7">
              <a:spcBef>
                <a:spcPts val="0"/>
              </a:spcBef>
              <a:spcAft>
                <a:spcPts val="0"/>
              </a:spcAft>
              <a:buNone/>
              <a:defRPr sz="2200"/>
            </a:lvl8pPr>
            <a:lvl9pPr lvl="8">
              <a:spcBef>
                <a:spcPts val="0"/>
              </a:spcBef>
              <a:spcAft>
                <a:spcPts val="0"/>
              </a:spcAft>
              <a:buNone/>
              <a:defRPr sz="2200"/>
            </a:lvl9pPr>
          </a:lstStyle>
          <a:p/>
        </p:txBody>
      </p:sp>
      <p:sp>
        <p:nvSpPr>
          <p:cNvPr id="244" name="Google Shape;244;p32"/>
          <p:cNvSpPr txBox="1"/>
          <p:nvPr>
            <p:ph idx="1" type="body"/>
          </p:nvPr>
        </p:nvSpPr>
        <p:spPr>
          <a:xfrm>
            <a:off x="361975" y="3541582"/>
            <a:ext cx="3777000" cy="1044300"/>
          </a:xfrm>
          <a:prstGeom prst="rect">
            <a:avLst/>
          </a:prstGeom>
        </p:spPr>
        <p:txBody>
          <a:bodyPr anchorCtr="0" anchor="b" bIns="0" lIns="0" spcFirstLastPara="1" rIns="0" wrap="square" tIns="0">
            <a:noAutofit/>
          </a:bodyPr>
          <a:lstStyle>
            <a:lvl1pPr indent="-292100" lvl="0" marL="4572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1pPr>
            <a:lvl2pPr indent="-292100" lvl="1" marL="9144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2pPr>
            <a:lvl3pPr indent="-292100" lvl="2" marL="13716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3pPr>
            <a:lvl4pPr indent="-292100" lvl="3" marL="18288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4pPr>
            <a:lvl5pPr indent="-292100" lvl="4" marL="22860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5pPr>
            <a:lvl6pPr indent="-292100" lvl="5" marL="27432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6pPr>
            <a:lvl7pPr indent="-292100" lvl="6" marL="32004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7pPr>
            <a:lvl8pPr indent="-292100" lvl="7" marL="36576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8pPr>
            <a:lvl9pPr indent="-292100" lvl="8" marL="4114800">
              <a:spcBef>
                <a:spcPts val="800"/>
              </a:spcBef>
              <a:spcAft>
                <a:spcPts val="800"/>
              </a:spcAft>
              <a:buClr>
                <a:schemeClr val="lt1"/>
              </a:buClr>
              <a:buSzPts val="1000"/>
              <a:buFont typeface="DM Sans Light"/>
              <a:buChar char="■"/>
              <a:defRPr sz="1000">
                <a:latin typeface="DM Sans Light"/>
                <a:ea typeface="DM Sans Light"/>
                <a:cs typeface="DM Sans Light"/>
                <a:sym typeface="DM Sans Light"/>
              </a:defRPr>
            </a:lvl9pPr>
          </a:lstStyle>
          <a:p/>
        </p:txBody>
      </p:sp>
      <p:sp>
        <p:nvSpPr>
          <p:cNvPr id="245" name="Google Shape;245;p32"/>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lt1"/>
                </a:solidFill>
                <a:latin typeface="DM Sans"/>
                <a:ea typeface="DM Sans"/>
                <a:cs typeface="DM Sans"/>
                <a:sym typeface="DM Sans"/>
              </a:defRPr>
            </a:lvl1pPr>
            <a:lvl2pPr lvl="1" algn="r">
              <a:buNone/>
              <a:defRPr sz="700">
                <a:solidFill>
                  <a:schemeClr val="lt1"/>
                </a:solidFill>
                <a:latin typeface="DM Sans"/>
                <a:ea typeface="DM Sans"/>
                <a:cs typeface="DM Sans"/>
                <a:sym typeface="DM Sans"/>
              </a:defRPr>
            </a:lvl2pPr>
            <a:lvl3pPr lvl="2" algn="r">
              <a:buNone/>
              <a:defRPr sz="700">
                <a:solidFill>
                  <a:schemeClr val="lt1"/>
                </a:solidFill>
                <a:latin typeface="DM Sans"/>
                <a:ea typeface="DM Sans"/>
                <a:cs typeface="DM Sans"/>
                <a:sym typeface="DM Sans"/>
              </a:defRPr>
            </a:lvl3pPr>
            <a:lvl4pPr lvl="3" algn="r">
              <a:buNone/>
              <a:defRPr sz="700">
                <a:solidFill>
                  <a:schemeClr val="lt1"/>
                </a:solidFill>
                <a:latin typeface="DM Sans"/>
                <a:ea typeface="DM Sans"/>
                <a:cs typeface="DM Sans"/>
                <a:sym typeface="DM Sans"/>
              </a:defRPr>
            </a:lvl4pPr>
            <a:lvl5pPr lvl="4" algn="r">
              <a:buNone/>
              <a:defRPr sz="700">
                <a:solidFill>
                  <a:schemeClr val="lt1"/>
                </a:solidFill>
                <a:latin typeface="DM Sans"/>
                <a:ea typeface="DM Sans"/>
                <a:cs typeface="DM Sans"/>
                <a:sym typeface="DM Sans"/>
              </a:defRPr>
            </a:lvl5pPr>
            <a:lvl6pPr lvl="5" algn="r">
              <a:buNone/>
              <a:defRPr sz="700">
                <a:solidFill>
                  <a:schemeClr val="lt1"/>
                </a:solidFill>
                <a:latin typeface="DM Sans"/>
                <a:ea typeface="DM Sans"/>
                <a:cs typeface="DM Sans"/>
                <a:sym typeface="DM Sans"/>
              </a:defRPr>
            </a:lvl6pPr>
            <a:lvl7pPr lvl="6" algn="r">
              <a:buNone/>
              <a:defRPr sz="700">
                <a:solidFill>
                  <a:schemeClr val="lt1"/>
                </a:solidFill>
                <a:latin typeface="DM Sans"/>
                <a:ea typeface="DM Sans"/>
                <a:cs typeface="DM Sans"/>
                <a:sym typeface="DM Sans"/>
              </a:defRPr>
            </a:lvl7pPr>
            <a:lvl8pPr lvl="7" algn="r">
              <a:buNone/>
              <a:defRPr sz="700">
                <a:solidFill>
                  <a:schemeClr val="lt1"/>
                </a:solidFill>
                <a:latin typeface="DM Sans"/>
                <a:ea typeface="DM Sans"/>
                <a:cs typeface="DM Sans"/>
                <a:sym typeface="DM Sans"/>
              </a:defRPr>
            </a:lvl8pPr>
            <a:lvl9pPr lvl="8" algn="r">
              <a:buNone/>
              <a:defRPr sz="700">
                <a:solidFill>
                  <a:schemeClr val="lt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246" name="Google Shape;246;p32"/>
          <p:cNvSpPr txBox="1"/>
          <p:nvPr>
            <p:ph idx="3"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SzPts val="700"/>
              <a:buFont typeface="DM Sans"/>
              <a:buNone/>
              <a:defRPr sz="700">
                <a:latin typeface="DM Sans"/>
                <a:ea typeface="DM Sans"/>
                <a:cs typeface="DM Sans"/>
                <a:sym typeface="DM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tement with image - Alt 2">
  <p:cSld name="CUSTOM_2_1">
    <p:spTree>
      <p:nvGrpSpPr>
        <p:cNvPr id="247" name="Shape 247"/>
        <p:cNvGrpSpPr/>
        <p:nvPr/>
      </p:nvGrpSpPr>
      <p:grpSpPr>
        <a:xfrm>
          <a:off x="0" y="0"/>
          <a:ext cx="0" cy="0"/>
          <a:chOff x="0" y="0"/>
          <a:chExt cx="0" cy="0"/>
        </a:xfrm>
      </p:grpSpPr>
      <p:sp>
        <p:nvSpPr>
          <p:cNvPr id="248" name="Google Shape;248;p33"/>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lt1"/>
                </a:solidFill>
                <a:latin typeface="DM Sans"/>
                <a:ea typeface="DM Sans"/>
                <a:cs typeface="DM Sans"/>
                <a:sym typeface="DM Sans"/>
              </a:defRPr>
            </a:lvl1pPr>
            <a:lvl2pPr lvl="1" algn="r">
              <a:buNone/>
              <a:defRPr sz="700">
                <a:solidFill>
                  <a:schemeClr val="lt1"/>
                </a:solidFill>
                <a:latin typeface="DM Sans"/>
                <a:ea typeface="DM Sans"/>
                <a:cs typeface="DM Sans"/>
                <a:sym typeface="DM Sans"/>
              </a:defRPr>
            </a:lvl2pPr>
            <a:lvl3pPr lvl="2" algn="r">
              <a:buNone/>
              <a:defRPr sz="700">
                <a:solidFill>
                  <a:schemeClr val="lt1"/>
                </a:solidFill>
                <a:latin typeface="DM Sans"/>
                <a:ea typeface="DM Sans"/>
                <a:cs typeface="DM Sans"/>
                <a:sym typeface="DM Sans"/>
              </a:defRPr>
            </a:lvl3pPr>
            <a:lvl4pPr lvl="3" algn="r">
              <a:buNone/>
              <a:defRPr sz="700">
                <a:solidFill>
                  <a:schemeClr val="lt1"/>
                </a:solidFill>
                <a:latin typeface="DM Sans"/>
                <a:ea typeface="DM Sans"/>
                <a:cs typeface="DM Sans"/>
                <a:sym typeface="DM Sans"/>
              </a:defRPr>
            </a:lvl4pPr>
            <a:lvl5pPr lvl="4" algn="r">
              <a:buNone/>
              <a:defRPr sz="700">
                <a:solidFill>
                  <a:schemeClr val="lt1"/>
                </a:solidFill>
                <a:latin typeface="DM Sans"/>
                <a:ea typeface="DM Sans"/>
                <a:cs typeface="DM Sans"/>
                <a:sym typeface="DM Sans"/>
              </a:defRPr>
            </a:lvl5pPr>
            <a:lvl6pPr lvl="5" algn="r">
              <a:buNone/>
              <a:defRPr sz="700">
                <a:solidFill>
                  <a:schemeClr val="lt1"/>
                </a:solidFill>
                <a:latin typeface="DM Sans"/>
                <a:ea typeface="DM Sans"/>
                <a:cs typeface="DM Sans"/>
                <a:sym typeface="DM Sans"/>
              </a:defRPr>
            </a:lvl6pPr>
            <a:lvl7pPr lvl="6" algn="r">
              <a:buNone/>
              <a:defRPr sz="700">
                <a:solidFill>
                  <a:schemeClr val="lt1"/>
                </a:solidFill>
                <a:latin typeface="DM Sans"/>
                <a:ea typeface="DM Sans"/>
                <a:cs typeface="DM Sans"/>
                <a:sym typeface="DM Sans"/>
              </a:defRPr>
            </a:lvl7pPr>
            <a:lvl8pPr lvl="7" algn="r">
              <a:buNone/>
              <a:defRPr sz="700">
                <a:solidFill>
                  <a:schemeClr val="lt1"/>
                </a:solidFill>
                <a:latin typeface="DM Sans"/>
                <a:ea typeface="DM Sans"/>
                <a:cs typeface="DM Sans"/>
                <a:sym typeface="DM Sans"/>
              </a:defRPr>
            </a:lvl8pPr>
            <a:lvl9pPr lvl="8" algn="r">
              <a:buNone/>
              <a:defRPr sz="700">
                <a:solidFill>
                  <a:schemeClr val="lt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249" name="Google Shape;249;p33"/>
          <p:cNvSpPr txBox="1"/>
          <p:nvPr>
            <p:ph idx="1"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SzPts val="700"/>
              <a:buFont typeface="DM Sans"/>
              <a:buNone/>
              <a:defRPr sz="700">
                <a:latin typeface="DM Sans"/>
                <a:ea typeface="DM Sans"/>
                <a:cs typeface="DM Sans"/>
                <a:sym typeface="DM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0" name="Google Shape;250;p33"/>
          <p:cNvSpPr txBox="1"/>
          <p:nvPr>
            <p:ph idx="2" type="body"/>
          </p:nvPr>
        </p:nvSpPr>
        <p:spPr>
          <a:xfrm>
            <a:off x="1957800" y="4195275"/>
            <a:ext cx="5228400" cy="390600"/>
          </a:xfrm>
          <a:prstGeom prst="rect">
            <a:avLst/>
          </a:prstGeom>
        </p:spPr>
        <p:txBody>
          <a:bodyPr anchorCtr="0" anchor="b" bIns="0" lIns="0" spcFirstLastPara="1" rIns="0" wrap="square" tIns="0">
            <a:noAutofit/>
          </a:bodyPr>
          <a:lstStyle>
            <a:lvl1pPr indent="-292100" lvl="0" marL="457200" algn="ctr">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1pPr>
            <a:lvl2pPr indent="-292100" lvl="1" marL="914400" algn="ctr">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2pPr>
            <a:lvl3pPr indent="-292100" lvl="2" marL="1371600" algn="ctr">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3pPr>
            <a:lvl4pPr indent="-292100" lvl="3" marL="1828800" algn="ctr">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4pPr>
            <a:lvl5pPr indent="-292100" lvl="4" marL="2286000" algn="ctr">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5pPr>
            <a:lvl6pPr indent="-292100" lvl="5" marL="2743200" algn="ctr">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6pPr>
            <a:lvl7pPr indent="-292100" lvl="6" marL="3200400" algn="ctr">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7pPr>
            <a:lvl8pPr indent="-292100" lvl="7" marL="3657600" algn="ctr">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8pPr>
            <a:lvl9pPr indent="-292100" lvl="8" marL="4114800" algn="ctr">
              <a:spcBef>
                <a:spcPts val="800"/>
              </a:spcBef>
              <a:spcAft>
                <a:spcPts val="800"/>
              </a:spcAft>
              <a:buClr>
                <a:schemeClr val="lt1"/>
              </a:buClr>
              <a:buSzPts val="1000"/>
              <a:buFont typeface="DM Sans Light"/>
              <a:buChar char="■"/>
              <a:defRPr sz="1000">
                <a:latin typeface="DM Sans Light"/>
                <a:ea typeface="DM Sans Light"/>
                <a:cs typeface="DM Sans Light"/>
                <a:sym typeface="DM Sans Light"/>
              </a:defRPr>
            </a:lvl9pPr>
          </a:lstStyle>
          <a:p/>
        </p:txBody>
      </p:sp>
      <p:sp>
        <p:nvSpPr>
          <p:cNvPr id="251" name="Google Shape;251;p33"/>
          <p:cNvSpPr txBox="1"/>
          <p:nvPr>
            <p:ph idx="3" type="subTitle"/>
          </p:nvPr>
        </p:nvSpPr>
        <p:spPr>
          <a:xfrm>
            <a:off x="2490450" y="732775"/>
            <a:ext cx="4163100" cy="138600"/>
          </a:xfrm>
          <a:prstGeom prst="rect">
            <a:avLst/>
          </a:prstGeom>
        </p:spPr>
        <p:txBody>
          <a:bodyPr anchorCtr="0" anchor="b" bIns="0" lIns="0" spcFirstLastPara="1" rIns="0" wrap="square" tIns="0">
            <a:spAutoFit/>
          </a:bodyPr>
          <a:lstStyle>
            <a:lvl1pPr lvl="0" algn="ctr">
              <a:spcBef>
                <a:spcPts val="0"/>
              </a:spcBef>
              <a:spcAft>
                <a:spcPts val="0"/>
              </a:spcAft>
              <a:buSzPts val="1000"/>
              <a:buFont typeface="DM Sans Light"/>
              <a:buNone/>
              <a:defRPr sz="1000">
                <a:latin typeface="DM Sans Light"/>
                <a:ea typeface="DM Sans Light"/>
                <a:cs typeface="DM Sans Light"/>
                <a:sym typeface="DM Sans Light"/>
              </a:defRPr>
            </a:lvl1pPr>
            <a:lvl2pPr lvl="1" algn="ctr">
              <a:spcBef>
                <a:spcPts val="0"/>
              </a:spcBef>
              <a:spcAft>
                <a:spcPts val="0"/>
              </a:spcAft>
              <a:buSzPts val="1400"/>
              <a:buFont typeface="DM Sans Light"/>
              <a:buNone/>
              <a:defRPr>
                <a:latin typeface="DM Sans Light"/>
                <a:ea typeface="DM Sans Light"/>
                <a:cs typeface="DM Sans Light"/>
                <a:sym typeface="DM Sans Light"/>
              </a:defRPr>
            </a:lvl2pPr>
            <a:lvl3pPr lvl="2" algn="ctr">
              <a:spcBef>
                <a:spcPts val="0"/>
              </a:spcBef>
              <a:spcAft>
                <a:spcPts val="0"/>
              </a:spcAft>
              <a:buSzPts val="1400"/>
              <a:buFont typeface="DM Sans Light"/>
              <a:buNone/>
              <a:defRPr>
                <a:latin typeface="DM Sans Light"/>
                <a:ea typeface="DM Sans Light"/>
                <a:cs typeface="DM Sans Light"/>
                <a:sym typeface="DM Sans Light"/>
              </a:defRPr>
            </a:lvl3pPr>
            <a:lvl4pPr lvl="3" algn="ctr">
              <a:spcBef>
                <a:spcPts val="0"/>
              </a:spcBef>
              <a:spcAft>
                <a:spcPts val="0"/>
              </a:spcAft>
              <a:buSzPts val="1400"/>
              <a:buFont typeface="DM Sans Light"/>
              <a:buNone/>
              <a:defRPr>
                <a:latin typeface="DM Sans Light"/>
                <a:ea typeface="DM Sans Light"/>
                <a:cs typeface="DM Sans Light"/>
                <a:sym typeface="DM Sans Light"/>
              </a:defRPr>
            </a:lvl4pPr>
            <a:lvl5pPr lvl="4" algn="ctr">
              <a:spcBef>
                <a:spcPts val="0"/>
              </a:spcBef>
              <a:spcAft>
                <a:spcPts val="0"/>
              </a:spcAft>
              <a:buSzPts val="1400"/>
              <a:buFont typeface="DM Sans Light"/>
              <a:buNone/>
              <a:defRPr>
                <a:latin typeface="DM Sans Light"/>
                <a:ea typeface="DM Sans Light"/>
                <a:cs typeface="DM Sans Light"/>
                <a:sym typeface="DM Sans Light"/>
              </a:defRPr>
            </a:lvl5pPr>
            <a:lvl6pPr lvl="5" algn="ctr">
              <a:spcBef>
                <a:spcPts val="0"/>
              </a:spcBef>
              <a:spcAft>
                <a:spcPts val="0"/>
              </a:spcAft>
              <a:buSzPts val="1400"/>
              <a:buFont typeface="DM Sans Light"/>
              <a:buNone/>
              <a:defRPr>
                <a:latin typeface="DM Sans Light"/>
                <a:ea typeface="DM Sans Light"/>
                <a:cs typeface="DM Sans Light"/>
                <a:sym typeface="DM Sans Light"/>
              </a:defRPr>
            </a:lvl6pPr>
            <a:lvl7pPr lvl="6" algn="ctr">
              <a:spcBef>
                <a:spcPts val="0"/>
              </a:spcBef>
              <a:spcAft>
                <a:spcPts val="0"/>
              </a:spcAft>
              <a:buSzPts val="1400"/>
              <a:buFont typeface="DM Sans Light"/>
              <a:buNone/>
              <a:defRPr>
                <a:latin typeface="DM Sans Light"/>
                <a:ea typeface="DM Sans Light"/>
                <a:cs typeface="DM Sans Light"/>
                <a:sym typeface="DM Sans Light"/>
              </a:defRPr>
            </a:lvl7pPr>
            <a:lvl8pPr lvl="7" algn="ctr">
              <a:spcBef>
                <a:spcPts val="0"/>
              </a:spcBef>
              <a:spcAft>
                <a:spcPts val="0"/>
              </a:spcAft>
              <a:buSzPts val="1400"/>
              <a:buFont typeface="DM Sans Light"/>
              <a:buNone/>
              <a:defRPr>
                <a:latin typeface="DM Sans Light"/>
                <a:ea typeface="DM Sans Light"/>
                <a:cs typeface="DM Sans Light"/>
                <a:sym typeface="DM Sans Light"/>
              </a:defRPr>
            </a:lvl8pPr>
            <a:lvl9pPr lvl="8" algn="ctr">
              <a:spcBef>
                <a:spcPts val="0"/>
              </a:spcBef>
              <a:spcAft>
                <a:spcPts val="0"/>
              </a:spcAft>
              <a:buSzPts val="1400"/>
              <a:buFont typeface="DM Sans Light"/>
              <a:buNone/>
              <a:defRPr>
                <a:latin typeface="DM Sans Light"/>
                <a:ea typeface="DM Sans Light"/>
                <a:cs typeface="DM Sans Light"/>
                <a:sym typeface="DM Sans Light"/>
              </a:defRPr>
            </a:lvl9pPr>
          </a:lstStyle>
          <a:p/>
        </p:txBody>
      </p:sp>
      <p:sp>
        <p:nvSpPr>
          <p:cNvPr id="252" name="Google Shape;252;p33"/>
          <p:cNvSpPr txBox="1"/>
          <p:nvPr>
            <p:ph type="title"/>
          </p:nvPr>
        </p:nvSpPr>
        <p:spPr>
          <a:xfrm>
            <a:off x="719400" y="988550"/>
            <a:ext cx="7705200" cy="587700"/>
          </a:xfrm>
          <a:prstGeom prst="rect">
            <a:avLst/>
          </a:prstGeom>
        </p:spPr>
        <p:txBody>
          <a:bodyPr anchorCtr="0" anchor="t" bIns="0" lIns="0" spcFirstLastPara="1" rIns="0" wrap="square" tIns="0">
            <a:spAutoFit/>
          </a:bodyPr>
          <a:lstStyle>
            <a:lvl1pPr lvl="0" algn="ctr">
              <a:lnSpc>
                <a:spcPct val="90000"/>
              </a:lnSpc>
              <a:spcBef>
                <a:spcPts val="0"/>
              </a:spcBef>
              <a:spcAft>
                <a:spcPts val="0"/>
              </a:spcAft>
              <a:buNone/>
              <a:defRPr sz="2200"/>
            </a:lvl1pPr>
            <a:lvl2pPr lvl="1" algn="ctr">
              <a:lnSpc>
                <a:spcPct val="90000"/>
              </a:lnSpc>
              <a:spcBef>
                <a:spcPts val="0"/>
              </a:spcBef>
              <a:spcAft>
                <a:spcPts val="0"/>
              </a:spcAft>
              <a:buNone/>
              <a:defRPr sz="2200"/>
            </a:lvl2pPr>
            <a:lvl3pPr lvl="2" algn="ctr">
              <a:lnSpc>
                <a:spcPct val="90000"/>
              </a:lnSpc>
              <a:spcBef>
                <a:spcPts val="0"/>
              </a:spcBef>
              <a:spcAft>
                <a:spcPts val="0"/>
              </a:spcAft>
              <a:buNone/>
              <a:defRPr sz="2200"/>
            </a:lvl3pPr>
            <a:lvl4pPr lvl="3" algn="ctr">
              <a:lnSpc>
                <a:spcPct val="90000"/>
              </a:lnSpc>
              <a:spcBef>
                <a:spcPts val="0"/>
              </a:spcBef>
              <a:spcAft>
                <a:spcPts val="0"/>
              </a:spcAft>
              <a:buNone/>
              <a:defRPr sz="2200"/>
            </a:lvl4pPr>
            <a:lvl5pPr lvl="4" algn="ctr">
              <a:lnSpc>
                <a:spcPct val="90000"/>
              </a:lnSpc>
              <a:spcBef>
                <a:spcPts val="0"/>
              </a:spcBef>
              <a:spcAft>
                <a:spcPts val="0"/>
              </a:spcAft>
              <a:buNone/>
              <a:defRPr sz="2200"/>
            </a:lvl5pPr>
            <a:lvl6pPr lvl="5" algn="ctr">
              <a:lnSpc>
                <a:spcPct val="90000"/>
              </a:lnSpc>
              <a:spcBef>
                <a:spcPts val="0"/>
              </a:spcBef>
              <a:spcAft>
                <a:spcPts val="0"/>
              </a:spcAft>
              <a:buNone/>
              <a:defRPr sz="2200"/>
            </a:lvl6pPr>
            <a:lvl7pPr lvl="6" algn="ctr">
              <a:lnSpc>
                <a:spcPct val="90000"/>
              </a:lnSpc>
              <a:spcBef>
                <a:spcPts val="0"/>
              </a:spcBef>
              <a:spcAft>
                <a:spcPts val="0"/>
              </a:spcAft>
              <a:buNone/>
              <a:defRPr sz="2200"/>
            </a:lvl7pPr>
            <a:lvl8pPr lvl="7" algn="ctr">
              <a:lnSpc>
                <a:spcPct val="90000"/>
              </a:lnSpc>
              <a:spcBef>
                <a:spcPts val="0"/>
              </a:spcBef>
              <a:spcAft>
                <a:spcPts val="0"/>
              </a:spcAft>
              <a:buNone/>
              <a:defRPr sz="2200"/>
            </a:lvl8pPr>
            <a:lvl9pPr lvl="8" algn="ctr">
              <a:lnSpc>
                <a:spcPct val="90000"/>
              </a:lnSpc>
              <a:spcBef>
                <a:spcPts val="0"/>
              </a:spcBef>
              <a:spcAft>
                <a:spcPts val="0"/>
              </a:spcAft>
              <a:buNone/>
              <a:defRPr sz="2200"/>
            </a:lvl9pPr>
          </a:lstStyle>
          <a:p/>
        </p:txBody>
      </p:sp>
      <p:sp>
        <p:nvSpPr>
          <p:cNvPr id="253" name="Google Shape;253;p33"/>
          <p:cNvSpPr/>
          <p:nvPr>
            <p:ph idx="4" type="pic"/>
          </p:nvPr>
        </p:nvSpPr>
        <p:spPr>
          <a:xfrm>
            <a:off x="3982589" y="2427948"/>
            <a:ext cx="1179600" cy="1417200"/>
          </a:xfrm>
          <a:prstGeom prst="rect">
            <a:avLst/>
          </a:prstGeom>
          <a:noFill/>
          <a:ln>
            <a:noFill/>
          </a:ln>
        </p:spPr>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tement with image - Alt 3">
  <p:cSld name="CUSTOM_2_1_2">
    <p:bg>
      <p:bgPr>
        <a:solidFill>
          <a:schemeClr val="accent1"/>
        </a:solidFill>
      </p:bgPr>
    </p:bg>
    <p:spTree>
      <p:nvGrpSpPr>
        <p:cNvPr id="254" name="Shape 254"/>
        <p:cNvGrpSpPr/>
        <p:nvPr/>
      </p:nvGrpSpPr>
      <p:grpSpPr>
        <a:xfrm>
          <a:off x="0" y="0"/>
          <a:ext cx="0" cy="0"/>
          <a:chOff x="0" y="0"/>
          <a:chExt cx="0" cy="0"/>
        </a:xfrm>
      </p:grpSpPr>
      <p:sp>
        <p:nvSpPr>
          <p:cNvPr id="255" name="Google Shape;255;p34"/>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lt1"/>
                </a:solidFill>
                <a:latin typeface="DM Sans"/>
                <a:ea typeface="DM Sans"/>
                <a:cs typeface="DM Sans"/>
                <a:sym typeface="DM Sans"/>
              </a:defRPr>
            </a:lvl1pPr>
            <a:lvl2pPr lvl="1" algn="r">
              <a:buNone/>
              <a:defRPr sz="700">
                <a:solidFill>
                  <a:schemeClr val="lt1"/>
                </a:solidFill>
                <a:latin typeface="DM Sans"/>
                <a:ea typeface="DM Sans"/>
                <a:cs typeface="DM Sans"/>
                <a:sym typeface="DM Sans"/>
              </a:defRPr>
            </a:lvl2pPr>
            <a:lvl3pPr lvl="2" algn="r">
              <a:buNone/>
              <a:defRPr sz="700">
                <a:solidFill>
                  <a:schemeClr val="lt1"/>
                </a:solidFill>
                <a:latin typeface="DM Sans"/>
                <a:ea typeface="DM Sans"/>
                <a:cs typeface="DM Sans"/>
                <a:sym typeface="DM Sans"/>
              </a:defRPr>
            </a:lvl3pPr>
            <a:lvl4pPr lvl="3" algn="r">
              <a:buNone/>
              <a:defRPr sz="700">
                <a:solidFill>
                  <a:schemeClr val="lt1"/>
                </a:solidFill>
                <a:latin typeface="DM Sans"/>
                <a:ea typeface="DM Sans"/>
                <a:cs typeface="DM Sans"/>
                <a:sym typeface="DM Sans"/>
              </a:defRPr>
            </a:lvl4pPr>
            <a:lvl5pPr lvl="4" algn="r">
              <a:buNone/>
              <a:defRPr sz="700">
                <a:solidFill>
                  <a:schemeClr val="lt1"/>
                </a:solidFill>
                <a:latin typeface="DM Sans"/>
                <a:ea typeface="DM Sans"/>
                <a:cs typeface="DM Sans"/>
                <a:sym typeface="DM Sans"/>
              </a:defRPr>
            </a:lvl5pPr>
            <a:lvl6pPr lvl="5" algn="r">
              <a:buNone/>
              <a:defRPr sz="700">
                <a:solidFill>
                  <a:schemeClr val="lt1"/>
                </a:solidFill>
                <a:latin typeface="DM Sans"/>
                <a:ea typeface="DM Sans"/>
                <a:cs typeface="DM Sans"/>
                <a:sym typeface="DM Sans"/>
              </a:defRPr>
            </a:lvl6pPr>
            <a:lvl7pPr lvl="6" algn="r">
              <a:buNone/>
              <a:defRPr sz="700">
                <a:solidFill>
                  <a:schemeClr val="lt1"/>
                </a:solidFill>
                <a:latin typeface="DM Sans"/>
                <a:ea typeface="DM Sans"/>
                <a:cs typeface="DM Sans"/>
                <a:sym typeface="DM Sans"/>
              </a:defRPr>
            </a:lvl7pPr>
            <a:lvl8pPr lvl="7" algn="r">
              <a:buNone/>
              <a:defRPr sz="700">
                <a:solidFill>
                  <a:schemeClr val="lt1"/>
                </a:solidFill>
                <a:latin typeface="DM Sans"/>
                <a:ea typeface="DM Sans"/>
                <a:cs typeface="DM Sans"/>
                <a:sym typeface="DM Sans"/>
              </a:defRPr>
            </a:lvl8pPr>
            <a:lvl9pPr lvl="8" algn="r">
              <a:buNone/>
              <a:defRPr sz="700">
                <a:solidFill>
                  <a:schemeClr val="lt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256" name="Google Shape;256;p34"/>
          <p:cNvSpPr txBox="1"/>
          <p:nvPr>
            <p:ph idx="1"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SzPts val="700"/>
              <a:buFont typeface="DM Sans"/>
              <a:buNone/>
              <a:defRPr sz="700">
                <a:latin typeface="DM Sans"/>
                <a:ea typeface="DM Sans"/>
                <a:cs typeface="DM Sans"/>
                <a:sym typeface="DM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7" name="Google Shape;257;p34"/>
          <p:cNvSpPr txBox="1"/>
          <p:nvPr>
            <p:ph idx="2" type="subTitle"/>
          </p:nvPr>
        </p:nvSpPr>
        <p:spPr>
          <a:xfrm>
            <a:off x="3154650" y="1051772"/>
            <a:ext cx="4163100" cy="138600"/>
          </a:xfrm>
          <a:prstGeom prst="rect">
            <a:avLst/>
          </a:prstGeom>
        </p:spPr>
        <p:txBody>
          <a:bodyPr anchorCtr="0" anchor="b" bIns="0" lIns="0" spcFirstLastPara="1" rIns="0" wrap="square" tIns="0">
            <a:spAutoFit/>
          </a:bodyPr>
          <a:lstStyle>
            <a:lvl1pPr lvl="0">
              <a:spcBef>
                <a:spcPts val="0"/>
              </a:spcBef>
              <a:spcAft>
                <a:spcPts val="0"/>
              </a:spcAft>
              <a:buSzPts val="1000"/>
              <a:buFont typeface="DM Sans"/>
              <a:buNone/>
              <a:defRPr sz="1000">
                <a:latin typeface="DM Sans"/>
                <a:ea typeface="DM Sans"/>
                <a:cs typeface="DM Sans"/>
                <a:sym typeface="DM Sans"/>
              </a:defRPr>
            </a:lvl1pPr>
            <a:lvl2pPr lvl="1">
              <a:spcBef>
                <a:spcPts val="0"/>
              </a:spcBef>
              <a:spcAft>
                <a:spcPts val="0"/>
              </a:spcAft>
              <a:buSzPts val="1400"/>
              <a:buFont typeface="DM Sans"/>
              <a:buNone/>
              <a:defRPr>
                <a:latin typeface="DM Sans"/>
                <a:ea typeface="DM Sans"/>
                <a:cs typeface="DM Sans"/>
                <a:sym typeface="DM Sans"/>
              </a:defRPr>
            </a:lvl2pPr>
            <a:lvl3pPr lvl="2">
              <a:spcBef>
                <a:spcPts val="0"/>
              </a:spcBef>
              <a:spcAft>
                <a:spcPts val="0"/>
              </a:spcAft>
              <a:buSzPts val="1400"/>
              <a:buFont typeface="DM Sans"/>
              <a:buNone/>
              <a:defRPr>
                <a:latin typeface="DM Sans"/>
                <a:ea typeface="DM Sans"/>
                <a:cs typeface="DM Sans"/>
                <a:sym typeface="DM Sans"/>
              </a:defRPr>
            </a:lvl3pPr>
            <a:lvl4pPr lvl="3">
              <a:spcBef>
                <a:spcPts val="0"/>
              </a:spcBef>
              <a:spcAft>
                <a:spcPts val="0"/>
              </a:spcAft>
              <a:buSzPts val="1400"/>
              <a:buFont typeface="DM Sans"/>
              <a:buNone/>
              <a:defRPr>
                <a:latin typeface="DM Sans"/>
                <a:ea typeface="DM Sans"/>
                <a:cs typeface="DM Sans"/>
                <a:sym typeface="DM Sans"/>
              </a:defRPr>
            </a:lvl4pPr>
            <a:lvl5pPr lvl="4">
              <a:spcBef>
                <a:spcPts val="0"/>
              </a:spcBef>
              <a:spcAft>
                <a:spcPts val="0"/>
              </a:spcAft>
              <a:buSzPts val="1400"/>
              <a:buFont typeface="DM Sans"/>
              <a:buNone/>
              <a:defRPr>
                <a:latin typeface="DM Sans"/>
                <a:ea typeface="DM Sans"/>
                <a:cs typeface="DM Sans"/>
                <a:sym typeface="DM Sans"/>
              </a:defRPr>
            </a:lvl5pPr>
            <a:lvl6pPr lvl="5">
              <a:spcBef>
                <a:spcPts val="0"/>
              </a:spcBef>
              <a:spcAft>
                <a:spcPts val="0"/>
              </a:spcAft>
              <a:buSzPts val="1400"/>
              <a:buFont typeface="DM Sans"/>
              <a:buNone/>
              <a:defRPr>
                <a:latin typeface="DM Sans"/>
                <a:ea typeface="DM Sans"/>
                <a:cs typeface="DM Sans"/>
                <a:sym typeface="DM Sans"/>
              </a:defRPr>
            </a:lvl6pPr>
            <a:lvl7pPr lvl="6">
              <a:spcBef>
                <a:spcPts val="0"/>
              </a:spcBef>
              <a:spcAft>
                <a:spcPts val="0"/>
              </a:spcAft>
              <a:buSzPts val="1400"/>
              <a:buFont typeface="DM Sans"/>
              <a:buNone/>
              <a:defRPr>
                <a:latin typeface="DM Sans"/>
                <a:ea typeface="DM Sans"/>
                <a:cs typeface="DM Sans"/>
                <a:sym typeface="DM Sans"/>
              </a:defRPr>
            </a:lvl7pPr>
            <a:lvl8pPr lvl="7">
              <a:spcBef>
                <a:spcPts val="0"/>
              </a:spcBef>
              <a:spcAft>
                <a:spcPts val="0"/>
              </a:spcAft>
              <a:buSzPts val="1400"/>
              <a:buFont typeface="DM Sans"/>
              <a:buNone/>
              <a:defRPr>
                <a:latin typeface="DM Sans"/>
                <a:ea typeface="DM Sans"/>
                <a:cs typeface="DM Sans"/>
                <a:sym typeface="DM Sans"/>
              </a:defRPr>
            </a:lvl8pPr>
            <a:lvl9pPr lvl="8">
              <a:spcBef>
                <a:spcPts val="0"/>
              </a:spcBef>
              <a:spcAft>
                <a:spcPts val="0"/>
              </a:spcAft>
              <a:buSzPts val="1400"/>
              <a:buFont typeface="DM Sans"/>
              <a:buNone/>
              <a:defRPr>
                <a:latin typeface="DM Sans"/>
                <a:ea typeface="DM Sans"/>
                <a:cs typeface="DM Sans"/>
                <a:sym typeface="DM Sans"/>
              </a:defRPr>
            </a:lvl9pPr>
          </a:lstStyle>
          <a:p/>
        </p:txBody>
      </p:sp>
      <p:sp>
        <p:nvSpPr>
          <p:cNvPr id="258" name="Google Shape;258;p34"/>
          <p:cNvSpPr txBox="1"/>
          <p:nvPr>
            <p:ph type="title"/>
          </p:nvPr>
        </p:nvSpPr>
        <p:spPr>
          <a:xfrm>
            <a:off x="3154650" y="1801500"/>
            <a:ext cx="5622000" cy="2832000"/>
          </a:xfrm>
          <a:prstGeom prst="rect">
            <a:avLst/>
          </a:prstGeom>
        </p:spPr>
        <p:txBody>
          <a:bodyPr anchorCtr="0" anchor="b" bIns="0" lIns="0" spcFirstLastPara="1" rIns="0" wrap="square" tIns="0">
            <a:noAutofit/>
          </a:bodyPr>
          <a:lstStyle>
            <a:lvl1pPr lvl="0">
              <a:lnSpc>
                <a:spcPct val="90000"/>
              </a:lnSpc>
              <a:spcBef>
                <a:spcPts val="0"/>
              </a:spcBef>
              <a:spcAft>
                <a:spcPts val="0"/>
              </a:spcAft>
              <a:buNone/>
              <a:defRPr sz="2800"/>
            </a:lvl1pPr>
            <a:lvl2pPr lvl="1">
              <a:lnSpc>
                <a:spcPct val="90000"/>
              </a:lnSpc>
              <a:spcBef>
                <a:spcPts val="0"/>
              </a:spcBef>
              <a:spcAft>
                <a:spcPts val="0"/>
              </a:spcAft>
              <a:buNone/>
              <a:defRPr sz="2800"/>
            </a:lvl2pPr>
            <a:lvl3pPr lvl="2">
              <a:lnSpc>
                <a:spcPct val="90000"/>
              </a:lnSpc>
              <a:spcBef>
                <a:spcPts val="0"/>
              </a:spcBef>
              <a:spcAft>
                <a:spcPts val="0"/>
              </a:spcAft>
              <a:buNone/>
              <a:defRPr sz="2800"/>
            </a:lvl3pPr>
            <a:lvl4pPr lvl="3">
              <a:lnSpc>
                <a:spcPct val="90000"/>
              </a:lnSpc>
              <a:spcBef>
                <a:spcPts val="0"/>
              </a:spcBef>
              <a:spcAft>
                <a:spcPts val="0"/>
              </a:spcAft>
              <a:buNone/>
              <a:defRPr sz="2800"/>
            </a:lvl4pPr>
            <a:lvl5pPr lvl="4">
              <a:lnSpc>
                <a:spcPct val="90000"/>
              </a:lnSpc>
              <a:spcBef>
                <a:spcPts val="0"/>
              </a:spcBef>
              <a:spcAft>
                <a:spcPts val="0"/>
              </a:spcAft>
              <a:buNone/>
              <a:defRPr sz="2800"/>
            </a:lvl5pPr>
            <a:lvl6pPr lvl="5">
              <a:lnSpc>
                <a:spcPct val="90000"/>
              </a:lnSpc>
              <a:spcBef>
                <a:spcPts val="0"/>
              </a:spcBef>
              <a:spcAft>
                <a:spcPts val="0"/>
              </a:spcAft>
              <a:buNone/>
              <a:defRPr sz="2800"/>
            </a:lvl6pPr>
            <a:lvl7pPr lvl="6">
              <a:lnSpc>
                <a:spcPct val="90000"/>
              </a:lnSpc>
              <a:spcBef>
                <a:spcPts val="0"/>
              </a:spcBef>
              <a:spcAft>
                <a:spcPts val="0"/>
              </a:spcAft>
              <a:buNone/>
              <a:defRPr sz="2800"/>
            </a:lvl7pPr>
            <a:lvl8pPr lvl="7">
              <a:lnSpc>
                <a:spcPct val="90000"/>
              </a:lnSpc>
              <a:spcBef>
                <a:spcPts val="0"/>
              </a:spcBef>
              <a:spcAft>
                <a:spcPts val="0"/>
              </a:spcAft>
              <a:buNone/>
              <a:defRPr sz="2800"/>
            </a:lvl8pPr>
            <a:lvl9pPr lvl="8">
              <a:lnSpc>
                <a:spcPct val="90000"/>
              </a:lnSpc>
              <a:spcBef>
                <a:spcPts val="0"/>
              </a:spcBef>
              <a:spcAft>
                <a:spcPts val="0"/>
              </a:spcAft>
              <a:buNone/>
              <a:defRPr sz="2800"/>
            </a:lvl9pPr>
          </a:lstStyle>
          <a:p/>
        </p:txBody>
      </p:sp>
      <p:sp>
        <p:nvSpPr>
          <p:cNvPr id="259" name="Google Shape;259;p34"/>
          <p:cNvSpPr/>
          <p:nvPr>
            <p:ph idx="3" type="pic"/>
          </p:nvPr>
        </p:nvSpPr>
        <p:spPr>
          <a:xfrm>
            <a:off x="361975" y="1066100"/>
            <a:ext cx="1967700" cy="1311600"/>
          </a:xfrm>
          <a:prstGeom prst="rect">
            <a:avLst/>
          </a:prstGeom>
          <a:noFill/>
          <a:ln>
            <a:noFill/>
          </a:ln>
        </p:spPr>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section header">
  <p:cSld name="CUSTOM_2_1_2_1_2">
    <p:bg>
      <p:bgPr>
        <a:solidFill>
          <a:schemeClr val="lt1"/>
        </a:solidFill>
      </p:bgPr>
    </p:bg>
    <p:spTree>
      <p:nvGrpSpPr>
        <p:cNvPr id="260" name="Shape 260"/>
        <p:cNvGrpSpPr/>
        <p:nvPr/>
      </p:nvGrpSpPr>
      <p:grpSpPr>
        <a:xfrm>
          <a:off x="0" y="0"/>
          <a:ext cx="0" cy="0"/>
          <a:chOff x="0" y="0"/>
          <a:chExt cx="0" cy="0"/>
        </a:xfrm>
      </p:grpSpPr>
      <p:sp>
        <p:nvSpPr>
          <p:cNvPr id="261" name="Google Shape;261;p35"/>
          <p:cNvSpPr/>
          <p:nvPr>
            <p:ph idx="2" type="pic"/>
          </p:nvPr>
        </p:nvSpPr>
        <p:spPr>
          <a:xfrm>
            <a:off x="361975" y="781775"/>
            <a:ext cx="2872800" cy="3783300"/>
          </a:xfrm>
          <a:prstGeom prst="rect">
            <a:avLst/>
          </a:prstGeom>
          <a:noFill/>
          <a:ln>
            <a:noFill/>
          </a:ln>
        </p:spPr>
      </p:sp>
      <p:sp>
        <p:nvSpPr>
          <p:cNvPr id="262" name="Google Shape;262;p35"/>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dk1"/>
                </a:solidFill>
                <a:latin typeface="DM Sans"/>
                <a:ea typeface="DM Sans"/>
                <a:cs typeface="DM Sans"/>
                <a:sym typeface="DM Sans"/>
              </a:defRPr>
            </a:lvl1pPr>
            <a:lvl2pPr lvl="1" algn="r">
              <a:buNone/>
              <a:defRPr sz="700">
                <a:solidFill>
                  <a:schemeClr val="dk1"/>
                </a:solidFill>
                <a:latin typeface="DM Sans"/>
                <a:ea typeface="DM Sans"/>
                <a:cs typeface="DM Sans"/>
                <a:sym typeface="DM Sans"/>
              </a:defRPr>
            </a:lvl2pPr>
            <a:lvl3pPr lvl="2" algn="r">
              <a:buNone/>
              <a:defRPr sz="700">
                <a:solidFill>
                  <a:schemeClr val="dk1"/>
                </a:solidFill>
                <a:latin typeface="DM Sans"/>
                <a:ea typeface="DM Sans"/>
                <a:cs typeface="DM Sans"/>
                <a:sym typeface="DM Sans"/>
              </a:defRPr>
            </a:lvl3pPr>
            <a:lvl4pPr lvl="3" algn="r">
              <a:buNone/>
              <a:defRPr sz="700">
                <a:solidFill>
                  <a:schemeClr val="dk1"/>
                </a:solidFill>
                <a:latin typeface="DM Sans"/>
                <a:ea typeface="DM Sans"/>
                <a:cs typeface="DM Sans"/>
                <a:sym typeface="DM Sans"/>
              </a:defRPr>
            </a:lvl4pPr>
            <a:lvl5pPr lvl="4" algn="r">
              <a:buNone/>
              <a:defRPr sz="700">
                <a:solidFill>
                  <a:schemeClr val="dk1"/>
                </a:solidFill>
                <a:latin typeface="DM Sans"/>
                <a:ea typeface="DM Sans"/>
                <a:cs typeface="DM Sans"/>
                <a:sym typeface="DM Sans"/>
              </a:defRPr>
            </a:lvl5pPr>
            <a:lvl6pPr lvl="5" algn="r">
              <a:buNone/>
              <a:defRPr sz="700">
                <a:solidFill>
                  <a:schemeClr val="dk1"/>
                </a:solidFill>
                <a:latin typeface="DM Sans"/>
                <a:ea typeface="DM Sans"/>
                <a:cs typeface="DM Sans"/>
                <a:sym typeface="DM Sans"/>
              </a:defRPr>
            </a:lvl6pPr>
            <a:lvl7pPr lvl="6" algn="r">
              <a:buNone/>
              <a:defRPr sz="700">
                <a:solidFill>
                  <a:schemeClr val="dk1"/>
                </a:solidFill>
                <a:latin typeface="DM Sans"/>
                <a:ea typeface="DM Sans"/>
                <a:cs typeface="DM Sans"/>
                <a:sym typeface="DM Sans"/>
              </a:defRPr>
            </a:lvl7pPr>
            <a:lvl8pPr lvl="7" algn="r">
              <a:buNone/>
              <a:defRPr sz="700">
                <a:solidFill>
                  <a:schemeClr val="dk1"/>
                </a:solidFill>
                <a:latin typeface="DM Sans"/>
                <a:ea typeface="DM Sans"/>
                <a:cs typeface="DM Sans"/>
                <a:sym typeface="DM Sans"/>
              </a:defRPr>
            </a:lvl8pPr>
            <a:lvl9pPr lvl="8" algn="r">
              <a:buNone/>
              <a:defRPr sz="7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263" name="Google Shape;263;p35"/>
          <p:cNvSpPr txBox="1"/>
          <p:nvPr>
            <p:ph idx="1"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264" name="Google Shape;264;p35"/>
          <p:cNvSpPr txBox="1"/>
          <p:nvPr>
            <p:ph idx="3" type="subTitle"/>
          </p:nvPr>
        </p:nvSpPr>
        <p:spPr>
          <a:xfrm>
            <a:off x="3657600" y="1051772"/>
            <a:ext cx="4163100" cy="138600"/>
          </a:xfrm>
          <a:prstGeom prst="rect">
            <a:avLst/>
          </a:prstGeom>
        </p:spPr>
        <p:txBody>
          <a:bodyPr anchorCtr="0" anchor="b" bIns="0" lIns="0" spcFirstLastPara="1" rIns="0" wrap="square" tIns="0">
            <a:spAutoFit/>
          </a:bodyPr>
          <a:lstStyle>
            <a:lvl1pPr lvl="0">
              <a:spcBef>
                <a:spcPts val="0"/>
              </a:spcBef>
              <a:spcAft>
                <a:spcPts val="0"/>
              </a:spcAft>
              <a:buClr>
                <a:schemeClr val="dk1"/>
              </a:buClr>
              <a:buSzPts val="1000"/>
              <a:buFont typeface="DM Sans"/>
              <a:buNone/>
              <a:defRPr sz="1000">
                <a:solidFill>
                  <a:schemeClr val="dk1"/>
                </a:solidFill>
                <a:latin typeface="DM Sans"/>
                <a:ea typeface="DM Sans"/>
                <a:cs typeface="DM Sans"/>
                <a:sym typeface="DM Sans"/>
              </a:defRPr>
            </a:lvl1pPr>
            <a:lvl2pPr lvl="1">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265" name="Google Shape;265;p35"/>
          <p:cNvSpPr txBox="1"/>
          <p:nvPr>
            <p:ph type="title"/>
          </p:nvPr>
        </p:nvSpPr>
        <p:spPr>
          <a:xfrm>
            <a:off x="3657600" y="1555450"/>
            <a:ext cx="5622000" cy="1750500"/>
          </a:xfrm>
          <a:prstGeom prst="rect">
            <a:avLst/>
          </a:prstGeom>
        </p:spPr>
        <p:txBody>
          <a:bodyPr anchorCtr="0" anchor="b" bIns="0" lIns="0" spcFirstLastPara="1" rIns="0" wrap="square" tIns="0">
            <a:noAutofit/>
          </a:bodyPr>
          <a:lstStyle>
            <a:lvl1pPr lvl="0">
              <a:lnSpc>
                <a:spcPct val="90000"/>
              </a:lnSpc>
              <a:spcBef>
                <a:spcPts val="0"/>
              </a:spcBef>
              <a:spcAft>
                <a:spcPts val="0"/>
              </a:spcAft>
              <a:buNone/>
              <a:defRPr sz="2800">
                <a:solidFill>
                  <a:schemeClr val="dk1"/>
                </a:solidFill>
              </a:defRPr>
            </a:lvl1pPr>
            <a:lvl2pPr lvl="1">
              <a:lnSpc>
                <a:spcPct val="90000"/>
              </a:lnSpc>
              <a:spcBef>
                <a:spcPts val="0"/>
              </a:spcBef>
              <a:spcAft>
                <a:spcPts val="0"/>
              </a:spcAft>
              <a:buNone/>
              <a:defRPr sz="2800">
                <a:solidFill>
                  <a:schemeClr val="dk1"/>
                </a:solidFill>
              </a:defRPr>
            </a:lvl2pPr>
            <a:lvl3pPr lvl="2">
              <a:lnSpc>
                <a:spcPct val="90000"/>
              </a:lnSpc>
              <a:spcBef>
                <a:spcPts val="0"/>
              </a:spcBef>
              <a:spcAft>
                <a:spcPts val="0"/>
              </a:spcAft>
              <a:buNone/>
              <a:defRPr sz="2800">
                <a:solidFill>
                  <a:schemeClr val="dk1"/>
                </a:solidFill>
              </a:defRPr>
            </a:lvl3pPr>
            <a:lvl4pPr lvl="3">
              <a:lnSpc>
                <a:spcPct val="90000"/>
              </a:lnSpc>
              <a:spcBef>
                <a:spcPts val="0"/>
              </a:spcBef>
              <a:spcAft>
                <a:spcPts val="0"/>
              </a:spcAft>
              <a:buNone/>
              <a:defRPr sz="2800">
                <a:solidFill>
                  <a:schemeClr val="dk1"/>
                </a:solidFill>
              </a:defRPr>
            </a:lvl4pPr>
            <a:lvl5pPr lvl="4">
              <a:lnSpc>
                <a:spcPct val="90000"/>
              </a:lnSpc>
              <a:spcBef>
                <a:spcPts val="0"/>
              </a:spcBef>
              <a:spcAft>
                <a:spcPts val="0"/>
              </a:spcAft>
              <a:buNone/>
              <a:defRPr sz="2800">
                <a:solidFill>
                  <a:schemeClr val="dk1"/>
                </a:solidFill>
              </a:defRPr>
            </a:lvl5pPr>
            <a:lvl6pPr lvl="5">
              <a:lnSpc>
                <a:spcPct val="90000"/>
              </a:lnSpc>
              <a:spcBef>
                <a:spcPts val="0"/>
              </a:spcBef>
              <a:spcAft>
                <a:spcPts val="0"/>
              </a:spcAft>
              <a:buNone/>
              <a:defRPr sz="2800">
                <a:solidFill>
                  <a:schemeClr val="dk1"/>
                </a:solidFill>
              </a:defRPr>
            </a:lvl6pPr>
            <a:lvl7pPr lvl="6">
              <a:lnSpc>
                <a:spcPct val="90000"/>
              </a:lnSpc>
              <a:spcBef>
                <a:spcPts val="0"/>
              </a:spcBef>
              <a:spcAft>
                <a:spcPts val="0"/>
              </a:spcAft>
              <a:buNone/>
              <a:defRPr sz="2800">
                <a:solidFill>
                  <a:schemeClr val="dk1"/>
                </a:solidFill>
              </a:defRPr>
            </a:lvl7pPr>
            <a:lvl8pPr lvl="7">
              <a:lnSpc>
                <a:spcPct val="90000"/>
              </a:lnSpc>
              <a:spcBef>
                <a:spcPts val="0"/>
              </a:spcBef>
              <a:spcAft>
                <a:spcPts val="0"/>
              </a:spcAft>
              <a:buNone/>
              <a:defRPr sz="2800">
                <a:solidFill>
                  <a:schemeClr val="dk1"/>
                </a:solidFill>
              </a:defRPr>
            </a:lvl8pPr>
            <a:lvl9pPr lvl="8">
              <a:lnSpc>
                <a:spcPct val="90000"/>
              </a:lnSpc>
              <a:spcBef>
                <a:spcPts val="0"/>
              </a:spcBef>
              <a:spcAft>
                <a:spcPts val="0"/>
              </a:spcAft>
              <a:buNone/>
              <a:defRPr sz="2800">
                <a:solidFill>
                  <a:schemeClr val="dk1"/>
                </a:solidFill>
              </a:defRPr>
            </a:lvl9pPr>
          </a:lstStyle>
          <a:p/>
        </p:txBody>
      </p:sp>
      <p:sp>
        <p:nvSpPr>
          <p:cNvPr id="266" name="Google Shape;266;p35"/>
          <p:cNvSpPr txBox="1"/>
          <p:nvPr>
            <p:ph idx="4" type="body"/>
          </p:nvPr>
        </p:nvSpPr>
        <p:spPr>
          <a:xfrm>
            <a:off x="3657600" y="3556575"/>
            <a:ext cx="3554400" cy="1029300"/>
          </a:xfrm>
          <a:prstGeom prst="rect">
            <a:avLst/>
          </a:prstGeom>
        </p:spPr>
        <p:txBody>
          <a:bodyPr anchorCtr="0" anchor="b" bIns="0" lIns="0" spcFirstLastPara="1" rIns="0" wrap="square" tIns="0">
            <a:spAutoFit/>
          </a:bodyPr>
          <a:lstStyle>
            <a:lvl1pPr indent="-292100" lvl="0" marL="457200">
              <a:spcBef>
                <a:spcPts val="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1pPr>
            <a:lvl2pPr indent="-292100" lvl="1" marL="9144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2pPr>
            <a:lvl3pPr indent="-292100" lvl="2" marL="13716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3pPr>
            <a:lvl4pPr indent="-292100" lvl="3" marL="18288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4pPr>
            <a:lvl5pPr indent="-292100" lvl="4" marL="22860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5pPr>
            <a:lvl6pPr indent="-292100" lvl="5" marL="27432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6pPr>
            <a:lvl7pPr indent="-292100" lvl="6" marL="32004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7pPr>
            <a:lvl8pPr indent="-292100" lvl="7" marL="36576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8pPr>
            <a:lvl9pPr indent="-292100" lvl="8" marL="4114800">
              <a:spcBef>
                <a:spcPts val="800"/>
              </a:spcBef>
              <a:spcAft>
                <a:spcPts val="800"/>
              </a:spcAft>
              <a:buClr>
                <a:schemeClr val="dk1"/>
              </a:buClr>
              <a:buSzPts val="1000"/>
              <a:buFont typeface="DM Sans Light"/>
              <a:buChar char="■"/>
              <a:defRPr sz="1000">
                <a:solidFill>
                  <a:schemeClr val="dk1"/>
                </a:solidFill>
                <a:latin typeface="DM Sans Light"/>
                <a:ea typeface="DM Sans Light"/>
                <a:cs typeface="DM Sans Light"/>
                <a:sym typeface="DM Sans Light"/>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tement with image - Alt 5">
  <p:cSld name="CUSTOM_2_1_2_1_1">
    <p:bg>
      <p:bgPr>
        <a:solidFill>
          <a:schemeClr val="accent2"/>
        </a:solidFill>
      </p:bgPr>
    </p:bg>
    <p:spTree>
      <p:nvGrpSpPr>
        <p:cNvPr id="267" name="Shape 267"/>
        <p:cNvGrpSpPr/>
        <p:nvPr/>
      </p:nvGrpSpPr>
      <p:grpSpPr>
        <a:xfrm>
          <a:off x="0" y="0"/>
          <a:ext cx="0" cy="0"/>
          <a:chOff x="0" y="0"/>
          <a:chExt cx="0" cy="0"/>
        </a:xfrm>
      </p:grpSpPr>
      <p:pic>
        <p:nvPicPr>
          <p:cNvPr descr="The reflective glass facade of a skyscraper. " id="268" name="Google Shape;268;p36"/>
          <p:cNvPicPr preferRelativeResize="0"/>
          <p:nvPr/>
        </p:nvPicPr>
        <p:blipFill rotWithShape="1">
          <a:blip r:embed="rId2">
            <a:alphaModFix amt="14000"/>
          </a:blip>
          <a:srcRect b="15604" l="0" r="0" t="0"/>
          <a:stretch/>
        </p:blipFill>
        <p:spPr>
          <a:xfrm>
            <a:off x="0" y="-8150"/>
            <a:ext cx="9144003" cy="5143501"/>
          </a:xfrm>
          <a:prstGeom prst="rect">
            <a:avLst/>
          </a:prstGeom>
          <a:noFill/>
          <a:ln>
            <a:noFill/>
          </a:ln>
        </p:spPr>
      </p:pic>
      <p:sp>
        <p:nvSpPr>
          <p:cNvPr id="269" name="Google Shape;269;p36"/>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lt1"/>
                </a:solidFill>
                <a:latin typeface="DM Sans"/>
                <a:ea typeface="DM Sans"/>
                <a:cs typeface="DM Sans"/>
                <a:sym typeface="DM Sans"/>
              </a:defRPr>
            </a:lvl1pPr>
            <a:lvl2pPr lvl="1" algn="r">
              <a:buNone/>
              <a:defRPr sz="700">
                <a:solidFill>
                  <a:schemeClr val="lt1"/>
                </a:solidFill>
                <a:latin typeface="DM Sans"/>
                <a:ea typeface="DM Sans"/>
                <a:cs typeface="DM Sans"/>
                <a:sym typeface="DM Sans"/>
              </a:defRPr>
            </a:lvl2pPr>
            <a:lvl3pPr lvl="2" algn="r">
              <a:buNone/>
              <a:defRPr sz="700">
                <a:solidFill>
                  <a:schemeClr val="lt1"/>
                </a:solidFill>
                <a:latin typeface="DM Sans"/>
                <a:ea typeface="DM Sans"/>
                <a:cs typeface="DM Sans"/>
                <a:sym typeface="DM Sans"/>
              </a:defRPr>
            </a:lvl3pPr>
            <a:lvl4pPr lvl="3" algn="r">
              <a:buNone/>
              <a:defRPr sz="700">
                <a:solidFill>
                  <a:schemeClr val="lt1"/>
                </a:solidFill>
                <a:latin typeface="DM Sans"/>
                <a:ea typeface="DM Sans"/>
                <a:cs typeface="DM Sans"/>
                <a:sym typeface="DM Sans"/>
              </a:defRPr>
            </a:lvl4pPr>
            <a:lvl5pPr lvl="4" algn="r">
              <a:buNone/>
              <a:defRPr sz="700">
                <a:solidFill>
                  <a:schemeClr val="lt1"/>
                </a:solidFill>
                <a:latin typeface="DM Sans"/>
                <a:ea typeface="DM Sans"/>
                <a:cs typeface="DM Sans"/>
                <a:sym typeface="DM Sans"/>
              </a:defRPr>
            </a:lvl5pPr>
            <a:lvl6pPr lvl="5" algn="r">
              <a:buNone/>
              <a:defRPr sz="700">
                <a:solidFill>
                  <a:schemeClr val="lt1"/>
                </a:solidFill>
                <a:latin typeface="DM Sans"/>
                <a:ea typeface="DM Sans"/>
                <a:cs typeface="DM Sans"/>
                <a:sym typeface="DM Sans"/>
              </a:defRPr>
            </a:lvl6pPr>
            <a:lvl7pPr lvl="6" algn="r">
              <a:buNone/>
              <a:defRPr sz="700">
                <a:solidFill>
                  <a:schemeClr val="lt1"/>
                </a:solidFill>
                <a:latin typeface="DM Sans"/>
                <a:ea typeface="DM Sans"/>
                <a:cs typeface="DM Sans"/>
                <a:sym typeface="DM Sans"/>
              </a:defRPr>
            </a:lvl7pPr>
            <a:lvl8pPr lvl="7" algn="r">
              <a:buNone/>
              <a:defRPr sz="700">
                <a:solidFill>
                  <a:schemeClr val="lt1"/>
                </a:solidFill>
                <a:latin typeface="DM Sans"/>
                <a:ea typeface="DM Sans"/>
                <a:cs typeface="DM Sans"/>
                <a:sym typeface="DM Sans"/>
              </a:defRPr>
            </a:lvl8pPr>
            <a:lvl9pPr lvl="8" algn="r">
              <a:buNone/>
              <a:defRPr sz="700">
                <a:solidFill>
                  <a:schemeClr val="lt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270" name="Google Shape;270;p36"/>
          <p:cNvSpPr txBox="1"/>
          <p:nvPr>
            <p:ph idx="1"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SzPts val="700"/>
              <a:buFont typeface="DM Sans"/>
              <a:buNone/>
              <a:defRPr sz="700">
                <a:latin typeface="DM Sans"/>
                <a:ea typeface="DM Sans"/>
                <a:cs typeface="DM Sans"/>
                <a:sym typeface="DM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1" name="Google Shape;271;p36"/>
          <p:cNvSpPr txBox="1"/>
          <p:nvPr>
            <p:ph idx="2" type="body"/>
          </p:nvPr>
        </p:nvSpPr>
        <p:spPr>
          <a:xfrm>
            <a:off x="1957800" y="4195275"/>
            <a:ext cx="5228400" cy="390600"/>
          </a:xfrm>
          <a:prstGeom prst="rect">
            <a:avLst/>
          </a:prstGeom>
        </p:spPr>
        <p:txBody>
          <a:bodyPr anchorCtr="0" anchor="b" bIns="0" lIns="0" spcFirstLastPara="1" rIns="0" wrap="square" tIns="0">
            <a:noAutofit/>
          </a:bodyPr>
          <a:lstStyle>
            <a:lvl1pPr indent="-292100" lvl="0" marL="457200" algn="ctr">
              <a:spcBef>
                <a:spcPts val="0"/>
              </a:spcBef>
              <a:spcAft>
                <a:spcPts val="0"/>
              </a:spcAft>
              <a:buClr>
                <a:schemeClr val="lt1"/>
              </a:buClr>
              <a:buSzPts val="1000"/>
              <a:buFont typeface="DM Sans"/>
              <a:buChar char="●"/>
              <a:defRPr sz="1000"/>
            </a:lvl1pPr>
            <a:lvl2pPr indent="-292100" lvl="1" marL="914400" algn="ctr">
              <a:spcBef>
                <a:spcPts val="800"/>
              </a:spcBef>
              <a:spcAft>
                <a:spcPts val="0"/>
              </a:spcAft>
              <a:buClr>
                <a:schemeClr val="lt1"/>
              </a:buClr>
              <a:buSzPts val="1000"/>
              <a:buFont typeface="DM Sans"/>
              <a:buChar char="○"/>
              <a:defRPr sz="1000"/>
            </a:lvl2pPr>
            <a:lvl3pPr indent="-292100" lvl="2" marL="1371600" algn="ctr">
              <a:spcBef>
                <a:spcPts val="800"/>
              </a:spcBef>
              <a:spcAft>
                <a:spcPts val="0"/>
              </a:spcAft>
              <a:buClr>
                <a:schemeClr val="lt1"/>
              </a:buClr>
              <a:buSzPts val="1000"/>
              <a:buFont typeface="DM Sans"/>
              <a:buChar char="■"/>
              <a:defRPr sz="1000"/>
            </a:lvl3pPr>
            <a:lvl4pPr indent="-292100" lvl="3" marL="1828800" algn="ctr">
              <a:spcBef>
                <a:spcPts val="800"/>
              </a:spcBef>
              <a:spcAft>
                <a:spcPts val="0"/>
              </a:spcAft>
              <a:buClr>
                <a:schemeClr val="lt1"/>
              </a:buClr>
              <a:buSzPts val="1000"/>
              <a:buFont typeface="DM Sans"/>
              <a:buChar char="●"/>
              <a:defRPr sz="1000"/>
            </a:lvl4pPr>
            <a:lvl5pPr indent="-292100" lvl="4" marL="2286000" algn="ctr">
              <a:spcBef>
                <a:spcPts val="800"/>
              </a:spcBef>
              <a:spcAft>
                <a:spcPts val="0"/>
              </a:spcAft>
              <a:buClr>
                <a:schemeClr val="lt1"/>
              </a:buClr>
              <a:buSzPts val="1000"/>
              <a:buFont typeface="DM Sans"/>
              <a:buChar char="○"/>
              <a:defRPr sz="1000"/>
            </a:lvl5pPr>
            <a:lvl6pPr indent="-292100" lvl="5" marL="2743200" algn="ctr">
              <a:spcBef>
                <a:spcPts val="800"/>
              </a:spcBef>
              <a:spcAft>
                <a:spcPts val="0"/>
              </a:spcAft>
              <a:buClr>
                <a:schemeClr val="lt1"/>
              </a:buClr>
              <a:buSzPts val="1000"/>
              <a:buFont typeface="DM Sans"/>
              <a:buChar char="■"/>
              <a:defRPr sz="1000"/>
            </a:lvl6pPr>
            <a:lvl7pPr indent="-292100" lvl="6" marL="3200400" algn="ctr">
              <a:spcBef>
                <a:spcPts val="800"/>
              </a:spcBef>
              <a:spcAft>
                <a:spcPts val="0"/>
              </a:spcAft>
              <a:buClr>
                <a:schemeClr val="lt1"/>
              </a:buClr>
              <a:buSzPts val="1000"/>
              <a:buFont typeface="DM Sans"/>
              <a:buChar char="●"/>
              <a:defRPr sz="1000"/>
            </a:lvl7pPr>
            <a:lvl8pPr indent="-292100" lvl="7" marL="3657600" algn="ctr">
              <a:spcBef>
                <a:spcPts val="800"/>
              </a:spcBef>
              <a:spcAft>
                <a:spcPts val="0"/>
              </a:spcAft>
              <a:buClr>
                <a:schemeClr val="lt1"/>
              </a:buClr>
              <a:buSzPts val="1000"/>
              <a:buFont typeface="DM Sans"/>
              <a:buChar char="○"/>
              <a:defRPr sz="1000"/>
            </a:lvl8pPr>
            <a:lvl9pPr indent="-292100" lvl="8" marL="4114800" algn="ctr">
              <a:spcBef>
                <a:spcPts val="800"/>
              </a:spcBef>
              <a:spcAft>
                <a:spcPts val="800"/>
              </a:spcAft>
              <a:buClr>
                <a:schemeClr val="lt1"/>
              </a:buClr>
              <a:buSzPts val="1000"/>
              <a:buFont typeface="DM Sans"/>
              <a:buChar char="■"/>
              <a:defRPr sz="1000"/>
            </a:lvl9pPr>
          </a:lstStyle>
          <a:p/>
        </p:txBody>
      </p:sp>
      <p:sp>
        <p:nvSpPr>
          <p:cNvPr id="272" name="Google Shape;272;p36"/>
          <p:cNvSpPr txBox="1"/>
          <p:nvPr>
            <p:ph idx="3" type="subTitle"/>
          </p:nvPr>
        </p:nvSpPr>
        <p:spPr>
          <a:xfrm>
            <a:off x="2490450" y="732775"/>
            <a:ext cx="4163100" cy="138600"/>
          </a:xfrm>
          <a:prstGeom prst="rect">
            <a:avLst/>
          </a:prstGeom>
        </p:spPr>
        <p:txBody>
          <a:bodyPr anchorCtr="0" anchor="b" bIns="0" lIns="0" spcFirstLastPara="1" rIns="0" wrap="square" tIns="0">
            <a:spAutoFit/>
          </a:bodyPr>
          <a:lstStyle>
            <a:lvl1pPr lvl="0" algn="ctr">
              <a:spcBef>
                <a:spcPts val="0"/>
              </a:spcBef>
              <a:spcAft>
                <a:spcPts val="0"/>
              </a:spcAft>
              <a:buSzPts val="1000"/>
              <a:buFont typeface="DM Sans Light"/>
              <a:buNone/>
              <a:defRPr sz="1000">
                <a:latin typeface="DM Sans Light"/>
                <a:ea typeface="DM Sans Light"/>
                <a:cs typeface="DM Sans Light"/>
                <a:sym typeface="DM Sans Light"/>
              </a:defRPr>
            </a:lvl1pPr>
            <a:lvl2pPr lvl="1" algn="ctr">
              <a:spcBef>
                <a:spcPts val="0"/>
              </a:spcBef>
              <a:spcAft>
                <a:spcPts val="0"/>
              </a:spcAft>
              <a:buSzPts val="1400"/>
              <a:buFont typeface="DM Sans Light"/>
              <a:buNone/>
              <a:defRPr>
                <a:latin typeface="DM Sans Light"/>
                <a:ea typeface="DM Sans Light"/>
                <a:cs typeface="DM Sans Light"/>
                <a:sym typeface="DM Sans Light"/>
              </a:defRPr>
            </a:lvl2pPr>
            <a:lvl3pPr lvl="2" algn="ctr">
              <a:spcBef>
                <a:spcPts val="0"/>
              </a:spcBef>
              <a:spcAft>
                <a:spcPts val="0"/>
              </a:spcAft>
              <a:buSzPts val="1400"/>
              <a:buFont typeface="DM Sans Light"/>
              <a:buNone/>
              <a:defRPr>
                <a:latin typeface="DM Sans Light"/>
                <a:ea typeface="DM Sans Light"/>
                <a:cs typeface="DM Sans Light"/>
                <a:sym typeface="DM Sans Light"/>
              </a:defRPr>
            </a:lvl3pPr>
            <a:lvl4pPr lvl="3" algn="ctr">
              <a:spcBef>
                <a:spcPts val="0"/>
              </a:spcBef>
              <a:spcAft>
                <a:spcPts val="0"/>
              </a:spcAft>
              <a:buSzPts val="1400"/>
              <a:buFont typeface="DM Sans Light"/>
              <a:buNone/>
              <a:defRPr>
                <a:latin typeface="DM Sans Light"/>
                <a:ea typeface="DM Sans Light"/>
                <a:cs typeface="DM Sans Light"/>
                <a:sym typeface="DM Sans Light"/>
              </a:defRPr>
            </a:lvl4pPr>
            <a:lvl5pPr lvl="4" algn="ctr">
              <a:spcBef>
                <a:spcPts val="0"/>
              </a:spcBef>
              <a:spcAft>
                <a:spcPts val="0"/>
              </a:spcAft>
              <a:buSzPts val="1400"/>
              <a:buFont typeface="DM Sans Light"/>
              <a:buNone/>
              <a:defRPr>
                <a:latin typeface="DM Sans Light"/>
                <a:ea typeface="DM Sans Light"/>
                <a:cs typeface="DM Sans Light"/>
                <a:sym typeface="DM Sans Light"/>
              </a:defRPr>
            </a:lvl5pPr>
            <a:lvl6pPr lvl="5" algn="ctr">
              <a:spcBef>
                <a:spcPts val="0"/>
              </a:spcBef>
              <a:spcAft>
                <a:spcPts val="0"/>
              </a:spcAft>
              <a:buSzPts val="1400"/>
              <a:buFont typeface="DM Sans Light"/>
              <a:buNone/>
              <a:defRPr>
                <a:latin typeface="DM Sans Light"/>
                <a:ea typeface="DM Sans Light"/>
                <a:cs typeface="DM Sans Light"/>
                <a:sym typeface="DM Sans Light"/>
              </a:defRPr>
            </a:lvl6pPr>
            <a:lvl7pPr lvl="6" algn="ctr">
              <a:spcBef>
                <a:spcPts val="0"/>
              </a:spcBef>
              <a:spcAft>
                <a:spcPts val="0"/>
              </a:spcAft>
              <a:buSzPts val="1400"/>
              <a:buFont typeface="DM Sans Light"/>
              <a:buNone/>
              <a:defRPr>
                <a:latin typeface="DM Sans Light"/>
                <a:ea typeface="DM Sans Light"/>
                <a:cs typeface="DM Sans Light"/>
                <a:sym typeface="DM Sans Light"/>
              </a:defRPr>
            </a:lvl7pPr>
            <a:lvl8pPr lvl="7" algn="ctr">
              <a:spcBef>
                <a:spcPts val="0"/>
              </a:spcBef>
              <a:spcAft>
                <a:spcPts val="0"/>
              </a:spcAft>
              <a:buSzPts val="1400"/>
              <a:buFont typeface="DM Sans Light"/>
              <a:buNone/>
              <a:defRPr>
                <a:latin typeface="DM Sans Light"/>
                <a:ea typeface="DM Sans Light"/>
                <a:cs typeface="DM Sans Light"/>
                <a:sym typeface="DM Sans Light"/>
              </a:defRPr>
            </a:lvl8pPr>
            <a:lvl9pPr lvl="8" algn="ctr">
              <a:spcBef>
                <a:spcPts val="0"/>
              </a:spcBef>
              <a:spcAft>
                <a:spcPts val="0"/>
              </a:spcAft>
              <a:buSzPts val="1400"/>
              <a:buFont typeface="DM Sans Light"/>
              <a:buNone/>
              <a:defRPr>
                <a:latin typeface="DM Sans Light"/>
                <a:ea typeface="DM Sans Light"/>
                <a:cs typeface="DM Sans Light"/>
                <a:sym typeface="DM Sans Light"/>
              </a:defRPr>
            </a:lvl9pPr>
          </a:lstStyle>
          <a:p/>
        </p:txBody>
      </p:sp>
      <p:sp>
        <p:nvSpPr>
          <p:cNvPr id="273" name="Google Shape;273;p36"/>
          <p:cNvSpPr txBox="1"/>
          <p:nvPr>
            <p:ph type="title"/>
          </p:nvPr>
        </p:nvSpPr>
        <p:spPr>
          <a:xfrm>
            <a:off x="719400" y="988550"/>
            <a:ext cx="7705200" cy="587700"/>
          </a:xfrm>
          <a:prstGeom prst="rect">
            <a:avLst/>
          </a:prstGeom>
        </p:spPr>
        <p:txBody>
          <a:bodyPr anchorCtr="0" anchor="t" bIns="0" lIns="0" spcFirstLastPara="1" rIns="0" wrap="square" tIns="0">
            <a:spAutoFit/>
          </a:bodyPr>
          <a:lstStyle>
            <a:lvl1pPr lvl="0" algn="ctr">
              <a:lnSpc>
                <a:spcPct val="90000"/>
              </a:lnSpc>
              <a:spcBef>
                <a:spcPts val="0"/>
              </a:spcBef>
              <a:spcAft>
                <a:spcPts val="0"/>
              </a:spcAft>
              <a:buNone/>
              <a:defRPr/>
            </a:lvl1pPr>
            <a:lvl2pPr lvl="1" algn="ctr">
              <a:lnSpc>
                <a:spcPct val="90000"/>
              </a:lnSpc>
              <a:spcBef>
                <a:spcPts val="0"/>
              </a:spcBef>
              <a:spcAft>
                <a:spcPts val="0"/>
              </a:spcAft>
              <a:buNone/>
              <a:defRPr sz="2200"/>
            </a:lvl2pPr>
            <a:lvl3pPr lvl="2" algn="ctr">
              <a:lnSpc>
                <a:spcPct val="90000"/>
              </a:lnSpc>
              <a:spcBef>
                <a:spcPts val="0"/>
              </a:spcBef>
              <a:spcAft>
                <a:spcPts val="0"/>
              </a:spcAft>
              <a:buNone/>
              <a:defRPr sz="2200"/>
            </a:lvl3pPr>
            <a:lvl4pPr lvl="3" algn="ctr">
              <a:lnSpc>
                <a:spcPct val="90000"/>
              </a:lnSpc>
              <a:spcBef>
                <a:spcPts val="0"/>
              </a:spcBef>
              <a:spcAft>
                <a:spcPts val="0"/>
              </a:spcAft>
              <a:buNone/>
              <a:defRPr sz="2200"/>
            </a:lvl4pPr>
            <a:lvl5pPr lvl="4" algn="ctr">
              <a:lnSpc>
                <a:spcPct val="90000"/>
              </a:lnSpc>
              <a:spcBef>
                <a:spcPts val="0"/>
              </a:spcBef>
              <a:spcAft>
                <a:spcPts val="0"/>
              </a:spcAft>
              <a:buNone/>
              <a:defRPr sz="2200"/>
            </a:lvl5pPr>
            <a:lvl6pPr lvl="5" algn="ctr">
              <a:lnSpc>
                <a:spcPct val="90000"/>
              </a:lnSpc>
              <a:spcBef>
                <a:spcPts val="0"/>
              </a:spcBef>
              <a:spcAft>
                <a:spcPts val="0"/>
              </a:spcAft>
              <a:buNone/>
              <a:defRPr sz="2200"/>
            </a:lvl6pPr>
            <a:lvl7pPr lvl="6" algn="ctr">
              <a:lnSpc>
                <a:spcPct val="90000"/>
              </a:lnSpc>
              <a:spcBef>
                <a:spcPts val="0"/>
              </a:spcBef>
              <a:spcAft>
                <a:spcPts val="0"/>
              </a:spcAft>
              <a:buNone/>
              <a:defRPr sz="2200"/>
            </a:lvl7pPr>
            <a:lvl8pPr lvl="7" algn="ctr">
              <a:lnSpc>
                <a:spcPct val="90000"/>
              </a:lnSpc>
              <a:spcBef>
                <a:spcPts val="0"/>
              </a:spcBef>
              <a:spcAft>
                <a:spcPts val="0"/>
              </a:spcAft>
              <a:buNone/>
              <a:defRPr sz="2200"/>
            </a:lvl8pPr>
            <a:lvl9pPr lvl="8" algn="ctr">
              <a:lnSpc>
                <a:spcPct val="90000"/>
              </a:lnSpc>
              <a:spcBef>
                <a:spcPts val="0"/>
              </a:spcBef>
              <a:spcAft>
                <a:spcPts val="0"/>
              </a:spcAft>
              <a:buNone/>
              <a:defRPr sz="2200"/>
            </a:lvl9pPr>
          </a:lstStyle>
          <a:p/>
        </p:txBody>
      </p:sp>
      <p:sp>
        <p:nvSpPr>
          <p:cNvPr id="274" name="Google Shape;274;p36"/>
          <p:cNvSpPr/>
          <p:nvPr>
            <p:ph idx="4" type="pic"/>
          </p:nvPr>
        </p:nvSpPr>
        <p:spPr>
          <a:xfrm>
            <a:off x="3588150" y="2027104"/>
            <a:ext cx="1967700" cy="1311600"/>
          </a:xfrm>
          <a:prstGeom prst="rect">
            <a:avLst/>
          </a:prstGeom>
          <a:noFill/>
          <a:ln>
            <a:noFill/>
          </a:ln>
        </p:spPr>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tement - Alt 2">
  <p:cSld name="CUSTOM_2_1_1_1">
    <p:bg>
      <p:bgPr>
        <a:solidFill>
          <a:schemeClr val="accent1"/>
        </a:solidFill>
      </p:bgPr>
    </p:bg>
    <p:spTree>
      <p:nvGrpSpPr>
        <p:cNvPr id="275" name="Shape 275"/>
        <p:cNvGrpSpPr/>
        <p:nvPr/>
      </p:nvGrpSpPr>
      <p:grpSpPr>
        <a:xfrm>
          <a:off x="0" y="0"/>
          <a:ext cx="0" cy="0"/>
          <a:chOff x="0" y="0"/>
          <a:chExt cx="0" cy="0"/>
        </a:xfrm>
      </p:grpSpPr>
      <p:pic>
        <p:nvPicPr>
          <p:cNvPr descr="A modern glass skyscraper. " id="276" name="Google Shape;276;p37"/>
          <p:cNvPicPr preferRelativeResize="0"/>
          <p:nvPr/>
        </p:nvPicPr>
        <p:blipFill rotWithShape="1">
          <a:blip r:embed="rId2">
            <a:alphaModFix amt="14000"/>
          </a:blip>
          <a:srcRect b="15604" l="0" r="0" t="0"/>
          <a:stretch/>
        </p:blipFill>
        <p:spPr>
          <a:xfrm>
            <a:off x="0" y="-8150"/>
            <a:ext cx="9144003" cy="5143501"/>
          </a:xfrm>
          <a:prstGeom prst="rect">
            <a:avLst/>
          </a:prstGeom>
          <a:noFill/>
          <a:ln>
            <a:noFill/>
          </a:ln>
        </p:spPr>
      </p:pic>
      <p:sp>
        <p:nvSpPr>
          <p:cNvPr id="277" name="Google Shape;277;p37"/>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lt1"/>
                </a:solidFill>
                <a:latin typeface="DM Sans"/>
                <a:ea typeface="DM Sans"/>
                <a:cs typeface="DM Sans"/>
                <a:sym typeface="DM Sans"/>
              </a:defRPr>
            </a:lvl1pPr>
            <a:lvl2pPr lvl="1" algn="r">
              <a:buNone/>
              <a:defRPr sz="700">
                <a:solidFill>
                  <a:schemeClr val="lt1"/>
                </a:solidFill>
                <a:latin typeface="DM Sans"/>
                <a:ea typeface="DM Sans"/>
                <a:cs typeface="DM Sans"/>
                <a:sym typeface="DM Sans"/>
              </a:defRPr>
            </a:lvl2pPr>
            <a:lvl3pPr lvl="2" algn="r">
              <a:buNone/>
              <a:defRPr sz="700">
                <a:solidFill>
                  <a:schemeClr val="lt1"/>
                </a:solidFill>
                <a:latin typeface="DM Sans"/>
                <a:ea typeface="DM Sans"/>
                <a:cs typeface="DM Sans"/>
                <a:sym typeface="DM Sans"/>
              </a:defRPr>
            </a:lvl3pPr>
            <a:lvl4pPr lvl="3" algn="r">
              <a:buNone/>
              <a:defRPr sz="700">
                <a:solidFill>
                  <a:schemeClr val="lt1"/>
                </a:solidFill>
                <a:latin typeface="DM Sans"/>
                <a:ea typeface="DM Sans"/>
                <a:cs typeface="DM Sans"/>
                <a:sym typeface="DM Sans"/>
              </a:defRPr>
            </a:lvl4pPr>
            <a:lvl5pPr lvl="4" algn="r">
              <a:buNone/>
              <a:defRPr sz="700">
                <a:solidFill>
                  <a:schemeClr val="lt1"/>
                </a:solidFill>
                <a:latin typeface="DM Sans"/>
                <a:ea typeface="DM Sans"/>
                <a:cs typeface="DM Sans"/>
                <a:sym typeface="DM Sans"/>
              </a:defRPr>
            </a:lvl5pPr>
            <a:lvl6pPr lvl="5" algn="r">
              <a:buNone/>
              <a:defRPr sz="700">
                <a:solidFill>
                  <a:schemeClr val="lt1"/>
                </a:solidFill>
                <a:latin typeface="DM Sans"/>
                <a:ea typeface="DM Sans"/>
                <a:cs typeface="DM Sans"/>
                <a:sym typeface="DM Sans"/>
              </a:defRPr>
            </a:lvl6pPr>
            <a:lvl7pPr lvl="6" algn="r">
              <a:buNone/>
              <a:defRPr sz="700">
                <a:solidFill>
                  <a:schemeClr val="lt1"/>
                </a:solidFill>
                <a:latin typeface="DM Sans"/>
                <a:ea typeface="DM Sans"/>
                <a:cs typeface="DM Sans"/>
                <a:sym typeface="DM Sans"/>
              </a:defRPr>
            </a:lvl7pPr>
            <a:lvl8pPr lvl="7" algn="r">
              <a:buNone/>
              <a:defRPr sz="700">
                <a:solidFill>
                  <a:schemeClr val="lt1"/>
                </a:solidFill>
                <a:latin typeface="DM Sans"/>
                <a:ea typeface="DM Sans"/>
                <a:cs typeface="DM Sans"/>
                <a:sym typeface="DM Sans"/>
              </a:defRPr>
            </a:lvl8pPr>
            <a:lvl9pPr lvl="8" algn="r">
              <a:buNone/>
              <a:defRPr sz="700">
                <a:solidFill>
                  <a:schemeClr val="lt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278" name="Google Shape;278;p37"/>
          <p:cNvSpPr txBox="1"/>
          <p:nvPr>
            <p:ph idx="1"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SzPts val="700"/>
              <a:buFont typeface="DM Sans"/>
              <a:buNone/>
              <a:defRPr sz="700">
                <a:latin typeface="DM Sans"/>
                <a:ea typeface="DM Sans"/>
                <a:cs typeface="DM Sans"/>
                <a:sym typeface="DM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9" name="Google Shape;279;p37"/>
          <p:cNvSpPr txBox="1"/>
          <p:nvPr>
            <p:ph idx="2" type="subTitle"/>
          </p:nvPr>
        </p:nvSpPr>
        <p:spPr>
          <a:xfrm>
            <a:off x="2490450" y="732775"/>
            <a:ext cx="4163100" cy="138600"/>
          </a:xfrm>
          <a:prstGeom prst="rect">
            <a:avLst/>
          </a:prstGeom>
        </p:spPr>
        <p:txBody>
          <a:bodyPr anchorCtr="0" anchor="b" bIns="0" lIns="0" spcFirstLastPara="1" rIns="0" wrap="square" tIns="0">
            <a:spAutoFit/>
          </a:bodyPr>
          <a:lstStyle>
            <a:lvl1pPr lvl="0" algn="ctr">
              <a:spcBef>
                <a:spcPts val="0"/>
              </a:spcBef>
              <a:spcAft>
                <a:spcPts val="0"/>
              </a:spcAft>
              <a:buSzPts val="1000"/>
              <a:buFont typeface="DM Sans Light"/>
              <a:buNone/>
              <a:defRPr sz="1000">
                <a:latin typeface="DM Sans Light"/>
                <a:ea typeface="DM Sans Light"/>
                <a:cs typeface="DM Sans Light"/>
                <a:sym typeface="DM Sans Light"/>
              </a:defRPr>
            </a:lvl1pPr>
            <a:lvl2pPr lvl="1" algn="ctr">
              <a:spcBef>
                <a:spcPts val="0"/>
              </a:spcBef>
              <a:spcAft>
                <a:spcPts val="0"/>
              </a:spcAft>
              <a:buSzPts val="1400"/>
              <a:buFont typeface="DM Sans Light"/>
              <a:buNone/>
              <a:defRPr>
                <a:latin typeface="DM Sans Light"/>
                <a:ea typeface="DM Sans Light"/>
                <a:cs typeface="DM Sans Light"/>
                <a:sym typeface="DM Sans Light"/>
              </a:defRPr>
            </a:lvl2pPr>
            <a:lvl3pPr lvl="2" algn="ctr">
              <a:spcBef>
                <a:spcPts val="0"/>
              </a:spcBef>
              <a:spcAft>
                <a:spcPts val="0"/>
              </a:spcAft>
              <a:buSzPts val="1400"/>
              <a:buFont typeface="DM Sans Light"/>
              <a:buNone/>
              <a:defRPr>
                <a:latin typeface="DM Sans Light"/>
                <a:ea typeface="DM Sans Light"/>
                <a:cs typeface="DM Sans Light"/>
                <a:sym typeface="DM Sans Light"/>
              </a:defRPr>
            </a:lvl3pPr>
            <a:lvl4pPr lvl="3" algn="ctr">
              <a:spcBef>
                <a:spcPts val="0"/>
              </a:spcBef>
              <a:spcAft>
                <a:spcPts val="0"/>
              </a:spcAft>
              <a:buSzPts val="1400"/>
              <a:buFont typeface="DM Sans Light"/>
              <a:buNone/>
              <a:defRPr>
                <a:latin typeface="DM Sans Light"/>
                <a:ea typeface="DM Sans Light"/>
                <a:cs typeface="DM Sans Light"/>
                <a:sym typeface="DM Sans Light"/>
              </a:defRPr>
            </a:lvl4pPr>
            <a:lvl5pPr lvl="4" algn="ctr">
              <a:spcBef>
                <a:spcPts val="0"/>
              </a:spcBef>
              <a:spcAft>
                <a:spcPts val="0"/>
              </a:spcAft>
              <a:buSzPts val="1400"/>
              <a:buFont typeface="DM Sans Light"/>
              <a:buNone/>
              <a:defRPr>
                <a:latin typeface="DM Sans Light"/>
                <a:ea typeface="DM Sans Light"/>
                <a:cs typeface="DM Sans Light"/>
                <a:sym typeface="DM Sans Light"/>
              </a:defRPr>
            </a:lvl5pPr>
            <a:lvl6pPr lvl="5" algn="ctr">
              <a:spcBef>
                <a:spcPts val="0"/>
              </a:spcBef>
              <a:spcAft>
                <a:spcPts val="0"/>
              </a:spcAft>
              <a:buSzPts val="1400"/>
              <a:buFont typeface="DM Sans Light"/>
              <a:buNone/>
              <a:defRPr>
                <a:latin typeface="DM Sans Light"/>
                <a:ea typeface="DM Sans Light"/>
                <a:cs typeface="DM Sans Light"/>
                <a:sym typeface="DM Sans Light"/>
              </a:defRPr>
            </a:lvl6pPr>
            <a:lvl7pPr lvl="6" algn="ctr">
              <a:spcBef>
                <a:spcPts val="0"/>
              </a:spcBef>
              <a:spcAft>
                <a:spcPts val="0"/>
              </a:spcAft>
              <a:buSzPts val="1400"/>
              <a:buFont typeface="DM Sans Light"/>
              <a:buNone/>
              <a:defRPr>
                <a:latin typeface="DM Sans Light"/>
                <a:ea typeface="DM Sans Light"/>
                <a:cs typeface="DM Sans Light"/>
                <a:sym typeface="DM Sans Light"/>
              </a:defRPr>
            </a:lvl7pPr>
            <a:lvl8pPr lvl="7" algn="ctr">
              <a:spcBef>
                <a:spcPts val="0"/>
              </a:spcBef>
              <a:spcAft>
                <a:spcPts val="0"/>
              </a:spcAft>
              <a:buSzPts val="1400"/>
              <a:buFont typeface="DM Sans Light"/>
              <a:buNone/>
              <a:defRPr>
                <a:latin typeface="DM Sans Light"/>
                <a:ea typeface="DM Sans Light"/>
                <a:cs typeface="DM Sans Light"/>
                <a:sym typeface="DM Sans Light"/>
              </a:defRPr>
            </a:lvl8pPr>
            <a:lvl9pPr lvl="8" algn="ctr">
              <a:spcBef>
                <a:spcPts val="0"/>
              </a:spcBef>
              <a:spcAft>
                <a:spcPts val="0"/>
              </a:spcAft>
              <a:buSzPts val="1400"/>
              <a:buFont typeface="DM Sans Light"/>
              <a:buNone/>
              <a:defRPr>
                <a:latin typeface="DM Sans Light"/>
                <a:ea typeface="DM Sans Light"/>
                <a:cs typeface="DM Sans Light"/>
                <a:sym typeface="DM Sans Light"/>
              </a:defRPr>
            </a:lvl9pPr>
          </a:lstStyle>
          <a:p/>
        </p:txBody>
      </p:sp>
      <p:sp>
        <p:nvSpPr>
          <p:cNvPr id="280" name="Google Shape;280;p37"/>
          <p:cNvSpPr txBox="1"/>
          <p:nvPr>
            <p:ph type="title"/>
          </p:nvPr>
        </p:nvSpPr>
        <p:spPr>
          <a:xfrm>
            <a:off x="1128900" y="1430400"/>
            <a:ext cx="6886200" cy="2282700"/>
          </a:xfrm>
          <a:prstGeom prst="rect">
            <a:avLst/>
          </a:prstGeom>
        </p:spPr>
        <p:txBody>
          <a:bodyPr anchorCtr="0" anchor="ctr" bIns="0" lIns="0" spcFirstLastPara="1" rIns="0" wrap="square" tIns="0">
            <a:noAutofit/>
          </a:bodyPr>
          <a:lstStyle>
            <a:lvl1pPr lvl="0" algn="ctr">
              <a:spcBef>
                <a:spcPts val="0"/>
              </a:spcBef>
              <a:spcAft>
                <a:spcPts val="0"/>
              </a:spcAft>
              <a:buNone/>
              <a:defRPr sz="2800"/>
            </a:lvl1pPr>
            <a:lvl2pPr lvl="1" algn="ctr">
              <a:lnSpc>
                <a:spcPct val="115000"/>
              </a:lnSpc>
              <a:spcBef>
                <a:spcPts val="0"/>
              </a:spcBef>
              <a:spcAft>
                <a:spcPts val="0"/>
              </a:spcAft>
              <a:buNone/>
              <a:defRPr/>
            </a:lvl2pPr>
            <a:lvl3pPr lvl="2" algn="ctr">
              <a:lnSpc>
                <a:spcPct val="115000"/>
              </a:lnSpc>
              <a:spcBef>
                <a:spcPts val="0"/>
              </a:spcBef>
              <a:spcAft>
                <a:spcPts val="0"/>
              </a:spcAft>
              <a:buNone/>
              <a:defRPr/>
            </a:lvl3pPr>
            <a:lvl4pPr lvl="3" algn="ctr">
              <a:lnSpc>
                <a:spcPct val="115000"/>
              </a:lnSpc>
              <a:spcBef>
                <a:spcPts val="0"/>
              </a:spcBef>
              <a:spcAft>
                <a:spcPts val="0"/>
              </a:spcAft>
              <a:buNone/>
              <a:defRPr/>
            </a:lvl4pPr>
            <a:lvl5pPr lvl="4" algn="ctr">
              <a:lnSpc>
                <a:spcPct val="115000"/>
              </a:lnSpc>
              <a:spcBef>
                <a:spcPts val="0"/>
              </a:spcBef>
              <a:spcAft>
                <a:spcPts val="0"/>
              </a:spcAft>
              <a:buNone/>
              <a:defRPr/>
            </a:lvl5pPr>
            <a:lvl6pPr lvl="5" algn="ctr">
              <a:lnSpc>
                <a:spcPct val="115000"/>
              </a:lnSpc>
              <a:spcBef>
                <a:spcPts val="0"/>
              </a:spcBef>
              <a:spcAft>
                <a:spcPts val="0"/>
              </a:spcAft>
              <a:buNone/>
              <a:defRPr/>
            </a:lvl6pPr>
            <a:lvl7pPr lvl="6" algn="ctr">
              <a:lnSpc>
                <a:spcPct val="115000"/>
              </a:lnSpc>
              <a:spcBef>
                <a:spcPts val="0"/>
              </a:spcBef>
              <a:spcAft>
                <a:spcPts val="0"/>
              </a:spcAft>
              <a:buNone/>
              <a:defRPr/>
            </a:lvl7pPr>
            <a:lvl8pPr lvl="7" algn="ctr">
              <a:lnSpc>
                <a:spcPct val="115000"/>
              </a:lnSpc>
              <a:spcBef>
                <a:spcPts val="0"/>
              </a:spcBef>
              <a:spcAft>
                <a:spcPts val="0"/>
              </a:spcAft>
              <a:buNone/>
              <a:defRPr/>
            </a:lvl8pPr>
            <a:lvl9pPr lvl="8" algn="ctr">
              <a:lnSpc>
                <a:spcPct val="115000"/>
              </a:lnSpc>
              <a:spcBef>
                <a:spcPts val="0"/>
              </a:spcBef>
              <a:spcAft>
                <a:spcPts val="0"/>
              </a:spcAft>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overview - Six modules">
  <p:cSld name="CUSTOM_3">
    <p:bg>
      <p:bgPr>
        <a:solidFill>
          <a:schemeClr val="lt1"/>
        </a:solidFill>
      </p:bgPr>
    </p:bg>
    <p:spTree>
      <p:nvGrpSpPr>
        <p:cNvPr id="281" name="Shape 281"/>
        <p:cNvGrpSpPr/>
        <p:nvPr/>
      </p:nvGrpSpPr>
      <p:grpSpPr>
        <a:xfrm>
          <a:off x="0" y="0"/>
          <a:ext cx="0" cy="0"/>
          <a:chOff x="0" y="0"/>
          <a:chExt cx="0" cy="0"/>
        </a:xfrm>
      </p:grpSpPr>
      <p:cxnSp>
        <p:nvCxnSpPr>
          <p:cNvPr id="282" name="Google Shape;282;p38"/>
          <p:cNvCxnSpPr/>
          <p:nvPr/>
        </p:nvCxnSpPr>
        <p:spPr>
          <a:xfrm>
            <a:off x="6096087" y="1794800"/>
            <a:ext cx="0" cy="2755200"/>
          </a:xfrm>
          <a:prstGeom prst="straightConnector1">
            <a:avLst/>
          </a:prstGeom>
          <a:noFill/>
          <a:ln cap="flat" cmpd="sng" w="19050">
            <a:solidFill>
              <a:schemeClr val="lt1"/>
            </a:solidFill>
            <a:prstDash val="solid"/>
            <a:round/>
            <a:headEnd len="med" w="med" type="none"/>
            <a:tailEnd len="med" w="med" type="none"/>
          </a:ln>
        </p:spPr>
      </p:cxnSp>
      <p:cxnSp>
        <p:nvCxnSpPr>
          <p:cNvPr id="283" name="Google Shape;283;p38"/>
          <p:cNvCxnSpPr/>
          <p:nvPr/>
        </p:nvCxnSpPr>
        <p:spPr>
          <a:xfrm>
            <a:off x="3048087" y="1794800"/>
            <a:ext cx="0" cy="2755200"/>
          </a:xfrm>
          <a:prstGeom prst="straightConnector1">
            <a:avLst/>
          </a:prstGeom>
          <a:noFill/>
          <a:ln cap="flat" cmpd="sng" w="19050">
            <a:solidFill>
              <a:schemeClr val="lt1"/>
            </a:solidFill>
            <a:prstDash val="solid"/>
            <a:round/>
            <a:headEnd len="med" w="med" type="none"/>
            <a:tailEnd len="med" w="med" type="none"/>
          </a:ln>
        </p:spPr>
      </p:cxnSp>
      <p:cxnSp>
        <p:nvCxnSpPr>
          <p:cNvPr id="284" name="Google Shape;284;p38"/>
          <p:cNvCxnSpPr/>
          <p:nvPr/>
        </p:nvCxnSpPr>
        <p:spPr>
          <a:xfrm>
            <a:off x="50" y="3174279"/>
            <a:ext cx="9144000" cy="0"/>
          </a:xfrm>
          <a:prstGeom prst="straightConnector1">
            <a:avLst/>
          </a:prstGeom>
          <a:noFill/>
          <a:ln cap="flat" cmpd="sng" w="19050">
            <a:solidFill>
              <a:schemeClr val="lt1"/>
            </a:solidFill>
            <a:prstDash val="solid"/>
            <a:round/>
            <a:headEnd len="med" w="med" type="none"/>
            <a:tailEnd len="med" w="med" type="none"/>
          </a:ln>
        </p:spPr>
      </p:cxnSp>
      <p:sp>
        <p:nvSpPr>
          <p:cNvPr id="285" name="Google Shape;285;p38"/>
          <p:cNvSpPr txBox="1"/>
          <p:nvPr>
            <p:ph idx="1" type="subTitle"/>
          </p:nvPr>
        </p:nvSpPr>
        <p:spPr>
          <a:xfrm>
            <a:off x="363200" y="2516650"/>
            <a:ext cx="2321700" cy="1878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600"/>
              <a:buNone/>
              <a:defRPr sz="1600">
                <a:solidFill>
                  <a:schemeClr val="dk1"/>
                </a:solidFill>
              </a:defRPr>
            </a:lvl1pPr>
            <a:lvl2pPr lvl="1">
              <a:spcBef>
                <a:spcPts val="0"/>
              </a:spcBef>
              <a:spcAft>
                <a:spcPts val="0"/>
              </a:spcAft>
              <a:buClr>
                <a:schemeClr val="dk1"/>
              </a:buClr>
              <a:buSzPts val="1000"/>
              <a:buNone/>
              <a:defRPr sz="1000">
                <a:solidFill>
                  <a:schemeClr val="dk1"/>
                </a:solidFill>
              </a:defRPr>
            </a:lvl2pPr>
            <a:lvl3pPr lvl="2">
              <a:spcBef>
                <a:spcPts val="0"/>
              </a:spcBef>
              <a:spcAft>
                <a:spcPts val="0"/>
              </a:spcAft>
              <a:buClr>
                <a:schemeClr val="dk1"/>
              </a:buClr>
              <a:buSzPts val="1000"/>
              <a:buNone/>
              <a:defRPr sz="1000">
                <a:solidFill>
                  <a:schemeClr val="dk1"/>
                </a:solidFill>
              </a:defRPr>
            </a:lvl3pPr>
            <a:lvl4pPr lvl="3">
              <a:spcBef>
                <a:spcPts val="0"/>
              </a:spcBef>
              <a:spcAft>
                <a:spcPts val="0"/>
              </a:spcAft>
              <a:buClr>
                <a:schemeClr val="dk1"/>
              </a:buClr>
              <a:buSzPts val="1000"/>
              <a:buNone/>
              <a:defRPr sz="1000">
                <a:solidFill>
                  <a:schemeClr val="dk1"/>
                </a:solidFill>
              </a:defRPr>
            </a:lvl4pPr>
            <a:lvl5pPr lvl="4">
              <a:spcBef>
                <a:spcPts val="0"/>
              </a:spcBef>
              <a:spcAft>
                <a:spcPts val="0"/>
              </a:spcAft>
              <a:buClr>
                <a:schemeClr val="dk1"/>
              </a:buClr>
              <a:buSzPts val="1000"/>
              <a:buNone/>
              <a:defRPr sz="1000">
                <a:solidFill>
                  <a:schemeClr val="dk1"/>
                </a:solidFill>
              </a:defRPr>
            </a:lvl5pPr>
            <a:lvl6pPr lvl="5">
              <a:spcBef>
                <a:spcPts val="0"/>
              </a:spcBef>
              <a:spcAft>
                <a:spcPts val="0"/>
              </a:spcAft>
              <a:buClr>
                <a:schemeClr val="dk1"/>
              </a:buClr>
              <a:buSzPts val="1000"/>
              <a:buNone/>
              <a:defRPr sz="1000">
                <a:solidFill>
                  <a:schemeClr val="dk1"/>
                </a:solidFill>
              </a:defRPr>
            </a:lvl6pPr>
            <a:lvl7pPr lvl="6">
              <a:spcBef>
                <a:spcPts val="0"/>
              </a:spcBef>
              <a:spcAft>
                <a:spcPts val="0"/>
              </a:spcAft>
              <a:buClr>
                <a:schemeClr val="dk1"/>
              </a:buClr>
              <a:buSzPts val="1000"/>
              <a:buNone/>
              <a:defRPr sz="1000">
                <a:solidFill>
                  <a:schemeClr val="dk1"/>
                </a:solidFill>
              </a:defRPr>
            </a:lvl7pPr>
            <a:lvl8pPr lvl="7">
              <a:spcBef>
                <a:spcPts val="0"/>
              </a:spcBef>
              <a:spcAft>
                <a:spcPts val="0"/>
              </a:spcAft>
              <a:buClr>
                <a:schemeClr val="dk1"/>
              </a:buClr>
              <a:buSzPts val="1000"/>
              <a:buNone/>
              <a:defRPr sz="1000">
                <a:solidFill>
                  <a:schemeClr val="dk1"/>
                </a:solidFill>
              </a:defRPr>
            </a:lvl8pPr>
            <a:lvl9pPr lvl="8">
              <a:spcBef>
                <a:spcPts val="0"/>
              </a:spcBef>
              <a:spcAft>
                <a:spcPts val="0"/>
              </a:spcAft>
              <a:buClr>
                <a:schemeClr val="dk1"/>
              </a:buClr>
              <a:buSzPts val="1000"/>
              <a:buNone/>
              <a:defRPr sz="1000">
                <a:solidFill>
                  <a:schemeClr val="dk1"/>
                </a:solidFill>
              </a:defRPr>
            </a:lvl9pPr>
          </a:lstStyle>
          <a:p/>
        </p:txBody>
      </p:sp>
      <p:sp>
        <p:nvSpPr>
          <p:cNvPr id="286" name="Google Shape;286;p38"/>
          <p:cNvSpPr txBox="1"/>
          <p:nvPr>
            <p:ph idx="2" type="subTitle"/>
          </p:nvPr>
        </p:nvSpPr>
        <p:spPr>
          <a:xfrm>
            <a:off x="361975" y="2227250"/>
            <a:ext cx="2321700" cy="219600"/>
          </a:xfrm>
          <a:prstGeom prst="rect">
            <a:avLst/>
          </a:prstGeom>
        </p:spPr>
        <p:txBody>
          <a:bodyPr anchorCtr="0" anchor="ctr" bIns="0" lIns="0" spcFirstLastPara="1" rIns="0" wrap="square" tIns="0">
            <a:noAutofit/>
          </a:bodyPr>
          <a:lstStyle>
            <a:lvl1pPr lvl="0">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1pPr>
            <a:lvl2pPr lvl="1">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2pPr>
            <a:lvl3pPr lvl="2">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3pPr>
            <a:lvl4pPr lvl="3">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4pPr>
            <a:lvl5pPr lvl="4">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5pPr>
            <a:lvl6pPr lvl="5">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6pPr>
            <a:lvl7pPr lvl="6">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7pPr>
            <a:lvl8pPr lvl="7">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8pPr>
            <a:lvl9pPr lvl="8">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9pPr>
          </a:lstStyle>
          <a:p/>
        </p:txBody>
      </p:sp>
      <p:sp>
        <p:nvSpPr>
          <p:cNvPr id="287" name="Google Shape;287;p38"/>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dk1"/>
                </a:solidFill>
                <a:latin typeface="DM Sans"/>
                <a:ea typeface="DM Sans"/>
                <a:cs typeface="DM Sans"/>
                <a:sym typeface="DM Sans"/>
              </a:defRPr>
            </a:lvl1pPr>
            <a:lvl2pPr lvl="1" algn="r">
              <a:buNone/>
              <a:defRPr sz="700">
                <a:solidFill>
                  <a:schemeClr val="dk1"/>
                </a:solidFill>
                <a:latin typeface="DM Sans"/>
                <a:ea typeface="DM Sans"/>
                <a:cs typeface="DM Sans"/>
                <a:sym typeface="DM Sans"/>
              </a:defRPr>
            </a:lvl2pPr>
            <a:lvl3pPr lvl="2" algn="r">
              <a:buNone/>
              <a:defRPr sz="700">
                <a:solidFill>
                  <a:schemeClr val="dk1"/>
                </a:solidFill>
                <a:latin typeface="DM Sans"/>
                <a:ea typeface="DM Sans"/>
                <a:cs typeface="DM Sans"/>
                <a:sym typeface="DM Sans"/>
              </a:defRPr>
            </a:lvl3pPr>
            <a:lvl4pPr lvl="3" algn="r">
              <a:buNone/>
              <a:defRPr sz="700">
                <a:solidFill>
                  <a:schemeClr val="dk1"/>
                </a:solidFill>
                <a:latin typeface="DM Sans"/>
                <a:ea typeface="DM Sans"/>
                <a:cs typeface="DM Sans"/>
                <a:sym typeface="DM Sans"/>
              </a:defRPr>
            </a:lvl4pPr>
            <a:lvl5pPr lvl="4" algn="r">
              <a:buNone/>
              <a:defRPr sz="700">
                <a:solidFill>
                  <a:schemeClr val="dk1"/>
                </a:solidFill>
                <a:latin typeface="DM Sans"/>
                <a:ea typeface="DM Sans"/>
                <a:cs typeface="DM Sans"/>
                <a:sym typeface="DM Sans"/>
              </a:defRPr>
            </a:lvl5pPr>
            <a:lvl6pPr lvl="5" algn="r">
              <a:buNone/>
              <a:defRPr sz="700">
                <a:solidFill>
                  <a:schemeClr val="dk1"/>
                </a:solidFill>
                <a:latin typeface="DM Sans"/>
                <a:ea typeface="DM Sans"/>
                <a:cs typeface="DM Sans"/>
                <a:sym typeface="DM Sans"/>
              </a:defRPr>
            </a:lvl6pPr>
            <a:lvl7pPr lvl="6" algn="r">
              <a:buNone/>
              <a:defRPr sz="700">
                <a:solidFill>
                  <a:schemeClr val="dk1"/>
                </a:solidFill>
                <a:latin typeface="DM Sans"/>
                <a:ea typeface="DM Sans"/>
                <a:cs typeface="DM Sans"/>
                <a:sym typeface="DM Sans"/>
              </a:defRPr>
            </a:lvl7pPr>
            <a:lvl8pPr lvl="7" algn="r">
              <a:buNone/>
              <a:defRPr sz="700">
                <a:solidFill>
                  <a:schemeClr val="dk1"/>
                </a:solidFill>
                <a:latin typeface="DM Sans"/>
                <a:ea typeface="DM Sans"/>
                <a:cs typeface="DM Sans"/>
                <a:sym typeface="DM Sans"/>
              </a:defRPr>
            </a:lvl8pPr>
            <a:lvl9pPr lvl="8" algn="r">
              <a:buNone/>
              <a:defRPr sz="7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288" name="Google Shape;288;p38"/>
          <p:cNvSpPr txBox="1"/>
          <p:nvPr>
            <p:ph idx="3"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289" name="Google Shape;289;p38"/>
          <p:cNvSpPr txBox="1"/>
          <p:nvPr>
            <p:ph type="title"/>
          </p:nvPr>
        </p:nvSpPr>
        <p:spPr>
          <a:xfrm>
            <a:off x="361975" y="962092"/>
            <a:ext cx="5718600" cy="587700"/>
          </a:xfrm>
          <a:prstGeom prst="rect">
            <a:avLst/>
          </a:prstGeom>
        </p:spPr>
        <p:txBody>
          <a:bodyPr anchorCtr="0" anchor="t" bIns="0" lIns="0" spcFirstLastPara="1" rIns="0" wrap="square" tIns="0">
            <a:spAutoFit/>
          </a:bodyPr>
          <a:lstStyle>
            <a:lvl1pPr lvl="0">
              <a:lnSpc>
                <a:spcPct val="90000"/>
              </a:lnSpc>
              <a:spcBef>
                <a:spcPts val="0"/>
              </a:spcBef>
              <a:spcAft>
                <a:spcPts val="0"/>
              </a:spcAft>
              <a:buNone/>
              <a:defRPr sz="3600">
                <a:solidFill>
                  <a:schemeClr val="dk1"/>
                </a:solidFill>
              </a:defRPr>
            </a:lvl1pPr>
            <a:lvl2pPr lvl="1">
              <a:lnSpc>
                <a:spcPct val="90000"/>
              </a:lnSpc>
              <a:spcBef>
                <a:spcPts val="0"/>
              </a:spcBef>
              <a:spcAft>
                <a:spcPts val="0"/>
              </a:spcAft>
              <a:buNone/>
              <a:defRPr sz="3600">
                <a:solidFill>
                  <a:schemeClr val="dk1"/>
                </a:solidFill>
              </a:defRPr>
            </a:lvl2pPr>
            <a:lvl3pPr lvl="2">
              <a:lnSpc>
                <a:spcPct val="90000"/>
              </a:lnSpc>
              <a:spcBef>
                <a:spcPts val="0"/>
              </a:spcBef>
              <a:spcAft>
                <a:spcPts val="0"/>
              </a:spcAft>
              <a:buNone/>
              <a:defRPr sz="3600">
                <a:solidFill>
                  <a:schemeClr val="dk1"/>
                </a:solidFill>
              </a:defRPr>
            </a:lvl3pPr>
            <a:lvl4pPr lvl="3">
              <a:lnSpc>
                <a:spcPct val="90000"/>
              </a:lnSpc>
              <a:spcBef>
                <a:spcPts val="0"/>
              </a:spcBef>
              <a:spcAft>
                <a:spcPts val="0"/>
              </a:spcAft>
              <a:buNone/>
              <a:defRPr sz="3600">
                <a:solidFill>
                  <a:schemeClr val="dk1"/>
                </a:solidFill>
              </a:defRPr>
            </a:lvl4pPr>
            <a:lvl5pPr lvl="4">
              <a:lnSpc>
                <a:spcPct val="90000"/>
              </a:lnSpc>
              <a:spcBef>
                <a:spcPts val="0"/>
              </a:spcBef>
              <a:spcAft>
                <a:spcPts val="0"/>
              </a:spcAft>
              <a:buNone/>
              <a:defRPr sz="3600">
                <a:solidFill>
                  <a:schemeClr val="dk1"/>
                </a:solidFill>
              </a:defRPr>
            </a:lvl5pPr>
            <a:lvl6pPr lvl="5">
              <a:lnSpc>
                <a:spcPct val="90000"/>
              </a:lnSpc>
              <a:spcBef>
                <a:spcPts val="0"/>
              </a:spcBef>
              <a:spcAft>
                <a:spcPts val="0"/>
              </a:spcAft>
              <a:buNone/>
              <a:defRPr sz="3600">
                <a:solidFill>
                  <a:schemeClr val="dk1"/>
                </a:solidFill>
              </a:defRPr>
            </a:lvl6pPr>
            <a:lvl7pPr lvl="6">
              <a:lnSpc>
                <a:spcPct val="90000"/>
              </a:lnSpc>
              <a:spcBef>
                <a:spcPts val="0"/>
              </a:spcBef>
              <a:spcAft>
                <a:spcPts val="0"/>
              </a:spcAft>
              <a:buNone/>
              <a:defRPr sz="3600">
                <a:solidFill>
                  <a:schemeClr val="dk1"/>
                </a:solidFill>
              </a:defRPr>
            </a:lvl7pPr>
            <a:lvl8pPr lvl="7">
              <a:lnSpc>
                <a:spcPct val="90000"/>
              </a:lnSpc>
              <a:spcBef>
                <a:spcPts val="0"/>
              </a:spcBef>
              <a:spcAft>
                <a:spcPts val="0"/>
              </a:spcAft>
              <a:buNone/>
              <a:defRPr sz="3600">
                <a:solidFill>
                  <a:schemeClr val="dk1"/>
                </a:solidFill>
              </a:defRPr>
            </a:lvl8pPr>
            <a:lvl9pPr lvl="8">
              <a:lnSpc>
                <a:spcPct val="90000"/>
              </a:lnSpc>
              <a:spcBef>
                <a:spcPts val="0"/>
              </a:spcBef>
              <a:spcAft>
                <a:spcPts val="0"/>
              </a:spcAft>
              <a:buNone/>
              <a:defRPr sz="3600">
                <a:solidFill>
                  <a:schemeClr val="dk1"/>
                </a:solidFill>
              </a:defRPr>
            </a:lvl9pPr>
          </a:lstStyle>
          <a:p/>
        </p:txBody>
      </p:sp>
      <p:sp>
        <p:nvSpPr>
          <p:cNvPr id="290" name="Google Shape;290;p38"/>
          <p:cNvSpPr txBox="1"/>
          <p:nvPr>
            <p:ph idx="4" type="subTitle"/>
          </p:nvPr>
        </p:nvSpPr>
        <p:spPr>
          <a:xfrm>
            <a:off x="3411825" y="2516650"/>
            <a:ext cx="2321700" cy="1878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600"/>
              <a:buNone/>
              <a:defRPr sz="1600">
                <a:solidFill>
                  <a:schemeClr val="dk1"/>
                </a:solidFill>
              </a:defRPr>
            </a:lvl1pPr>
            <a:lvl2pPr lvl="1">
              <a:spcBef>
                <a:spcPts val="0"/>
              </a:spcBef>
              <a:spcAft>
                <a:spcPts val="0"/>
              </a:spcAft>
              <a:buClr>
                <a:schemeClr val="dk1"/>
              </a:buClr>
              <a:buSzPts val="1000"/>
              <a:buNone/>
              <a:defRPr sz="1000">
                <a:solidFill>
                  <a:schemeClr val="dk1"/>
                </a:solidFill>
              </a:defRPr>
            </a:lvl2pPr>
            <a:lvl3pPr lvl="2">
              <a:spcBef>
                <a:spcPts val="0"/>
              </a:spcBef>
              <a:spcAft>
                <a:spcPts val="0"/>
              </a:spcAft>
              <a:buClr>
                <a:schemeClr val="dk1"/>
              </a:buClr>
              <a:buSzPts val="1000"/>
              <a:buNone/>
              <a:defRPr sz="1000">
                <a:solidFill>
                  <a:schemeClr val="dk1"/>
                </a:solidFill>
              </a:defRPr>
            </a:lvl3pPr>
            <a:lvl4pPr lvl="3">
              <a:spcBef>
                <a:spcPts val="0"/>
              </a:spcBef>
              <a:spcAft>
                <a:spcPts val="0"/>
              </a:spcAft>
              <a:buClr>
                <a:schemeClr val="dk1"/>
              </a:buClr>
              <a:buSzPts val="1000"/>
              <a:buNone/>
              <a:defRPr sz="1000">
                <a:solidFill>
                  <a:schemeClr val="dk1"/>
                </a:solidFill>
              </a:defRPr>
            </a:lvl4pPr>
            <a:lvl5pPr lvl="4">
              <a:spcBef>
                <a:spcPts val="0"/>
              </a:spcBef>
              <a:spcAft>
                <a:spcPts val="0"/>
              </a:spcAft>
              <a:buClr>
                <a:schemeClr val="dk1"/>
              </a:buClr>
              <a:buSzPts val="1000"/>
              <a:buNone/>
              <a:defRPr sz="1000">
                <a:solidFill>
                  <a:schemeClr val="dk1"/>
                </a:solidFill>
              </a:defRPr>
            </a:lvl5pPr>
            <a:lvl6pPr lvl="5">
              <a:spcBef>
                <a:spcPts val="0"/>
              </a:spcBef>
              <a:spcAft>
                <a:spcPts val="0"/>
              </a:spcAft>
              <a:buClr>
                <a:schemeClr val="dk1"/>
              </a:buClr>
              <a:buSzPts val="1000"/>
              <a:buNone/>
              <a:defRPr sz="1000">
                <a:solidFill>
                  <a:schemeClr val="dk1"/>
                </a:solidFill>
              </a:defRPr>
            </a:lvl6pPr>
            <a:lvl7pPr lvl="6">
              <a:spcBef>
                <a:spcPts val="0"/>
              </a:spcBef>
              <a:spcAft>
                <a:spcPts val="0"/>
              </a:spcAft>
              <a:buClr>
                <a:schemeClr val="dk1"/>
              </a:buClr>
              <a:buSzPts val="1000"/>
              <a:buNone/>
              <a:defRPr sz="1000">
                <a:solidFill>
                  <a:schemeClr val="dk1"/>
                </a:solidFill>
              </a:defRPr>
            </a:lvl7pPr>
            <a:lvl8pPr lvl="7">
              <a:spcBef>
                <a:spcPts val="0"/>
              </a:spcBef>
              <a:spcAft>
                <a:spcPts val="0"/>
              </a:spcAft>
              <a:buClr>
                <a:schemeClr val="dk1"/>
              </a:buClr>
              <a:buSzPts val="1000"/>
              <a:buNone/>
              <a:defRPr sz="1000">
                <a:solidFill>
                  <a:schemeClr val="dk1"/>
                </a:solidFill>
              </a:defRPr>
            </a:lvl8pPr>
            <a:lvl9pPr lvl="8">
              <a:spcBef>
                <a:spcPts val="0"/>
              </a:spcBef>
              <a:spcAft>
                <a:spcPts val="0"/>
              </a:spcAft>
              <a:buClr>
                <a:schemeClr val="dk1"/>
              </a:buClr>
              <a:buSzPts val="1000"/>
              <a:buNone/>
              <a:defRPr sz="1000">
                <a:solidFill>
                  <a:schemeClr val="dk1"/>
                </a:solidFill>
              </a:defRPr>
            </a:lvl9pPr>
          </a:lstStyle>
          <a:p/>
        </p:txBody>
      </p:sp>
      <p:sp>
        <p:nvSpPr>
          <p:cNvPr id="291" name="Google Shape;291;p38"/>
          <p:cNvSpPr txBox="1"/>
          <p:nvPr>
            <p:ph idx="5" type="subTitle"/>
          </p:nvPr>
        </p:nvSpPr>
        <p:spPr>
          <a:xfrm>
            <a:off x="3410600" y="2227250"/>
            <a:ext cx="2321700" cy="219600"/>
          </a:xfrm>
          <a:prstGeom prst="rect">
            <a:avLst/>
          </a:prstGeom>
        </p:spPr>
        <p:txBody>
          <a:bodyPr anchorCtr="0" anchor="ctr" bIns="0" lIns="0" spcFirstLastPara="1" rIns="0" wrap="square" tIns="0">
            <a:noAutofit/>
          </a:bodyPr>
          <a:lstStyle>
            <a:lvl1pPr lvl="0">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1pPr>
            <a:lvl2pPr lvl="1">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2pPr>
            <a:lvl3pPr lvl="2">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3pPr>
            <a:lvl4pPr lvl="3">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4pPr>
            <a:lvl5pPr lvl="4">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5pPr>
            <a:lvl6pPr lvl="5">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6pPr>
            <a:lvl7pPr lvl="6">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7pPr>
            <a:lvl8pPr lvl="7">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8pPr>
            <a:lvl9pPr lvl="8">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9pPr>
          </a:lstStyle>
          <a:p/>
        </p:txBody>
      </p:sp>
      <p:sp>
        <p:nvSpPr>
          <p:cNvPr id="292" name="Google Shape;292;p38"/>
          <p:cNvSpPr txBox="1"/>
          <p:nvPr>
            <p:ph idx="6" type="subTitle"/>
          </p:nvPr>
        </p:nvSpPr>
        <p:spPr>
          <a:xfrm>
            <a:off x="6460475" y="2516650"/>
            <a:ext cx="2321700" cy="1878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600"/>
              <a:buNone/>
              <a:defRPr sz="1600">
                <a:solidFill>
                  <a:schemeClr val="dk1"/>
                </a:solidFill>
              </a:defRPr>
            </a:lvl1pPr>
            <a:lvl2pPr lvl="1">
              <a:spcBef>
                <a:spcPts val="0"/>
              </a:spcBef>
              <a:spcAft>
                <a:spcPts val="0"/>
              </a:spcAft>
              <a:buClr>
                <a:schemeClr val="dk1"/>
              </a:buClr>
              <a:buSzPts val="1000"/>
              <a:buNone/>
              <a:defRPr sz="1000">
                <a:solidFill>
                  <a:schemeClr val="dk1"/>
                </a:solidFill>
              </a:defRPr>
            </a:lvl2pPr>
            <a:lvl3pPr lvl="2">
              <a:spcBef>
                <a:spcPts val="0"/>
              </a:spcBef>
              <a:spcAft>
                <a:spcPts val="0"/>
              </a:spcAft>
              <a:buClr>
                <a:schemeClr val="dk1"/>
              </a:buClr>
              <a:buSzPts val="1000"/>
              <a:buNone/>
              <a:defRPr sz="1000">
                <a:solidFill>
                  <a:schemeClr val="dk1"/>
                </a:solidFill>
              </a:defRPr>
            </a:lvl3pPr>
            <a:lvl4pPr lvl="3">
              <a:spcBef>
                <a:spcPts val="0"/>
              </a:spcBef>
              <a:spcAft>
                <a:spcPts val="0"/>
              </a:spcAft>
              <a:buClr>
                <a:schemeClr val="dk1"/>
              </a:buClr>
              <a:buSzPts val="1000"/>
              <a:buNone/>
              <a:defRPr sz="1000">
                <a:solidFill>
                  <a:schemeClr val="dk1"/>
                </a:solidFill>
              </a:defRPr>
            </a:lvl4pPr>
            <a:lvl5pPr lvl="4">
              <a:spcBef>
                <a:spcPts val="0"/>
              </a:spcBef>
              <a:spcAft>
                <a:spcPts val="0"/>
              </a:spcAft>
              <a:buClr>
                <a:schemeClr val="dk1"/>
              </a:buClr>
              <a:buSzPts val="1000"/>
              <a:buNone/>
              <a:defRPr sz="1000">
                <a:solidFill>
                  <a:schemeClr val="dk1"/>
                </a:solidFill>
              </a:defRPr>
            </a:lvl5pPr>
            <a:lvl6pPr lvl="5">
              <a:spcBef>
                <a:spcPts val="0"/>
              </a:spcBef>
              <a:spcAft>
                <a:spcPts val="0"/>
              </a:spcAft>
              <a:buClr>
                <a:schemeClr val="dk1"/>
              </a:buClr>
              <a:buSzPts val="1000"/>
              <a:buNone/>
              <a:defRPr sz="1000">
                <a:solidFill>
                  <a:schemeClr val="dk1"/>
                </a:solidFill>
              </a:defRPr>
            </a:lvl6pPr>
            <a:lvl7pPr lvl="6">
              <a:spcBef>
                <a:spcPts val="0"/>
              </a:spcBef>
              <a:spcAft>
                <a:spcPts val="0"/>
              </a:spcAft>
              <a:buClr>
                <a:schemeClr val="dk1"/>
              </a:buClr>
              <a:buSzPts val="1000"/>
              <a:buNone/>
              <a:defRPr sz="1000">
                <a:solidFill>
                  <a:schemeClr val="dk1"/>
                </a:solidFill>
              </a:defRPr>
            </a:lvl7pPr>
            <a:lvl8pPr lvl="7">
              <a:spcBef>
                <a:spcPts val="0"/>
              </a:spcBef>
              <a:spcAft>
                <a:spcPts val="0"/>
              </a:spcAft>
              <a:buClr>
                <a:schemeClr val="dk1"/>
              </a:buClr>
              <a:buSzPts val="1000"/>
              <a:buNone/>
              <a:defRPr sz="1000">
                <a:solidFill>
                  <a:schemeClr val="dk1"/>
                </a:solidFill>
              </a:defRPr>
            </a:lvl8pPr>
            <a:lvl9pPr lvl="8">
              <a:spcBef>
                <a:spcPts val="0"/>
              </a:spcBef>
              <a:spcAft>
                <a:spcPts val="0"/>
              </a:spcAft>
              <a:buClr>
                <a:schemeClr val="dk1"/>
              </a:buClr>
              <a:buSzPts val="1000"/>
              <a:buNone/>
              <a:defRPr sz="1000">
                <a:solidFill>
                  <a:schemeClr val="dk1"/>
                </a:solidFill>
              </a:defRPr>
            </a:lvl9pPr>
          </a:lstStyle>
          <a:p/>
        </p:txBody>
      </p:sp>
      <p:sp>
        <p:nvSpPr>
          <p:cNvPr id="293" name="Google Shape;293;p38"/>
          <p:cNvSpPr txBox="1"/>
          <p:nvPr>
            <p:ph idx="7" type="subTitle"/>
          </p:nvPr>
        </p:nvSpPr>
        <p:spPr>
          <a:xfrm>
            <a:off x="6459250" y="2227250"/>
            <a:ext cx="2321700" cy="219600"/>
          </a:xfrm>
          <a:prstGeom prst="rect">
            <a:avLst/>
          </a:prstGeom>
        </p:spPr>
        <p:txBody>
          <a:bodyPr anchorCtr="0" anchor="ctr" bIns="0" lIns="0" spcFirstLastPara="1" rIns="0" wrap="square" tIns="0">
            <a:noAutofit/>
          </a:bodyPr>
          <a:lstStyle>
            <a:lvl1pPr lvl="0">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1pPr>
            <a:lvl2pPr lvl="1">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2pPr>
            <a:lvl3pPr lvl="2">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3pPr>
            <a:lvl4pPr lvl="3">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4pPr>
            <a:lvl5pPr lvl="4">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5pPr>
            <a:lvl6pPr lvl="5">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6pPr>
            <a:lvl7pPr lvl="6">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7pPr>
            <a:lvl8pPr lvl="7">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8pPr>
            <a:lvl9pPr lvl="8">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9pPr>
          </a:lstStyle>
          <a:p/>
        </p:txBody>
      </p:sp>
      <p:sp>
        <p:nvSpPr>
          <p:cNvPr id="294" name="Google Shape;294;p38"/>
          <p:cNvSpPr txBox="1"/>
          <p:nvPr>
            <p:ph idx="8" type="subTitle"/>
          </p:nvPr>
        </p:nvSpPr>
        <p:spPr>
          <a:xfrm>
            <a:off x="363200" y="3864775"/>
            <a:ext cx="2321700" cy="1878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600"/>
              <a:buNone/>
              <a:defRPr sz="1600">
                <a:solidFill>
                  <a:schemeClr val="dk1"/>
                </a:solidFill>
              </a:defRPr>
            </a:lvl1pPr>
            <a:lvl2pPr lvl="1">
              <a:spcBef>
                <a:spcPts val="0"/>
              </a:spcBef>
              <a:spcAft>
                <a:spcPts val="0"/>
              </a:spcAft>
              <a:buClr>
                <a:schemeClr val="dk1"/>
              </a:buClr>
              <a:buSzPts val="1000"/>
              <a:buNone/>
              <a:defRPr sz="1000">
                <a:solidFill>
                  <a:schemeClr val="dk1"/>
                </a:solidFill>
              </a:defRPr>
            </a:lvl2pPr>
            <a:lvl3pPr lvl="2">
              <a:spcBef>
                <a:spcPts val="0"/>
              </a:spcBef>
              <a:spcAft>
                <a:spcPts val="0"/>
              </a:spcAft>
              <a:buClr>
                <a:schemeClr val="dk1"/>
              </a:buClr>
              <a:buSzPts val="1000"/>
              <a:buNone/>
              <a:defRPr sz="1000">
                <a:solidFill>
                  <a:schemeClr val="dk1"/>
                </a:solidFill>
              </a:defRPr>
            </a:lvl3pPr>
            <a:lvl4pPr lvl="3">
              <a:spcBef>
                <a:spcPts val="0"/>
              </a:spcBef>
              <a:spcAft>
                <a:spcPts val="0"/>
              </a:spcAft>
              <a:buClr>
                <a:schemeClr val="dk1"/>
              </a:buClr>
              <a:buSzPts val="1000"/>
              <a:buNone/>
              <a:defRPr sz="1000">
                <a:solidFill>
                  <a:schemeClr val="dk1"/>
                </a:solidFill>
              </a:defRPr>
            </a:lvl4pPr>
            <a:lvl5pPr lvl="4">
              <a:spcBef>
                <a:spcPts val="0"/>
              </a:spcBef>
              <a:spcAft>
                <a:spcPts val="0"/>
              </a:spcAft>
              <a:buClr>
                <a:schemeClr val="dk1"/>
              </a:buClr>
              <a:buSzPts val="1000"/>
              <a:buNone/>
              <a:defRPr sz="1000">
                <a:solidFill>
                  <a:schemeClr val="dk1"/>
                </a:solidFill>
              </a:defRPr>
            </a:lvl5pPr>
            <a:lvl6pPr lvl="5">
              <a:spcBef>
                <a:spcPts val="0"/>
              </a:spcBef>
              <a:spcAft>
                <a:spcPts val="0"/>
              </a:spcAft>
              <a:buClr>
                <a:schemeClr val="dk1"/>
              </a:buClr>
              <a:buSzPts val="1000"/>
              <a:buNone/>
              <a:defRPr sz="1000">
                <a:solidFill>
                  <a:schemeClr val="dk1"/>
                </a:solidFill>
              </a:defRPr>
            </a:lvl6pPr>
            <a:lvl7pPr lvl="6">
              <a:spcBef>
                <a:spcPts val="0"/>
              </a:spcBef>
              <a:spcAft>
                <a:spcPts val="0"/>
              </a:spcAft>
              <a:buClr>
                <a:schemeClr val="dk1"/>
              </a:buClr>
              <a:buSzPts val="1000"/>
              <a:buNone/>
              <a:defRPr sz="1000">
                <a:solidFill>
                  <a:schemeClr val="dk1"/>
                </a:solidFill>
              </a:defRPr>
            </a:lvl7pPr>
            <a:lvl8pPr lvl="7">
              <a:spcBef>
                <a:spcPts val="0"/>
              </a:spcBef>
              <a:spcAft>
                <a:spcPts val="0"/>
              </a:spcAft>
              <a:buClr>
                <a:schemeClr val="dk1"/>
              </a:buClr>
              <a:buSzPts val="1000"/>
              <a:buNone/>
              <a:defRPr sz="1000">
                <a:solidFill>
                  <a:schemeClr val="dk1"/>
                </a:solidFill>
              </a:defRPr>
            </a:lvl8pPr>
            <a:lvl9pPr lvl="8">
              <a:spcBef>
                <a:spcPts val="0"/>
              </a:spcBef>
              <a:spcAft>
                <a:spcPts val="0"/>
              </a:spcAft>
              <a:buClr>
                <a:schemeClr val="dk1"/>
              </a:buClr>
              <a:buSzPts val="1000"/>
              <a:buNone/>
              <a:defRPr sz="1000">
                <a:solidFill>
                  <a:schemeClr val="dk1"/>
                </a:solidFill>
              </a:defRPr>
            </a:lvl9pPr>
          </a:lstStyle>
          <a:p/>
        </p:txBody>
      </p:sp>
      <p:sp>
        <p:nvSpPr>
          <p:cNvPr id="295" name="Google Shape;295;p38"/>
          <p:cNvSpPr txBox="1"/>
          <p:nvPr>
            <p:ph idx="9" type="subTitle"/>
          </p:nvPr>
        </p:nvSpPr>
        <p:spPr>
          <a:xfrm>
            <a:off x="361975" y="3575375"/>
            <a:ext cx="2321700" cy="219600"/>
          </a:xfrm>
          <a:prstGeom prst="rect">
            <a:avLst/>
          </a:prstGeom>
        </p:spPr>
        <p:txBody>
          <a:bodyPr anchorCtr="0" anchor="ctr" bIns="0" lIns="0" spcFirstLastPara="1" rIns="0" wrap="square" tIns="0">
            <a:noAutofit/>
          </a:bodyPr>
          <a:lstStyle>
            <a:lvl1pPr lvl="0">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1pPr>
            <a:lvl2pPr lvl="1">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2pPr>
            <a:lvl3pPr lvl="2">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3pPr>
            <a:lvl4pPr lvl="3">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4pPr>
            <a:lvl5pPr lvl="4">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5pPr>
            <a:lvl6pPr lvl="5">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6pPr>
            <a:lvl7pPr lvl="6">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7pPr>
            <a:lvl8pPr lvl="7">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8pPr>
            <a:lvl9pPr lvl="8">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9pPr>
          </a:lstStyle>
          <a:p/>
        </p:txBody>
      </p:sp>
      <p:sp>
        <p:nvSpPr>
          <p:cNvPr id="296" name="Google Shape;296;p38"/>
          <p:cNvSpPr txBox="1"/>
          <p:nvPr>
            <p:ph idx="13" type="subTitle"/>
          </p:nvPr>
        </p:nvSpPr>
        <p:spPr>
          <a:xfrm>
            <a:off x="3411825" y="3864775"/>
            <a:ext cx="2321700" cy="1878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600"/>
              <a:buNone/>
              <a:defRPr sz="1600">
                <a:solidFill>
                  <a:schemeClr val="dk1"/>
                </a:solidFill>
              </a:defRPr>
            </a:lvl1pPr>
            <a:lvl2pPr lvl="1">
              <a:spcBef>
                <a:spcPts val="0"/>
              </a:spcBef>
              <a:spcAft>
                <a:spcPts val="0"/>
              </a:spcAft>
              <a:buClr>
                <a:schemeClr val="dk1"/>
              </a:buClr>
              <a:buSzPts val="1000"/>
              <a:buNone/>
              <a:defRPr sz="1000">
                <a:solidFill>
                  <a:schemeClr val="dk1"/>
                </a:solidFill>
              </a:defRPr>
            </a:lvl2pPr>
            <a:lvl3pPr lvl="2">
              <a:spcBef>
                <a:spcPts val="0"/>
              </a:spcBef>
              <a:spcAft>
                <a:spcPts val="0"/>
              </a:spcAft>
              <a:buClr>
                <a:schemeClr val="dk1"/>
              </a:buClr>
              <a:buSzPts val="1000"/>
              <a:buNone/>
              <a:defRPr sz="1000">
                <a:solidFill>
                  <a:schemeClr val="dk1"/>
                </a:solidFill>
              </a:defRPr>
            </a:lvl3pPr>
            <a:lvl4pPr lvl="3">
              <a:spcBef>
                <a:spcPts val="0"/>
              </a:spcBef>
              <a:spcAft>
                <a:spcPts val="0"/>
              </a:spcAft>
              <a:buClr>
                <a:schemeClr val="dk1"/>
              </a:buClr>
              <a:buSzPts val="1000"/>
              <a:buNone/>
              <a:defRPr sz="1000">
                <a:solidFill>
                  <a:schemeClr val="dk1"/>
                </a:solidFill>
              </a:defRPr>
            </a:lvl4pPr>
            <a:lvl5pPr lvl="4">
              <a:spcBef>
                <a:spcPts val="0"/>
              </a:spcBef>
              <a:spcAft>
                <a:spcPts val="0"/>
              </a:spcAft>
              <a:buClr>
                <a:schemeClr val="dk1"/>
              </a:buClr>
              <a:buSzPts val="1000"/>
              <a:buNone/>
              <a:defRPr sz="1000">
                <a:solidFill>
                  <a:schemeClr val="dk1"/>
                </a:solidFill>
              </a:defRPr>
            </a:lvl5pPr>
            <a:lvl6pPr lvl="5">
              <a:spcBef>
                <a:spcPts val="0"/>
              </a:spcBef>
              <a:spcAft>
                <a:spcPts val="0"/>
              </a:spcAft>
              <a:buClr>
                <a:schemeClr val="dk1"/>
              </a:buClr>
              <a:buSzPts val="1000"/>
              <a:buNone/>
              <a:defRPr sz="1000">
                <a:solidFill>
                  <a:schemeClr val="dk1"/>
                </a:solidFill>
              </a:defRPr>
            </a:lvl6pPr>
            <a:lvl7pPr lvl="6">
              <a:spcBef>
                <a:spcPts val="0"/>
              </a:spcBef>
              <a:spcAft>
                <a:spcPts val="0"/>
              </a:spcAft>
              <a:buClr>
                <a:schemeClr val="dk1"/>
              </a:buClr>
              <a:buSzPts val="1000"/>
              <a:buNone/>
              <a:defRPr sz="1000">
                <a:solidFill>
                  <a:schemeClr val="dk1"/>
                </a:solidFill>
              </a:defRPr>
            </a:lvl7pPr>
            <a:lvl8pPr lvl="7">
              <a:spcBef>
                <a:spcPts val="0"/>
              </a:spcBef>
              <a:spcAft>
                <a:spcPts val="0"/>
              </a:spcAft>
              <a:buClr>
                <a:schemeClr val="dk1"/>
              </a:buClr>
              <a:buSzPts val="1000"/>
              <a:buNone/>
              <a:defRPr sz="1000">
                <a:solidFill>
                  <a:schemeClr val="dk1"/>
                </a:solidFill>
              </a:defRPr>
            </a:lvl8pPr>
            <a:lvl9pPr lvl="8">
              <a:spcBef>
                <a:spcPts val="0"/>
              </a:spcBef>
              <a:spcAft>
                <a:spcPts val="0"/>
              </a:spcAft>
              <a:buClr>
                <a:schemeClr val="dk1"/>
              </a:buClr>
              <a:buSzPts val="1000"/>
              <a:buNone/>
              <a:defRPr sz="1000">
                <a:solidFill>
                  <a:schemeClr val="dk1"/>
                </a:solidFill>
              </a:defRPr>
            </a:lvl9pPr>
          </a:lstStyle>
          <a:p/>
        </p:txBody>
      </p:sp>
      <p:sp>
        <p:nvSpPr>
          <p:cNvPr id="297" name="Google Shape;297;p38"/>
          <p:cNvSpPr txBox="1"/>
          <p:nvPr>
            <p:ph idx="14" type="subTitle"/>
          </p:nvPr>
        </p:nvSpPr>
        <p:spPr>
          <a:xfrm>
            <a:off x="3410600" y="3575375"/>
            <a:ext cx="2321700" cy="219600"/>
          </a:xfrm>
          <a:prstGeom prst="rect">
            <a:avLst/>
          </a:prstGeom>
        </p:spPr>
        <p:txBody>
          <a:bodyPr anchorCtr="0" anchor="ctr" bIns="0" lIns="0" spcFirstLastPara="1" rIns="0" wrap="square" tIns="0">
            <a:noAutofit/>
          </a:bodyPr>
          <a:lstStyle>
            <a:lvl1pPr lvl="0">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1pPr>
            <a:lvl2pPr lvl="1">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2pPr>
            <a:lvl3pPr lvl="2">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3pPr>
            <a:lvl4pPr lvl="3">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4pPr>
            <a:lvl5pPr lvl="4">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5pPr>
            <a:lvl6pPr lvl="5">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6pPr>
            <a:lvl7pPr lvl="6">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7pPr>
            <a:lvl8pPr lvl="7">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8pPr>
            <a:lvl9pPr lvl="8">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9pPr>
          </a:lstStyle>
          <a:p/>
        </p:txBody>
      </p:sp>
      <p:sp>
        <p:nvSpPr>
          <p:cNvPr id="298" name="Google Shape;298;p38"/>
          <p:cNvSpPr txBox="1"/>
          <p:nvPr>
            <p:ph idx="15" type="subTitle"/>
          </p:nvPr>
        </p:nvSpPr>
        <p:spPr>
          <a:xfrm>
            <a:off x="6460475" y="3864775"/>
            <a:ext cx="2321700" cy="1878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600"/>
              <a:buNone/>
              <a:defRPr sz="1600">
                <a:solidFill>
                  <a:schemeClr val="dk1"/>
                </a:solidFill>
              </a:defRPr>
            </a:lvl1pPr>
            <a:lvl2pPr lvl="1">
              <a:spcBef>
                <a:spcPts val="0"/>
              </a:spcBef>
              <a:spcAft>
                <a:spcPts val="0"/>
              </a:spcAft>
              <a:buClr>
                <a:schemeClr val="dk1"/>
              </a:buClr>
              <a:buSzPts val="1000"/>
              <a:buNone/>
              <a:defRPr sz="1000">
                <a:solidFill>
                  <a:schemeClr val="dk1"/>
                </a:solidFill>
              </a:defRPr>
            </a:lvl2pPr>
            <a:lvl3pPr lvl="2">
              <a:spcBef>
                <a:spcPts val="0"/>
              </a:spcBef>
              <a:spcAft>
                <a:spcPts val="0"/>
              </a:spcAft>
              <a:buClr>
                <a:schemeClr val="dk1"/>
              </a:buClr>
              <a:buSzPts val="1000"/>
              <a:buNone/>
              <a:defRPr sz="1000">
                <a:solidFill>
                  <a:schemeClr val="dk1"/>
                </a:solidFill>
              </a:defRPr>
            </a:lvl3pPr>
            <a:lvl4pPr lvl="3">
              <a:spcBef>
                <a:spcPts val="0"/>
              </a:spcBef>
              <a:spcAft>
                <a:spcPts val="0"/>
              </a:spcAft>
              <a:buClr>
                <a:schemeClr val="dk1"/>
              </a:buClr>
              <a:buSzPts val="1000"/>
              <a:buNone/>
              <a:defRPr sz="1000">
                <a:solidFill>
                  <a:schemeClr val="dk1"/>
                </a:solidFill>
              </a:defRPr>
            </a:lvl4pPr>
            <a:lvl5pPr lvl="4">
              <a:spcBef>
                <a:spcPts val="0"/>
              </a:spcBef>
              <a:spcAft>
                <a:spcPts val="0"/>
              </a:spcAft>
              <a:buClr>
                <a:schemeClr val="dk1"/>
              </a:buClr>
              <a:buSzPts val="1000"/>
              <a:buNone/>
              <a:defRPr sz="1000">
                <a:solidFill>
                  <a:schemeClr val="dk1"/>
                </a:solidFill>
              </a:defRPr>
            </a:lvl5pPr>
            <a:lvl6pPr lvl="5">
              <a:spcBef>
                <a:spcPts val="0"/>
              </a:spcBef>
              <a:spcAft>
                <a:spcPts val="0"/>
              </a:spcAft>
              <a:buClr>
                <a:schemeClr val="dk1"/>
              </a:buClr>
              <a:buSzPts val="1000"/>
              <a:buNone/>
              <a:defRPr sz="1000">
                <a:solidFill>
                  <a:schemeClr val="dk1"/>
                </a:solidFill>
              </a:defRPr>
            </a:lvl6pPr>
            <a:lvl7pPr lvl="6">
              <a:spcBef>
                <a:spcPts val="0"/>
              </a:spcBef>
              <a:spcAft>
                <a:spcPts val="0"/>
              </a:spcAft>
              <a:buClr>
                <a:schemeClr val="dk1"/>
              </a:buClr>
              <a:buSzPts val="1000"/>
              <a:buNone/>
              <a:defRPr sz="1000">
                <a:solidFill>
                  <a:schemeClr val="dk1"/>
                </a:solidFill>
              </a:defRPr>
            </a:lvl7pPr>
            <a:lvl8pPr lvl="7">
              <a:spcBef>
                <a:spcPts val="0"/>
              </a:spcBef>
              <a:spcAft>
                <a:spcPts val="0"/>
              </a:spcAft>
              <a:buClr>
                <a:schemeClr val="dk1"/>
              </a:buClr>
              <a:buSzPts val="1000"/>
              <a:buNone/>
              <a:defRPr sz="1000">
                <a:solidFill>
                  <a:schemeClr val="dk1"/>
                </a:solidFill>
              </a:defRPr>
            </a:lvl8pPr>
            <a:lvl9pPr lvl="8">
              <a:spcBef>
                <a:spcPts val="0"/>
              </a:spcBef>
              <a:spcAft>
                <a:spcPts val="0"/>
              </a:spcAft>
              <a:buClr>
                <a:schemeClr val="dk1"/>
              </a:buClr>
              <a:buSzPts val="1000"/>
              <a:buNone/>
              <a:defRPr sz="1000">
                <a:solidFill>
                  <a:schemeClr val="dk1"/>
                </a:solidFill>
              </a:defRPr>
            </a:lvl9pPr>
          </a:lstStyle>
          <a:p/>
        </p:txBody>
      </p:sp>
      <p:sp>
        <p:nvSpPr>
          <p:cNvPr id="299" name="Google Shape;299;p38"/>
          <p:cNvSpPr txBox="1"/>
          <p:nvPr>
            <p:ph idx="16" type="subTitle"/>
          </p:nvPr>
        </p:nvSpPr>
        <p:spPr>
          <a:xfrm>
            <a:off x="6459250" y="3575375"/>
            <a:ext cx="2321700" cy="219600"/>
          </a:xfrm>
          <a:prstGeom prst="rect">
            <a:avLst/>
          </a:prstGeom>
        </p:spPr>
        <p:txBody>
          <a:bodyPr anchorCtr="0" anchor="ctr" bIns="0" lIns="0" spcFirstLastPara="1" rIns="0" wrap="square" tIns="0">
            <a:noAutofit/>
          </a:bodyPr>
          <a:lstStyle>
            <a:lvl1pPr lvl="0">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1pPr>
            <a:lvl2pPr lvl="1">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2pPr>
            <a:lvl3pPr lvl="2">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3pPr>
            <a:lvl4pPr lvl="3">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4pPr>
            <a:lvl5pPr lvl="4">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5pPr>
            <a:lvl6pPr lvl="5">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6pPr>
            <a:lvl7pPr lvl="6">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7pPr>
            <a:lvl8pPr lvl="7">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8pPr>
            <a:lvl9pPr lvl="8">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udience - Alt 1">
  <p:cSld name="CUSTOM_4">
    <p:spTree>
      <p:nvGrpSpPr>
        <p:cNvPr id="300" name="Shape 300"/>
        <p:cNvGrpSpPr/>
        <p:nvPr/>
      </p:nvGrpSpPr>
      <p:grpSpPr>
        <a:xfrm>
          <a:off x="0" y="0"/>
          <a:ext cx="0" cy="0"/>
          <a:chOff x="0" y="0"/>
          <a:chExt cx="0" cy="0"/>
        </a:xfrm>
      </p:grpSpPr>
      <p:sp>
        <p:nvSpPr>
          <p:cNvPr id="301" name="Google Shape;301;p39"/>
          <p:cNvSpPr txBox="1"/>
          <p:nvPr>
            <p:ph idx="1" type="subTitle"/>
          </p:nvPr>
        </p:nvSpPr>
        <p:spPr>
          <a:xfrm>
            <a:off x="742900" y="2158550"/>
            <a:ext cx="3213000" cy="138600"/>
          </a:xfrm>
          <a:prstGeom prst="rect">
            <a:avLst/>
          </a:prstGeom>
        </p:spPr>
        <p:txBody>
          <a:bodyPr anchorCtr="0" anchor="t" bIns="0" lIns="0" spcFirstLastPara="1" rIns="0" wrap="square" tIns="0">
            <a:noAutofit/>
          </a:bodyPr>
          <a:lstStyle>
            <a:lvl1pPr lvl="0">
              <a:spcBef>
                <a:spcPts val="0"/>
              </a:spcBef>
              <a:spcAft>
                <a:spcPts val="0"/>
              </a:spcAft>
              <a:buSzPts val="1000"/>
              <a:buFont typeface="DM Sans SemiBold"/>
              <a:buNone/>
              <a:defRPr sz="1000">
                <a:latin typeface="DM Sans SemiBold"/>
                <a:ea typeface="DM Sans SemiBold"/>
                <a:cs typeface="DM Sans SemiBold"/>
                <a:sym typeface="DM Sans SemiBold"/>
              </a:defRPr>
            </a:lvl1pPr>
            <a:lvl2pPr lvl="1">
              <a:spcBef>
                <a:spcPts val="0"/>
              </a:spcBef>
              <a:spcAft>
                <a:spcPts val="0"/>
              </a:spcAft>
              <a:buSzPts val="1400"/>
              <a:buFont typeface="DM Sans SemiBold"/>
              <a:buNone/>
              <a:defRPr>
                <a:latin typeface="DM Sans SemiBold"/>
                <a:ea typeface="DM Sans SemiBold"/>
                <a:cs typeface="DM Sans SemiBold"/>
                <a:sym typeface="DM Sans SemiBold"/>
              </a:defRPr>
            </a:lvl2pPr>
            <a:lvl3pPr lvl="2">
              <a:spcBef>
                <a:spcPts val="0"/>
              </a:spcBef>
              <a:spcAft>
                <a:spcPts val="0"/>
              </a:spcAft>
              <a:buSzPts val="1400"/>
              <a:buFont typeface="DM Sans SemiBold"/>
              <a:buNone/>
              <a:defRPr>
                <a:latin typeface="DM Sans SemiBold"/>
                <a:ea typeface="DM Sans SemiBold"/>
                <a:cs typeface="DM Sans SemiBold"/>
                <a:sym typeface="DM Sans SemiBold"/>
              </a:defRPr>
            </a:lvl3pPr>
            <a:lvl4pPr lvl="3">
              <a:spcBef>
                <a:spcPts val="0"/>
              </a:spcBef>
              <a:spcAft>
                <a:spcPts val="0"/>
              </a:spcAft>
              <a:buSzPts val="1400"/>
              <a:buFont typeface="DM Sans SemiBold"/>
              <a:buNone/>
              <a:defRPr>
                <a:latin typeface="DM Sans SemiBold"/>
                <a:ea typeface="DM Sans SemiBold"/>
                <a:cs typeface="DM Sans SemiBold"/>
                <a:sym typeface="DM Sans SemiBold"/>
              </a:defRPr>
            </a:lvl4pPr>
            <a:lvl5pPr lvl="4">
              <a:spcBef>
                <a:spcPts val="0"/>
              </a:spcBef>
              <a:spcAft>
                <a:spcPts val="0"/>
              </a:spcAft>
              <a:buSzPts val="1400"/>
              <a:buFont typeface="DM Sans SemiBold"/>
              <a:buNone/>
              <a:defRPr>
                <a:latin typeface="DM Sans SemiBold"/>
                <a:ea typeface="DM Sans SemiBold"/>
                <a:cs typeface="DM Sans SemiBold"/>
                <a:sym typeface="DM Sans SemiBold"/>
              </a:defRPr>
            </a:lvl5pPr>
            <a:lvl6pPr lvl="5">
              <a:spcBef>
                <a:spcPts val="0"/>
              </a:spcBef>
              <a:spcAft>
                <a:spcPts val="0"/>
              </a:spcAft>
              <a:buSzPts val="1400"/>
              <a:buFont typeface="DM Sans SemiBold"/>
              <a:buNone/>
              <a:defRPr>
                <a:latin typeface="DM Sans SemiBold"/>
                <a:ea typeface="DM Sans SemiBold"/>
                <a:cs typeface="DM Sans SemiBold"/>
                <a:sym typeface="DM Sans SemiBold"/>
              </a:defRPr>
            </a:lvl6pPr>
            <a:lvl7pPr lvl="6">
              <a:spcBef>
                <a:spcPts val="0"/>
              </a:spcBef>
              <a:spcAft>
                <a:spcPts val="0"/>
              </a:spcAft>
              <a:buSzPts val="1400"/>
              <a:buFont typeface="DM Sans SemiBold"/>
              <a:buNone/>
              <a:defRPr>
                <a:latin typeface="DM Sans SemiBold"/>
                <a:ea typeface="DM Sans SemiBold"/>
                <a:cs typeface="DM Sans SemiBold"/>
                <a:sym typeface="DM Sans SemiBold"/>
              </a:defRPr>
            </a:lvl7pPr>
            <a:lvl8pPr lvl="7">
              <a:spcBef>
                <a:spcPts val="0"/>
              </a:spcBef>
              <a:spcAft>
                <a:spcPts val="0"/>
              </a:spcAft>
              <a:buSzPts val="1400"/>
              <a:buFont typeface="DM Sans SemiBold"/>
              <a:buNone/>
              <a:defRPr>
                <a:latin typeface="DM Sans SemiBold"/>
                <a:ea typeface="DM Sans SemiBold"/>
                <a:cs typeface="DM Sans SemiBold"/>
                <a:sym typeface="DM Sans SemiBold"/>
              </a:defRPr>
            </a:lvl8pPr>
            <a:lvl9pPr lvl="8">
              <a:spcBef>
                <a:spcPts val="0"/>
              </a:spcBef>
              <a:spcAft>
                <a:spcPts val="0"/>
              </a:spcAft>
              <a:buSzPts val="1400"/>
              <a:buFont typeface="DM Sans SemiBold"/>
              <a:buNone/>
              <a:defRPr>
                <a:latin typeface="DM Sans SemiBold"/>
                <a:ea typeface="DM Sans SemiBold"/>
                <a:cs typeface="DM Sans SemiBold"/>
                <a:sym typeface="DM Sans SemiBold"/>
              </a:defRPr>
            </a:lvl9pPr>
          </a:lstStyle>
          <a:p/>
        </p:txBody>
      </p:sp>
      <p:sp>
        <p:nvSpPr>
          <p:cNvPr id="302" name="Google Shape;302;p39"/>
          <p:cNvSpPr txBox="1"/>
          <p:nvPr>
            <p:ph idx="2" type="body"/>
          </p:nvPr>
        </p:nvSpPr>
        <p:spPr>
          <a:xfrm>
            <a:off x="742900" y="2381875"/>
            <a:ext cx="3213000" cy="461700"/>
          </a:xfrm>
          <a:prstGeom prst="rect">
            <a:avLst/>
          </a:prstGeom>
          <a:noFill/>
        </p:spPr>
        <p:txBody>
          <a:bodyPr anchorCtr="0" anchor="t" bIns="0" lIns="0" spcFirstLastPara="1" rIns="0" wrap="square" tIns="0">
            <a:noAutofit/>
          </a:bodyPr>
          <a:lstStyle>
            <a:lvl1pPr indent="-292100" lvl="0" marL="4572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1pPr>
            <a:lvl2pPr indent="-292100" lvl="1" marL="9144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2pPr>
            <a:lvl3pPr indent="-292100" lvl="2" marL="13716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3pPr>
            <a:lvl4pPr indent="-292100" lvl="3" marL="18288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4pPr>
            <a:lvl5pPr indent="-292100" lvl="4" marL="22860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5pPr>
            <a:lvl6pPr indent="-292100" lvl="5" marL="27432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6pPr>
            <a:lvl7pPr indent="-292100" lvl="6" marL="32004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7pPr>
            <a:lvl8pPr indent="-292100" lvl="7" marL="36576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8pPr>
            <a:lvl9pPr indent="-292100" lvl="8" marL="41148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9pPr>
          </a:lstStyle>
          <a:p/>
        </p:txBody>
      </p:sp>
      <p:sp>
        <p:nvSpPr>
          <p:cNvPr id="303" name="Google Shape;303;p39"/>
          <p:cNvSpPr/>
          <p:nvPr>
            <p:ph idx="3" type="pic"/>
          </p:nvPr>
        </p:nvSpPr>
        <p:spPr>
          <a:xfrm>
            <a:off x="5402575" y="0"/>
            <a:ext cx="3739800" cy="3129600"/>
          </a:xfrm>
          <a:prstGeom prst="rect">
            <a:avLst/>
          </a:prstGeom>
          <a:noFill/>
          <a:ln cap="flat" cmpd="sng" w="9525">
            <a:solidFill>
              <a:schemeClr val="accent6"/>
            </a:solidFill>
            <a:prstDash val="solid"/>
            <a:round/>
            <a:headEnd len="sm" w="sm" type="none"/>
            <a:tailEnd len="sm" w="sm" type="none"/>
          </a:ln>
        </p:spPr>
      </p:sp>
      <p:sp>
        <p:nvSpPr>
          <p:cNvPr id="304" name="Google Shape;304;p39"/>
          <p:cNvSpPr txBox="1"/>
          <p:nvPr>
            <p:ph type="title"/>
          </p:nvPr>
        </p:nvSpPr>
        <p:spPr>
          <a:xfrm>
            <a:off x="361975" y="988550"/>
            <a:ext cx="4297200" cy="587700"/>
          </a:xfrm>
          <a:prstGeom prst="rect">
            <a:avLst/>
          </a:prstGeom>
        </p:spPr>
        <p:txBody>
          <a:bodyPr anchorCtr="0" anchor="t" bIns="0" lIns="0" spcFirstLastPara="1" rIns="0" wrap="square" tIns="0">
            <a:spAutoFit/>
          </a:bodyPr>
          <a:lstStyle>
            <a:lvl1pPr lvl="0">
              <a:lnSpc>
                <a:spcPct val="90000"/>
              </a:lnSpc>
              <a:spcBef>
                <a:spcPts val="0"/>
              </a:spcBef>
              <a:spcAft>
                <a:spcPts val="0"/>
              </a:spcAft>
              <a:buNone/>
              <a:defRPr sz="2200"/>
            </a:lvl1pPr>
            <a:lvl2pPr lvl="1">
              <a:lnSpc>
                <a:spcPct val="90000"/>
              </a:lnSpc>
              <a:spcBef>
                <a:spcPts val="0"/>
              </a:spcBef>
              <a:spcAft>
                <a:spcPts val="0"/>
              </a:spcAft>
              <a:buNone/>
              <a:defRPr sz="2200"/>
            </a:lvl2pPr>
            <a:lvl3pPr lvl="2">
              <a:lnSpc>
                <a:spcPct val="90000"/>
              </a:lnSpc>
              <a:spcBef>
                <a:spcPts val="0"/>
              </a:spcBef>
              <a:spcAft>
                <a:spcPts val="0"/>
              </a:spcAft>
              <a:buNone/>
              <a:defRPr sz="2200"/>
            </a:lvl3pPr>
            <a:lvl4pPr lvl="3">
              <a:lnSpc>
                <a:spcPct val="90000"/>
              </a:lnSpc>
              <a:spcBef>
                <a:spcPts val="0"/>
              </a:spcBef>
              <a:spcAft>
                <a:spcPts val="0"/>
              </a:spcAft>
              <a:buNone/>
              <a:defRPr sz="2200"/>
            </a:lvl4pPr>
            <a:lvl5pPr lvl="4">
              <a:lnSpc>
                <a:spcPct val="90000"/>
              </a:lnSpc>
              <a:spcBef>
                <a:spcPts val="0"/>
              </a:spcBef>
              <a:spcAft>
                <a:spcPts val="0"/>
              </a:spcAft>
              <a:buNone/>
              <a:defRPr sz="2200"/>
            </a:lvl5pPr>
            <a:lvl6pPr lvl="5">
              <a:lnSpc>
                <a:spcPct val="90000"/>
              </a:lnSpc>
              <a:spcBef>
                <a:spcPts val="0"/>
              </a:spcBef>
              <a:spcAft>
                <a:spcPts val="0"/>
              </a:spcAft>
              <a:buNone/>
              <a:defRPr sz="2200"/>
            </a:lvl6pPr>
            <a:lvl7pPr lvl="6">
              <a:lnSpc>
                <a:spcPct val="90000"/>
              </a:lnSpc>
              <a:spcBef>
                <a:spcPts val="0"/>
              </a:spcBef>
              <a:spcAft>
                <a:spcPts val="0"/>
              </a:spcAft>
              <a:buNone/>
              <a:defRPr sz="2200"/>
            </a:lvl7pPr>
            <a:lvl8pPr lvl="7">
              <a:lnSpc>
                <a:spcPct val="90000"/>
              </a:lnSpc>
              <a:spcBef>
                <a:spcPts val="0"/>
              </a:spcBef>
              <a:spcAft>
                <a:spcPts val="0"/>
              </a:spcAft>
              <a:buNone/>
              <a:defRPr sz="2200"/>
            </a:lvl8pPr>
            <a:lvl9pPr lvl="8">
              <a:lnSpc>
                <a:spcPct val="90000"/>
              </a:lnSpc>
              <a:spcBef>
                <a:spcPts val="0"/>
              </a:spcBef>
              <a:spcAft>
                <a:spcPts val="0"/>
              </a:spcAft>
              <a:buNone/>
              <a:defRPr sz="2200"/>
            </a:lvl9pPr>
          </a:lstStyle>
          <a:p/>
        </p:txBody>
      </p:sp>
      <p:sp>
        <p:nvSpPr>
          <p:cNvPr id="305" name="Google Shape;305;p39"/>
          <p:cNvSpPr txBox="1"/>
          <p:nvPr>
            <p:ph idx="4" type="subTitle"/>
          </p:nvPr>
        </p:nvSpPr>
        <p:spPr>
          <a:xfrm>
            <a:off x="361975" y="732775"/>
            <a:ext cx="4163100" cy="138600"/>
          </a:xfrm>
          <a:prstGeom prst="rect">
            <a:avLst/>
          </a:prstGeom>
        </p:spPr>
        <p:txBody>
          <a:bodyPr anchorCtr="0" anchor="b" bIns="0" lIns="0" spcFirstLastPara="1" rIns="0" wrap="square" tIns="0">
            <a:spAutoFit/>
          </a:bodyPr>
          <a:lstStyle>
            <a:lvl1pPr lvl="0">
              <a:spcBef>
                <a:spcPts val="0"/>
              </a:spcBef>
              <a:spcAft>
                <a:spcPts val="0"/>
              </a:spcAft>
              <a:buSzPts val="1000"/>
              <a:buFont typeface="DM Sans Light"/>
              <a:buNone/>
              <a:defRPr sz="1000">
                <a:latin typeface="DM Sans Light"/>
                <a:ea typeface="DM Sans Light"/>
                <a:cs typeface="DM Sans Light"/>
                <a:sym typeface="DM Sans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6" name="Google Shape;306;p39"/>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lt1"/>
                </a:solidFill>
                <a:latin typeface="DM Sans"/>
                <a:ea typeface="DM Sans"/>
                <a:cs typeface="DM Sans"/>
                <a:sym typeface="DM Sans"/>
              </a:defRPr>
            </a:lvl1pPr>
            <a:lvl2pPr lvl="1" algn="r">
              <a:buNone/>
              <a:defRPr sz="700">
                <a:solidFill>
                  <a:schemeClr val="lt1"/>
                </a:solidFill>
                <a:latin typeface="DM Sans"/>
                <a:ea typeface="DM Sans"/>
                <a:cs typeface="DM Sans"/>
                <a:sym typeface="DM Sans"/>
              </a:defRPr>
            </a:lvl2pPr>
            <a:lvl3pPr lvl="2" algn="r">
              <a:buNone/>
              <a:defRPr sz="700">
                <a:solidFill>
                  <a:schemeClr val="lt1"/>
                </a:solidFill>
                <a:latin typeface="DM Sans"/>
                <a:ea typeface="DM Sans"/>
                <a:cs typeface="DM Sans"/>
                <a:sym typeface="DM Sans"/>
              </a:defRPr>
            </a:lvl3pPr>
            <a:lvl4pPr lvl="3" algn="r">
              <a:buNone/>
              <a:defRPr sz="700">
                <a:solidFill>
                  <a:schemeClr val="lt1"/>
                </a:solidFill>
                <a:latin typeface="DM Sans"/>
                <a:ea typeface="DM Sans"/>
                <a:cs typeface="DM Sans"/>
                <a:sym typeface="DM Sans"/>
              </a:defRPr>
            </a:lvl4pPr>
            <a:lvl5pPr lvl="4" algn="r">
              <a:buNone/>
              <a:defRPr sz="700">
                <a:solidFill>
                  <a:schemeClr val="lt1"/>
                </a:solidFill>
                <a:latin typeface="DM Sans"/>
                <a:ea typeface="DM Sans"/>
                <a:cs typeface="DM Sans"/>
                <a:sym typeface="DM Sans"/>
              </a:defRPr>
            </a:lvl5pPr>
            <a:lvl6pPr lvl="5" algn="r">
              <a:buNone/>
              <a:defRPr sz="700">
                <a:solidFill>
                  <a:schemeClr val="lt1"/>
                </a:solidFill>
                <a:latin typeface="DM Sans"/>
                <a:ea typeface="DM Sans"/>
                <a:cs typeface="DM Sans"/>
                <a:sym typeface="DM Sans"/>
              </a:defRPr>
            </a:lvl6pPr>
            <a:lvl7pPr lvl="6" algn="r">
              <a:buNone/>
              <a:defRPr sz="700">
                <a:solidFill>
                  <a:schemeClr val="lt1"/>
                </a:solidFill>
                <a:latin typeface="DM Sans"/>
                <a:ea typeface="DM Sans"/>
                <a:cs typeface="DM Sans"/>
                <a:sym typeface="DM Sans"/>
              </a:defRPr>
            </a:lvl7pPr>
            <a:lvl8pPr lvl="7" algn="r">
              <a:buNone/>
              <a:defRPr sz="700">
                <a:solidFill>
                  <a:schemeClr val="lt1"/>
                </a:solidFill>
                <a:latin typeface="DM Sans"/>
                <a:ea typeface="DM Sans"/>
                <a:cs typeface="DM Sans"/>
                <a:sym typeface="DM Sans"/>
              </a:defRPr>
            </a:lvl8pPr>
            <a:lvl9pPr lvl="8" algn="r">
              <a:buNone/>
              <a:defRPr sz="700">
                <a:solidFill>
                  <a:schemeClr val="lt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307" name="Google Shape;307;p39"/>
          <p:cNvSpPr txBox="1"/>
          <p:nvPr>
            <p:ph idx="5"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SzPts val="700"/>
              <a:buFont typeface="DM Sans"/>
              <a:buNone/>
              <a:defRPr sz="700">
                <a:latin typeface="DM Sans"/>
                <a:ea typeface="DM Sans"/>
                <a:cs typeface="DM Sans"/>
                <a:sym typeface="DM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8" name="Google Shape;308;p39"/>
          <p:cNvSpPr txBox="1"/>
          <p:nvPr>
            <p:ph idx="6" type="subTitle"/>
          </p:nvPr>
        </p:nvSpPr>
        <p:spPr>
          <a:xfrm>
            <a:off x="5785175" y="3335324"/>
            <a:ext cx="2991600" cy="277200"/>
          </a:xfrm>
          <a:prstGeom prst="rect">
            <a:avLst/>
          </a:prstGeom>
        </p:spPr>
        <p:txBody>
          <a:bodyPr anchorCtr="0" anchor="t" bIns="0" lIns="0" spcFirstLastPara="1" rIns="0" wrap="square" tIns="0">
            <a:sp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09" name="Google Shape;309;p39"/>
          <p:cNvSpPr txBox="1"/>
          <p:nvPr>
            <p:ph idx="7" type="subTitle"/>
          </p:nvPr>
        </p:nvSpPr>
        <p:spPr>
          <a:xfrm>
            <a:off x="742900" y="3910855"/>
            <a:ext cx="3213000" cy="138600"/>
          </a:xfrm>
          <a:prstGeom prst="rect">
            <a:avLst/>
          </a:prstGeom>
          <a:noFill/>
        </p:spPr>
        <p:txBody>
          <a:bodyPr anchorCtr="0" anchor="t" bIns="0" lIns="0" spcFirstLastPara="1" rIns="0" wrap="square" tIns="0">
            <a:noAutofit/>
          </a:bodyPr>
          <a:lstStyle>
            <a:lvl1pPr lvl="0">
              <a:spcBef>
                <a:spcPts val="0"/>
              </a:spcBef>
              <a:spcAft>
                <a:spcPts val="0"/>
              </a:spcAft>
              <a:buSzPts val="1000"/>
              <a:buFont typeface="DM Sans SemiBold"/>
              <a:buNone/>
              <a:defRPr sz="1000">
                <a:latin typeface="DM Sans SemiBold"/>
                <a:ea typeface="DM Sans SemiBold"/>
                <a:cs typeface="DM Sans SemiBold"/>
                <a:sym typeface="DM Sans SemiBold"/>
              </a:defRPr>
            </a:lvl1pPr>
            <a:lvl2pPr lvl="1">
              <a:spcBef>
                <a:spcPts val="0"/>
              </a:spcBef>
              <a:spcAft>
                <a:spcPts val="0"/>
              </a:spcAft>
              <a:buSzPts val="1400"/>
              <a:buFont typeface="DM Sans SemiBold"/>
              <a:buNone/>
              <a:defRPr>
                <a:latin typeface="DM Sans SemiBold"/>
                <a:ea typeface="DM Sans SemiBold"/>
                <a:cs typeface="DM Sans SemiBold"/>
                <a:sym typeface="DM Sans SemiBold"/>
              </a:defRPr>
            </a:lvl2pPr>
            <a:lvl3pPr lvl="2">
              <a:spcBef>
                <a:spcPts val="0"/>
              </a:spcBef>
              <a:spcAft>
                <a:spcPts val="0"/>
              </a:spcAft>
              <a:buSzPts val="1400"/>
              <a:buFont typeface="DM Sans SemiBold"/>
              <a:buNone/>
              <a:defRPr>
                <a:latin typeface="DM Sans SemiBold"/>
                <a:ea typeface="DM Sans SemiBold"/>
                <a:cs typeface="DM Sans SemiBold"/>
                <a:sym typeface="DM Sans SemiBold"/>
              </a:defRPr>
            </a:lvl3pPr>
            <a:lvl4pPr lvl="3">
              <a:spcBef>
                <a:spcPts val="0"/>
              </a:spcBef>
              <a:spcAft>
                <a:spcPts val="0"/>
              </a:spcAft>
              <a:buSzPts val="1400"/>
              <a:buFont typeface="DM Sans SemiBold"/>
              <a:buNone/>
              <a:defRPr>
                <a:latin typeface="DM Sans SemiBold"/>
                <a:ea typeface="DM Sans SemiBold"/>
                <a:cs typeface="DM Sans SemiBold"/>
                <a:sym typeface="DM Sans SemiBold"/>
              </a:defRPr>
            </a:lvl4pPr>
            <a:lvl5pPr lvl="4">
              <a:spcBef>
                <a:spcPts val="0"/>
              </a:spcBef>
              <a:spcAft>
                <a:spcPts val="0"/>
              </a:spcAft>
              <a:buSzPts val="1400"/>
              <a:buFont typeface="DM Sans SemiBold"/>
              <a:buNone/>
              <a:defRPr>
                <a:latin typeface="DM Sans SemiBold"/>
                <a:ea typeface="DM Sans SemiBold"/>
                <a:cs typeface="DM Sans SemiBold"/>
                <a:sym typeface="DM Sans SemiBold"/>
              </a:defRPr>
            </a:lvl5pPr>
            <a:lvl6pPr lvl="5">
              <a:spcBef>
                <a:spcPts val="0"/>
              </a:spcBef>
              <a:spcAft>
                <a:spcPts val="0"/>
              </a:spcAft>
              <a:buSzPts val="1400"/>
              <a:buFont typeface="DM Sans SemiBold"/>
              <a:buNone/>
              <a:defRPr>
                <a:latin typeface="DM Sans SemiBold"/>
                <a:ea typeface="DM Sans SemiBold"/>
                <a:cs typeface="DM Sans SemiBold"/>
                <a:sym typeface="DM Sans SemiBold"/>
              </a:defRPr>
            </a:lvl6pPr>
            <a:lvl7pPr lvl="6">
              <a:spcBef>
                <a:spcPts val="0"/>
              </a:spcBef>
              <a:spcAft>
                <a:spcPts val="0"/>
              </a:spcAft>
              <a:buSzPts val="1400"/>
              <a:buFont typeface="DM Sans SemiBold"/>
              <a:buNone/>
              <a:defRPr>
                <a:latin typeface="DM Sans SemiBold"/>
                <a:ea typeface="DM Sans SemiBold"/>
                <a:cs typeface="DM Sans SemiBold"/>
                <a:sym typeface="DM Sans SemiBold"/>
              </a:defRPr>
            </a:lvl7pPr>
            <a:lvl8pPr lvl="7">
              <a:spcBef>
                <a:spcPts val="0"/>
              </a:spcBef>
              <a:spcAft>
                <a:spcPts val="0"/>
              </a:spcAft>
              <a:buSzPts val="1400"/>
              <a:buFont typeface="DM Sans SemiBold"/>
              <a:buNone/>
              <a:defRPr>
                <a:latin typeface="DM Sans SemiBold"/>
                <a:ea typeface="DM Sans SemiBold"/>
                <a:cs typeface="DM Sans SemiBold"/>
                <a:sym typeface="DM Sans SemiBold"/>
              </a:defRPr>
            </a:lvl8pPr>
            <a:lvl9pPr lvl="8">
              <a:spcBef>
                <a:spcPts val="0"/>
              </a:spcBef>
              <a:spcAft>
                <a:spcPts val="0"/>
              </a:spcAft>
              <a:buSzPts val="1400"/>
              <a:buFont typeface="DM Sans SemiBold"/>
              <a:buNone/>
              <a:defRPr>
                <a:latin typeface="DM Sans SemiBold"/>
                <a:ea typeface="DM Sans SemiBold"/>
                <a:cs typeface="DM Sans SemiBold"/>
                <a:sym typeface="DM Sans SemiBold"/>
              </a:defRPr>
            </a:lvl9pPr>
          </a:lstStyle>
          <a:p/>
        </p:txBody>
      </p:sp>
      <p:sp>
        <p:nvSpPr>
          <p:cNvPr id="310" name="Google Shape;310;p39"/>
          <p:cNvSpPr txBox="1"/>
          <p:nvPr>
            <p:ph idx="8" type="body"/>
          </p:nvPr>
        </p:nvSpPr>
        <p:spPr>
          <a:xfrm>
            <a:off x="742900" y="4134180"/>
            <a:ext cx="3213000" cy="4617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1pPr>
            <a:lvl2pPr indent="-292100" lvl="1" marL="9144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2pPr>
            <a:lvl3pPr indent="-292100" lvl="2" marL="13716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3pPr>
            <a:lvl4pPr indent="-292100" lvl="3" marL="18288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4pPr>
            <a:lvl5pPr indent="-292100" lvl="4" marL="22860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5pPr>
            <a:lvl6pPr indent="-292100" lvl="5" marL="27432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6pPr>
            <a:lvl7pPr indent="-292100" lvl="6" marL="32004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7pPr>
            <a:lvl8pPr indent="-292100" lvl="7" marL="36576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8pPr>
            <a:lvl9pPr indent="-292100" lvl="8" marL="41148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9pPr>
          </a:lstStyle>
          <a:p/>
        </p:txBody>
      </p:sp>
      <p:sp>
        <p:nvSpPr>
          <p:cNvPr id="311" name="Google Shape;311;p39"/>
          <p:cNvSpPr txBox="1"/>
          <p:nvPr>
            <p:ph idx="9" type="subTitle"/>
          </p:nvPr>
        </p:nvSpPr>
        <p:spPr>
          <a:xfrm>
            <a:off x="742900" y="3050778"/>
            <a:ext cx="3213000" cy="138600"/>
          </a:xfrm>
          <a:prstGeom prst="rect">
            <a:avLst/>
          </a:prstGeom>
          <a:noFill/>
        </p:spPr>
        <p:txBody>
          <a:bodyPr anchorCtr="0" anchor="t" bIns="0" lIns="0" spcFirstLastPara="1" rIns="0" wrap="square" tIns="0">
            <a:noAutofit/>
          </a:bodyPr>
          <a:lstStyle>
            <a:lvl1pPr lvl="0">
              <a:spcBef>
                <a:spcPts val="0"/>
              </a:spcBef>
              <a:spcAft>
                <a:spcPts val="0"/>
              </a:spcAft>
              <a:buSzPts val="1000"/>
              <a:buFont typeface="DM Sans SemiBold"/>
              <a:buNone/>
              <a:defRPr sz="1000">
                <a:latin typeface="DM Sans SemiBold"/>
                <a:ea typeface="DM Sans SemiBold"/>
                <a:cs typeface="DM Sans SemiBold"/>
                <a:sym typeface="DM Sans SemiBold"/>
              </a:defRPr>
            </a:lvl1pPr>
            <a:lvl2pPr lvl="1">
              <a:spcBef>
                <a:spcPts val="0"/>
              </a:spcBef>
              <a:spcAft>
                <a:spcPts val="0"/>
              </a:spcAft>
              <a:buSzPts val="1400"/>
              <a:buFont typeface="DM Sans SemiBold"/>
              <a:buNone/>
              <a:defRPr>
                <a:latin typeface="DM Sans SemiBold"/>
                <a:ea typeface="DM Sans SemiBold"/>
                <a:cs typeface="DM Sans SemiBold"/>
                <a:sym typeface="DM Sans SemiBold"/>
              </a:defRPr>
            </a:lvl2pPr>
            <a:lvl3pPr lvl="2">
              <a:spcBef>
                <a:spcPts val="0"/>
              </a:spcBef>
              <a:spcAft>
                <a:spcPts val="0"/>
              </a:spcAft>
              <a:buSzPts val="1400"/>
              <a:buFont typeface="DM Sans SemiBold"/>
              <a:buNone/>
              <a:defRPr>
                <a:latin typeface="DM Sans SemiBold"/>
                <a:ea typeface="DM Sans SemiBold"/>
                <a:cs typeface="DM Sans SemiBold"/>
                <a:sym typeface="DM Sans SemiBold"/>
              </a:defRPr>
            </a:lvl3pPr>
            <a:lvl4pPr lvl="3">
              <a:spcBef>
                <a:spcPts val="0"/>
              </a:spcBef>
              <a:spcAft>
                <a:spcPts val="0"/>
              </a:spcAft>
              <a:buSzPts val="1400"/>
              <a:buFont typeface="DM Sans SemiBold"/>
              <a:buNone/>
              <a:defRPr>
                <a:latin typeface="DM Sans SemiBold"/>
                <a:ea typeface="DM Sans SemiBold"/>
                <a:cs typeface="DM Sans SemiBold"/>
                <a:sym typeface="DM Sans SemiBold"/>
              </a:defRPr>
            </a:lvl4pPr>
            <a:lvl5pPr lvl="4">
              <a:spcBef>
                <a:spcPts val="0"/>
              </a:spcBef>
              <a:spcAft>
                <a:spcPts val="0"/>
              </a:spcAft>
              <a:buSzPts val="1400"/>
              <a:buFont typeface="DM Sans SemiBold"/>
              <a:buNone/>
              <a:defRPr>
                <a:latin typeface="DM Sans SemiBold"/>
                <a:ea typeface="DM Sans SemiBold"/>
                <a:cs typeface="DM Sans SemiBold"/>
                <a:sym typeface="DM Sans SemiBold"/>
              </a:defRPr>
            </a:lvl5pPr>
            <a:lvl6pPr lvl="5">
              <a:spcBef>
                <a:spcPts val="0"/>
              </a:spcBef>
              <a:spcAft>
                <a:spcPts val="0"/>
              </a:spcAft>
              <a:buSzPts val="1400"/>
              <a:buFont typeface="DM Sans SemiBold"/>
              <a:buNone/>
              <a:defRPr>
                <a:latin typeface="DM Sans SemiBold"/>
                <a:ea typeface="DM Sans SemiBold"/>
                <a:cs typeface="DM Sans SemiBold"/>
                <a:sym typeface="DM Sans SemiBold"/>
              </a:defRPr>
            </a:lvl6pPr>
            <a:lvl7pPr lvl="6">
              <a:spcBef>
                <a:spcPts val="0"/>
              </a:spcBef>
              <a:spcAft>
                <a:spcPts val="0"/>
              </a:spcAft>
              <a:buSzPts val="1400"/>
              <a:buFont typeface="DM Sans SemiBold"/>
              <a:buNone/>
              <a:defRPr>
                <a:latin typeface="DM Sans SemiBold"/>
                <a:ea typeface="DM Sans SemiBold"/>
                <a:cs typeface="DM Sans SemiBold"/>
                <a:sym typeface="DM Sans SemiBold"/>
              </a:defRPr>
            </a:lvl7pPr>
            <a:lvl8pPr lvl="7">
              <a:spcBef>
                <a:spcPts val="0"/>
              </a:spcBef>
              <a:spcAft>
                <a:spcPts val="0"/>
              </a:spcAft>
              <a:buSzPts val="1400"/>
              <a:buFont typeface="DM Sans SemiBold"/>
              <a:buNone/>
              <a:defRPr>
                <a:latin typeface="DM Sans SemiBold"/>
                <a:ea typeface="DM Sans SemiBold"/>
                <a:cs typeface="DM Sans SemiBold"/>
                <a:sym typeface="DM Sans SemiBold"/>
              </a:defRPr>
            </a:lvl8pPr>
            <a:lvl9pPr lvl="8">
              <a:spcBef>
                <a:spcPts val="0"/>
              </a:spcBef>
              <a:spcAft>
                <a:spcPts val="0"/>
              </a:spcAft>
              <a:buSzPts val="1400"/>
              <a:buFont typeface="DM Sans SemiBold"/>
              <a:buNone/>
              <a:defRPr>
                <a:latin typeface="DM Sans SemiBold"/>
                <a:ea typeface="DM Sans SemiBold"/>
                <a:cs typeface="DM Sans SemiBold"/>
                <a:sym typeface="DM Sans SemiBold"/>
              </a:defRPr>
            </a:lvl9pPr>
          </a:lstStyle>
          <a:p/>
        </p:txBody>
      </p:sp>
      <p:sp>
        <p:nvSpPr>
          <p:cNvPr id="312" name="Google Shape;312;p39"/>
          <p:cNvSpPr txBox="1"/>
          <p:nvPr>
            <p:ph idx="13" type="body"/>
          </p:nvPr>
        </p:nvSpPr>
        <p:spPr>
          <a:xfrm>
            <a:off x="742900" y="3274103"/>
            <a:ext cx="3213000" cy="461700"/>
          </a:xfrm>
          <a:prstGeom prst="rect">
            <a:avLst/>
          </a:prstGeom>
          <a:noFill/>
        </p:spPr>
        <p:txBody>
          <a:bodyPr anchorCtr="0" anchor="t" bIns="0" lIns="0" spcFirstLastPara="1" rIns="0" wrap="square" tIns="0">
            <a:noAutofit/>
          </a:bodyPr>
          <a:lstStyle>
            <a:lvl1pPr indent="-292100" lvl="0" marL="4572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1pPr>
            <a:lvl2pPr indent="-292100" lvl="1" marL="9144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2pPr>
            <a:lvl3pPr indent="-292100" lvl="2" marL="13716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3pPr>
            <a:lvl4pPr indent="-292100" lvl="3" marL="18288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4pPr>
            <a:lvl5pPr indent="-292100" lvl="4" marL="22860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5pPr>
            <a:lvl6pPr indent="-292100" lvl="5" marL="27432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6pPr>
            <a:lvl7pPr indent="-292100" lvl="6" marL="32004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7pPr>
            <a:lvl8pPr indent="-292100" lvl="7" marL="36576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8pPr>
            <a:lvl9pPr indent="-292100" lvl="8" marL="41148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9pPr>
          </a:lstStyle>
          <a:p/>
        </p:txBody>
      </p:sp>
      <p:sp>
        <p:nvSpPr>
          <p:cNvPr id="313" name="Google Shape;313;p39"/>
          <p:cNvSpPr txBox="1"/>
          <p:nvPr>
            <p:ph idx="14" type="body"/>
          </p:nvPr>
        </p:nvSpPr>
        <p:spPr>
          <a:xfrm>
            <a:off x="5785175" y="4134175"/>
            <a:ext cx="2991600" cy="461700"/>
          </a:xfrm>
          <a:prstGeom prst="rect">
            <a:avLst/>
          </a:prstGeom>
        </p:spPr>
        <p:txBody>
          <a:bodyPr anchorCtr="0" anchor="b" bIns="0" lIns="0" spcFirstLastPara="1" rIns="0" wrap="square" tIns="0">
            <a:noAutofit/>
          </a:bodyPr>
          <a:lstStyle>
            <a:lvl1pPr indent="-292100" lvl="0" marL="457200">
              <a:spcBef>
                <a:spcPts val="0"/>
              </a:spcBef>
              <a:spcAft>
                <a:spcPts val="0"/>
              </a:spcAft>
              <a:buSzPts val="1000"/>
              <a:buFont typeface="DM Sans Light"/>
              <a:buChar char="●"/>
              <a:defRPr sz="1000">
                <a:latin typeface="DM Sans Light"/>
                <a:ea typeface="DM Sans Light"/>
                <a:cs typeface="DM Sans Light"/>
                <a:sym typeface="DM Sans Light"/>
              </a:defRPr>
            </a:lvl1pPr>
            <a:lvl2pPr indent="-292100" lvl="1" marL="914400">
              <a:spcBef>
                <a:spcPts val="800"/>
              </a:spcBef>
              <a:spcAft>
                <a:spcPts val="0"/>
              </a:spcAft>
              <a:buSzPts val="1000"/>
              <a:buFont typeface="DM Sans Light"/>
              <a:buChar char="○"/>
              <a:defRPr sz="1000">
                <a:latin typeface="DM Sans Light"/>
                <a:ea typeface="DM Sans Light"/>
                <a:cs typeface="DM Sans Light"/>
                <a:sym typeface="DM Sans Light"/>
              </a:defRPr>
            </a:lvl2pPr>
            <a:lvl3pPr indent="-292100" lvl="2" marL="1371600">
              <a:spcBef>
                <a:spcPts val="800"/>
              </a:spcBef>
              <a:spcAft>
                <a:spcPts val="0"/>
              </a:spcAft>
              <a:buSzPts val="1000"/>
              <a:buFont typeface="DM Sans Light"/>
              <a:buChar char="■"/>
              <a:defRPr sz="1000">
                <a:latin typeface="DM Sans Light"/>
                <a:ea typeface="DM Sans Light"/>
                <a:cs typeface="DM Sans Light"/>
                <a:sym typeface="DM Sans Light"/>
              </a:defRPr>
            </a:lvl3pPr>
            <a:lvl4pPr indent="-292100" lvl="3" marL="1828800">
              <a:spcBef>
                <a:spcPts val="800"/>
              </a:spcBef>
              <a:spcAft>
                <a:spcPts val="0"/>
              </a:spcAft>
              <a:buSzPts val="1000"/>
              <a:buFont typeface="DM Sans Light"/>
              <a:buChar char="●"/>
              <a:defRPr sz="1000">
                <a:latin typeface="DM Sans Light"/>
                <a:ea typeface="DM Sans Light"/>
                <a:cs typeface="DM Sans Light"/>
                <a:sym typeface="DM Sans Light"/>
              </a:defRPr>
            </a:lvl4pPr>
            <a:lvl5pPr indent="-292100" lvl="4" marL="2286000">
              <a:spcBef>
                <a:spcPts val="800"/>
              </a:spcBef>
              <a:spcAft>
                <a:spcPts val="0"/>
              </a:spcAft>
              <a:buSzPts val="1000"/>
              <a:buFont typeface="DM Sans Light"/>
              <a:buChar char="○"/>
              <a:defRPr sz="1000">
                <a:latin typeface="DM Sans Light"/>
                <a:ea typeface="DM Sans Light"/>
                <a:cs typeface="DM Sans Light"/>
                <a:sym typeface="DM Sans Light"/>
              </a:defRPr>
            </a:lvl5pPr>
            <a:lvl6pPr indent="-292100" lvl="5" marL="2743200">
              <a:spcBef>
                <a:spcPts val="800"/>
              </a:spcBef>
              <a:spcAft>
                <a:spcPts val="0"/>
              </a:spcAft>
              <a:buSzPts val="1000"/>
              <a:buFont typeface="DM Sans Light"/>
              <a:buChar char="■"/>
              <a:defRPr sz="1000">
                <a:latin typeface="DM Sans Light"/>
                <a:ea typeface="DM Sans Light"/>
                <a:cs typeface="DM Sans Light"/>
                <a:sym typeface="DM Sans Light"/>
              </a:defRPr>
            </a:lvl6pPr>
            <a:lvl7pPr indent="-292100" lvl="6" marL="3200400">
              <a:spcBef>
                <a:spcPts val="800"/>
              </a:spcBef>
              <a:spcAft>
                <a:spcPts val="0"/>
              </a:spcAft>
              <a:buSzPts val="1000"/>
              <a:buFont typeface="DM Sans Light"/>
              <a:buChar char="●"/>
              <a:defRPr sz="1000">
                <a:latin typeface="DM Sans Light"/>
                <a:ea typeface="DM Sans Light"/>
                <a:cs typeface="DM Sans Light"/>
                <a:sym typeface="DM Sans Light"/>
              </a:defRPr>
            </a:lvl7pPr>
            <a:lvl8pPr indent="-292100" lvl="7" marL="3657600">
              <a:spcBef>
                <a:spcPts val="800"/>
              </a:spcBef>
              <a:spcAft>
                <a:spcPts val="0"/>
              </a:spcAft>
              <a:buSzPts val="1000"/>
              <a:buFont typeface="DM Sans Light"/>
              <a:buChar char="○"/>
              <a:defRPr sz="1000">
                <a:latin typeface="DM Sans Light"/>
                <a:ea typeface="DM Sans Light"/>
                <a:cs typeface="DM Sans Light"/>
                <a:sym typeface="DM Sans Light"/>
              </a:defRPr>
            </a:lvl8pPr>
            <a:lvl9pPr indent="-292100" lvl="8" marL="4114800">
              <a:spcBef>
                <a:spcPts val="800"/>
              </a:spcBef>
              <a:spcAft>
                <a:spcPts val="800"/>
              </a:spcAft>
              <a:buSzPts val="1000"/>
              <a:buFont typeface="DM Sans Light"/>
              <a:buChar char="■"/>
              <a:defRPr sz="1000">
                <a:latin typeface="DM Sans Light"/>
                <a:ea typeface="DM Sans Light"/>
                <a:cs typeface="DM Sans Light"/>
                <a:sym typeface="DM Sans Light"/>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udience - Alt 2">
  <p:cSld name="CUSTOM_4_1">
    <p:spTree>
      <p:nvGrpSpPr>
        <p:cNvPr id="314" name="Shape 314"/>
        <p:cNvGrpSpPr/>
        <p:nvPr/>
      </p:nvGrpSpPr>
      <p:grpSpPr>
        <a:xfrm>
          <a:off x="0" y="0"/>
          <a:ext cx="0" cy="0"/>
          <a:chOff x="0" y="0"/>
          <a:chExt cx="0" cy="0"/>
        </a:xfrm>
      </p:grpSpPr>
      <p:sp>
        <p:nvSpPr>
          <p:cNvPr id="315" name="Google Shape;315;p40"/>
          <p:cNvSpPr/>
          <p:nvPr>
            <p:ph idx="2" type="pic"/>
          </p:nvPr>
        </p:nvSpPr>
        <p:spPr>
          <a:xfrm>
            <a:off x="75" y="0"/>
            <a:ext cx="2853300" cy="2436600"/>
          </a:xfrm>
          <a:prstGeom prst="rect">
            <a:avLst/>
          </a:prstGeom>
          <a:noFill/>
          <a:ln>
            <a:noFill/>
          </a:ln>
        </p:spPr>
      </p:sp>
      <p:sp>
        <p:nvSpPr>
          <p:cNvPr id="316" name="Google Shape;316;p40"/>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lt1"/>
                </a:solidFill>
                <a:latin typeface="DM Sans"/>
                <a:ea typeface="DM Sans"/>
                <a:cs typeface="DM Sans"/>
                <a:sym typeface="DM Sans"/>
              </a:defRPr>
            </a:lvl1pPr>
            <a:lvl2pPr lvl="1" algn="r">
              <a:buNone/>
              <a:defRPr sz="700">
                <a:solidFill>
                  <a:schemeClr val="lt1"/>
                </a:solidFill>
                <a:latin typeface="DM Sans"/>
                <a:ea typeface="DM Sans"/>
                <a:cs typeface="DM Sans"/>
                <a:sym typeface="DM Sans"/>
              </a:defRPr>
            </a:lvl2pPr>
            <a:lvl3pPr lvl="2" algn="r">
              <a:buNone/>
              <a:defRPr sz="700">
                <a:solidFill>
                  <a:schemeClr val="lt1"/>
                </a:solidFill>
                <a:latin typeface="DM Sans"/>
                <a:ea typeface="DM Sans"/>
                <a:cs typeface="DM Sans"/>
                <a:sym typeface="DM Sans"/>
              </a:defRPr>
            </a:lvl3pPr>
            <a:lvl4pPr lvl="3" algn="r">
              <a:buNone/>
              <a:defRPr sz="700">
                <a:solidFill>
                  <a:schemeClr val="lt1"/>
                </a:solidFill>
                <a:latin typeface="DM Sans"/>
                <a:ea typeface="DM Sans"/>
                <a:cs typeface="DM Sans"/>
                <a:sym typeface="DM Sans"/>
              </a:defRPr>
            </a:lvl4pPr>
            <a:lvl5pPr lvl="4" algn="r">
              <a:buNone/>
              <a:defRPr sz="700">
                <a:solidFill>
                  <a:schemeClr val="lt1"/>
                </a:solidFill>
                <a:latin typeface="DM Sans"/>
                <a:ea typeface="DM Sans"/>
                <a:cs typeface="DM Sans"/>
                <a:sym typeface="DM Sans"/>
              </a:defRPr>
            </a:lvl5pPr>
            <a:lvl6pPr lvl="5" algn="r">
              <a:buNone/>
              <a:defRPr sz="700">
                <a:solidFill>
                  <a:schemeClr val="lt1"/>
                </a:solidFill>
                <a:latin typeface="DM Sans"/>
                <a:ea typeface="DM Sans"/>
                <a:cs typeface="DM Sans"/>
                <a:sym typeface="DM Sans"/>
              </a:defRPr>
            </a:lvl6pPr>
            <a:lvl7pPr lvl="6" algn="r">
              <a:buNone/>
              <a:defRPr sz="700">
                <a:solidFill>
                  <a:schemeClr val="lt1"/>
                </a:solidFill>
                <a:latin typeface="DM Sans"/>
                <a:ea typeface="DM Sans"/>
                <a:cs typeface="DM Sans"/>
                <a:sym typeface="DM Sans"/>
              </a:defRPr>
            </a:lvl7pPr>
            <a:lvl8pPr lvl="7" algn="r">
              <a:buNone/>
              <a:defRPr sz="700">
                <a:solidFill>
                  <a:schemeClr val="lt1"/>
                </a:solidFill>
                <a:latin typeface="DM Sans"/>
                <a:ea typeface="DM Sans"/>
                <a:cs typeface="DM Sans"/>
                <a:sym typeface="DM Sans"/>
              </a:defRPr>
            </a:lvl8pPr>
            <a:lvl9pPr lvl="8" algn="r">
              <a:buNone/>
              <a:defRPr sz="700">
                <a:solidFill>
                  <a:schemeClr val="lt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317" name="Google Shape;317;p40"/>
          <p:cNvSpPr txBox="1"/>
          <p:nvPr>
            <p:ph idx="1" type="subTitle"/>
          </p:nvPr>
        </p:nvSpPr>
        <p:spPr>
          <a:xfrm>
            <a:off x="361975" y="2614325"/>
            <a:ext cx="2061600" cy="277200"/>
          </a:xfrm>
          <a:prstGeom prst="rect">
            <a:avLst/>
          </a:prstGeom>
        </p:spPr>
        <p:txBody>
          <a:bodyPr anchorCtr="0" anchor="t" bIns="0" lIns="0" spcFirstLastPara="1" rIns="0" wrap="square" tIns="0">
            <a:sp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 Four members">
  <p:cSld name="CUSTOM_5">
    <p:bg>
      <p:bgPr>
        <a:solidFill>
          <a:schemeClr val="lt1"/>
        </a:solidFill>
      </p:bgPr>
    </p:bg>
    <p:spTree>
      <p:nvGrpSpPr>
        <p:cNvPr id="318" name="Shape 318"/>
        <p:cNvGrpSpPr/>
        <p:nvPr/>
      </p:nvGrpSpPr>
      <p:grpSpPr>
        <a:xfrm>
          <a:off x="0" y="0"/>
          <a:ext cx="0" cy="0"/>
          <a:chOff x="0" y="0"/>
          <a:chExt cx="0" cy="0"/>
        </a:xfrm>
      </p:grpSpPr>
      <p:sp>
        <p:nvSpPr>
          <p:cNvPr id="319" name="Google Shape;319;p41"/>
          <p:cNvSpPr txBox="1"/>
          <p:nvPr>
            <p:ph idx="1" type="body"/>
          </p:nvPr>
        </p:nvSpPr>
        <p:spPr>
          <a:xfrm>
            <a:off x="352800" y="3754932"/>
            <a:ext cx="1588800" cy="688200"/>
          </a:xfrm>
          <a:prstGeom prst="rect">
            <a:avLst/>
          </a:prstGeom>
        </p:spPr>
        <p:txBody>
          <a:bodyPr anchorCtr="0" anchor="t" bIns="0" lIns="0" spcFirstLastPara="1" rIns="0" wrap="square" tIns="0">
            <a:noAutofit/>
          </a:bodyPr>
          <a:lstStyle>
            <a:lvl1pPr indent="-285750" lvl="0" marL="4572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1pPr>
            <a:lvl2pPr indent="-285750" lvl="1" marL="9144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2pPr>
            <a:lvl3pPr indent="-285750" lvl="2" marL="13716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3pPr>
            <a:lvl4pPr indent="-285750" lvl="3" marL="18288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4pPr>
            <a:lvl5pPr indent="-285750" lvl="4" marL="22860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5pPr>
            <a:lvl6pPr indent="-285750" lvl="5" marL="27432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6pPr>
            <a:lvl7pPr indent="-285750" lvl="6" marL="32004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7pPr>
            <a:lvl8pPr indent="-285750" lvl="7" marL="36576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8pPr>
            <a:lvl9pPr indent="-285750" lvl="8" marL="41148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9pPr>
          </a:lstStyle>
          <a:p/>
        </p:txBody>
      </p:sp>
      <p:sp>
        <p:nvSpPr>
          <p:cNvPr id="320" name="Google Shape;320;p41"/>
          <p:cNvSpPr txBox="1"/>
          <p:nvPr>
            <p:ph idx="2" type="body"/>
          </p:nvPr>
        </p:nvSpPr>
        <p:spPr>
          <a:xfrm>
            <a:off x="7187875" y="3754932"/>
            <a:ext cx="1588800" cy="688200"/>
          </a:xfrm>
          <a:prstGeom prst="rect">
            <a:avLst/>
          </a:prstGeom>
        </p:spPr>
        <p:txBody>
          <a:bodyPr anchorCtr="0" anchor="t" bIns="0" lIns="0" spcFirstLastPara="1" rIns="0" wrap="square" tIns="0">
            <a:noAutofit/>
          </a:bodyPr>
          <a:lstStyle>
            <a:lvl1pPr indent="-285750" lvl="0" marL="4572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1pPr>
            <a:lvl2pPr indent="-285750" lvl="1" marL="9144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2pPr>
            <a:lvl3pPr indent="-285750" lvl="2" marL="13716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3pPr>
            <a:lvl4pPr indent="-285750" lvl="3" marL="18288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4pPr>
            <a:lvl5pPr indent="-285750" lvl="4" marL="22860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5pPr>
            <a:lvl6pPr indent="-285750" lvl="5" marL="27432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6pPr>
            <a:lvl7pPr indent="-285750" lvl="6" marL="32004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7pPr>
            <a:lvl8pPr indent="-285750" lvl="7" marL="36576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8pPr>
            <a:lvl9pPr indent="-285750" lvl="8" marL="41148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9pPr>
          </a:lstStyle>
          <a:p/>
        </p:txBody>
      </p:sp>
      <p:sp>
        <p:nvSpPr>
          <p:cNvPr id="321" name="Google Shape;321;p41"/>
          <p:cNvSpPr txBox="1"/>
          <p:nvPr>
            <p:ph idx="3" type="body"/>
          </p:nvPr>
        </p:nvSpPr>
        <p:spPr>
          <a:xfrm>
            <a:off x="4924400" y="3754932"/>
            <a:ext cx="1588800" cy="688200"/>
          </a:xfrm>
          <a:prstGeom prst="rect">
            <a:avLst/>
          </a:prstGeom>
        </p:spPr>
        <p:txBody>
          <a:bodyPr anchorCtr="0" anchor="t" bIns="0" lIns="0" spcFirstLastPara="1" rIns="0" wrap="square" tIns="0">
            <a:noAutofit/>
          </a:bodyPr>
          <a:lstStyle>
            <a:lvl1pPr indent="-285750" lvl="0" marL="4572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1pPr>
            <a:lvl2pPr indent="-285750" lvl="1" marL="9144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2pPr>
            <a:lvl3pPr indent="-285750" lvl="2" marL="13716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3pPr>
            <a:lvl4pPr indent="-285750" lvl="3" marL="18288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4pPr>
            <a:lvl5pPr indent="-285750" lvl="4" marL="22860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5pPr>
            <a:lvl6pPr indent="-285750" lvl="5" marL="27432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6pPr>
            <a:lvl7pPr indent="-285750" lvl="6" marL="32004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7pPr>
            <a:lvl8pPr indent="-285750" lvl="7" marL="36576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8pPr>
            <a:lvl9pPr indent="-285750" lvl="8" marL="41148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9pPr>
          </a:lstStyle>
          <a:p/>
        </p:txBody>
      </p:sp>
      <p:sp>
        <p:nvSpPr>
          <p:cNvPr id="322" name="Google Shape;322;p41"/>
          <p:cNvSpPr txBox="1"/>
          <p:nvPr>
            <p:ph idx="4" type="body"/>
          </p:nvPr>
        </p:nvSpPr>
        <p:spPr>
          <a:xfrm>
            <a:off x="2643063" y="3754932"/>
            <a:ext cx="1588800" cy="688200"/>
          </a:xfrm>
          <a:prstGeom prst="rect">
            <a:avLst/>
          </a:prstGeom>
        </p:spPr>
        <p:txBody>
          <a:bodyPr anchorCtr="0" anchor="t" bIns="0" lIns="0" spcFirstLastPara="1" rIns="0" wrap="square" tIns="0">
            <a:noAutofit/>
          </a:bodyPr>
          <a:lstStyle>
            <a:lvl1pPr indent="-285750" lvl="0" marL="4572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1pPr>
            <a:lvl2pPr indent="-285750" lvl="1" marL="9144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2pPr>
            <a:lvl3pPr indent="-285750" lvl="2" marL="13716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3pPr>
            <a:lvl4pPr indent="-285750" lvl="3" marL="18288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4pPr>
            <a:lvl5pPr indent="-285750" lvl="4" marL="22860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5pPr>
            <a:lvl6pPr indent="-285750" lvl="5" marL="27432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6pPr>
            <a:lvl7pPr indent="-285750" lvl="6" marL="32004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7pPr>
            <a:lvl8pPr indent="-285750" lvl="7" marL="36576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8pPr>
            <a:lvl9pPr indent="-285750" lvl="8" marL="41148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9pPr>
          </a:lstStyle>
          <a:p/>
        </p:txBody>
      </p:sp>
      <p:sp>
        <p:nvSpPr>
          <p:cNvPr id="323" name="Google Shape;323;p41"/>
          <p:cNvSpPr/>
          <p:nvPr>
            <p:ph idx="5" type="pic"/>
          </p:nvPr>
        </p:nvSpPr>
        <p:spPr>
          <a:xfrm>
            <a:off x="2941550" y="1923334"/>
            <a:ext cx="991800" cy="991800"/>
          </a:xfrm>
          <a:prstGeom prst="rect">
            <a:avLst/>
          </a:prstGeom>
          <a:noFill/>
          <a:ln>
            <a:noFill/>
          </a:ln>
        </p:spPr>
      </p:sp>
      <p:sp>
        <p:nvSpPr>
          <p:cNvPr id="324" name="Google Shape;324;p41"/>
          <p:cNvSpPr/>
          <p:nvPr>
            <p:ph idx="6" type="pic"/>
          </p:nvPr>
        </p:nvSpPr>
        <p:spPr>
          <a:xfrm>
            <a:off x="5227063" y="1923334"/>
            <a:ext cx="991800" cy="991800"/>
          </a:xfrm>
          <a:prstGeom prst="rect">
            <a:avLst/>
          </a:prstGeom>
          <a:noFill/>
          <a:ln>
            <a:noFill/>
          </a:ln>
        </p:spPr>
      </p:sp>
      <p:sp>
        <p:nvSpPr>
          <p:cNvPr id="325" name="Google Shape;325;p41"/>
          <p:cNvSpPr/>
          <p:nvPr>
            <p:ph idx="7" type="pic"/>
          </p:nvPr>
        </p:nvSpPr>
        <p:spPr>
          <a:xfrm>
            <a:off x="7495263" y="1923334"/>
            <a:ext cx="991800" cy="991800"/>
          </a:xfrm>
          <a:prstGeom prst="rect">
            <a:avLst/>
          </a:prstGeom>
          <a:noFill/>
          <a:ln>
            <a:noFill/>
          </a:ln>
        </p:spPr>
      </p:sp>
      <p:cxnSp>
        <p:nvCxnSpPr>
          <p:cNvPr id="326" name="Google Shape;326;p41"/>
          <p:cNvCxnSpPr/>
          <p:nvPr/>
        </p:nvCxnSpPr>
        <p:spPr>
          <a:xfrm>
            <a:off x="2286125" y="1801500"/>
            <a:ext cx="0" cy="3342000"/>
          </a:xfrm>
          <a:prstGeom prst="straightConnector1">
            <a:avLst/>
          </a:prstGeom>
          <a:noFill/>
          <a:ln cap="flat" cmpd="sng" w="19050">
            <a:solidFill>
              <a:schemeClr val="lt1"/>
            </a:solidFill>
            <a:prstDash val="solid"/>
            <a:round/>
            <a:headEnd len="med" w="med" type="none"/>
            <a:tailEnd len="med" w="med" type="none"/>
          </a:ln>
        </p:spPr>
      </p:cxnSp>
      <p:cxnSp>
        <p:nvCxnSpPr>
          <p:cNvPr id="327" name="Google Shape;327;p41"/>
          <p:cNvCxnSpPr/>
          <p:nvPr/>
        </p:nvCxnSpPr>
        <p:spPr>
          <a:xfrm>
            <a:off x="4580525" y="1801500"/>
            <a:ext cx="0" cy="3342000"/>
          </a:xfrm>
          <a:prstGeom prst="straightConnector1">
            <a:avLst/>
          </a:prstGeom>
          <a:noFill/>
          <a:ln cap="flat" cmpd="sng" w="19050">
            <a:solidFill>
              <a:schemeClr val="lt1"/>
            </a:solidFill>
            <a:prstDash val="solid"/>
            <a:round/>
            <a:headEnd len="med" w="med" type="none"/>
            <a:tailEnd len="med" w="med" type="none"/>
          </a:ln>
        </p:spPr>
      </p:cxnSp>
      <p:cxnSp>
        <p:nvCxnSpPr>
          <p:cNvPr id="328" name="Google Shape;328;p41"/>
          <p:cNvCxnSpPr/>
          <p:nvPr/>
        </p:nvCxnSpPr>
        <p:spPr>
          <a:xfrm>
            <a:off x="6857075" y="1801500"/>
            <a:ext cx="0" cy="3342000"/>
          </a:xfrm>
          <a:prstGeom prst="straightConnector1">
            <a:avLst/>
          </a:prstGeom>
          <a:noFill/>
          <a:ln cap="flat" cmpd="sng" w="19050">
            <a:solidFill>
              <a:schemeClr val="lt1"/>
            </a:solidFill>
            <a:prstDash val="solid"/>
            <a:round/>
            <a:headEnd len="med" w="med" type="none"/>
            <a:tailEnd len="med" w="med" type="none"/>
          </a:ln>
        </p:spPr>
      </p:cxnSp>
      <p:sp>
        <p:nvSpPr>
          <p:cNvPr id="329" name="Google Shape;329;p41"/>
          <p:cNvSpPr/>
          <p:nvPr>
            <p:ph idx="8" type="pic"/>
          </p:nvPr>
        </p:nvSpPr>
        <p:spPr>
          <a:xfrm>
            <a:off x="651288" y="1923334"/>
            <a:ext cx="991800" cy="991800"/>
          </a:xfrm>
          <a:prstGeom prst="rect">
            <a:avLst/>
          </a:prstGeom>
          <a:noFill/>
          <a:ln>
            <a:noFill/>
          </a:ln>
        </p:spPr>
      </p:sp>
      <p:sp>
        <p:nvSpPr>
          <p:cNvPr id="330" name="Google Shape;330;p41"/>
          <p:cNvSpPr txBox="1"/>
          <p:nvPr>
            <p:ph type="title"/>
          </p:nvPr>
        </p:nvSpPr>
        <p:spPr>
          <a:xfrm>
            <a:off x="361975" y="962092"/>
            <a:ext cx="5718600" cy="587700"/>
          </a:xfrm>
          <a:prstGeom prst="rect">
            <a:avLst/>
          </a:prstGeom>
        </p:spPr>
        <p:txBody>
          <a:bodyPr anchorCtr="0" anchor="t" bIns="0" lIns="0" spcFirstLastPara="1" rIns="0" wrap="square" tIns="0">
            <a:spAutoFit/>
          </a:bodyPr>
          <a:lstStyle>
            <a:lvl1pPr lvl="0">
              <a:lnSpc>
                <a:spcPct val="90000"/>
              </a:lnSpc>
              <a:spcBef>
                <a:spcPts val="0"/>
              </a:spcBef>
              <a:spcAft>
                <a:spcPts val="0"/>
              </a:spcAft>
              <a:buNone/>
              <a:defRPr sz="3600">
                <a:solidFill>
                  <a:schemeClr val="dk1"/>
                </a:solidFill>
              </a:defRPr>
            </a:lvl1pPr>
            <a:lvl2pPr lvl="1">
              <a:lnSpc>
                <a:spcPct val="90000"/>
              </a:lnSpc>
              <a:spcBef>
                <a:spcPts val="0"/>
              </a:spcBef>
              <a:spcAft>
                <a:spcPts val="0"/>
              </a:spcAft>
              <a:buNone/>
              <a:defRPr sz="3600">
                <a:solidFill>
                  <a:schemeClr val="dk1"/>
                </a:solidFill>
              </a:defRPr>
            </a:lvl2pPr>
            <a:lvl3pPr lvl="2">
              <a:lnSpc>
                <a:spcPct val="90000"/>
              </a:lnSpc>
              <a:spcBef>
                <a:spcPts val="0"/>
              </a:spcBef>
              <a:spcAft>
                <a:spcPts val="0"/>
              </a:spcAft>
              <a:buNone/>
              <a:defRPr sz="3600">
                <a:solidFill>
                  <a:schemeClr val="dk1"/>
                </a:solidFill>
              </a:defRPr>
            </a:lvl3pPr>
            <a:lvl4pPr lvl="3">
              <a:lnSpc>
                <a:spcPct val="90000"/>
              </a:lnSpc>
              <a:spcBef>
                <a:spcPts val="0"/>
              </a:spcBef>
              <a:spcAft>
                <a:spcPts val="0"/>
              </a:spcAft>
              <a:buNone/>
              <a:defRPr sz="3600">
                <a:solidFill>
                  <a:schemeClr val="dk1"/>
                </a:solidFill>
              </a:defRPr>
            </a:lvl4pPr>
            <a:lvl5pPr lvl="4">
              <a:lnSpc>
                <a:spcPct val="90000"/>
              </a:lnSpc>
              <a:spcBef>
                <a:spcPts val="0"/>
              </a:spcBef>
              <a:spcAft>
                <a:spcPts val="0"/>
              </a:spcAft>
              <a:buNone/>
              <a:defRPr sz="3600">
                <a:solidFill>
                  <a:schemeClr val="dk1"/>
                </a:solidFill>
              </a:defRPr>
            </a:lvl5pPr>
            <a:lvl6pPr lvl="5">
              <a:lnSpc>
                <a:spcPct val="90000"/>
              </a:lnSpc>
              <a:spcBef>
                <a:spcPts val="0"/>
              </a:spcBef>
              <a:spcAft>
                <a:spcPts val="0"/>
              </a:spcAft>
              <a:buNone/>
              <a:defRPr sz="3600">
                <a:solidFill>
                  <a:schemeClr val="dk1"/>
                </a:solidFill>
              </a:defRPr>
            </a:lvl6pPr>
            <a:lvl7pPr lvl="6">
              <a:lnSpc>
                <a:spcPct val="90000"/>
              </a:lnSpc>
              <a:spcBef>
                <a:spcPts val="0"/>
              </a:spcBef>
              <a:spcAft>
                <a:spcPts val="0"/>
              </a:spcAft>
              <a:buNone/>
              <a:defRPr sz="3600">
                <a:solidFill>
                  <a:schemeClr val="dk1"/>
                </a:solidFill>
              </a:defRPr>
            </a:lvl7pPr>
            <a:lvl8pPr lvl="7">
              <a:lnSpc>
                <a:spcPct val="90000"/>
              </a:lnSpc>
              <a:spcBef>
                <a:spcPts val="0"/>
              </a:spcBef>
              <a:spcAft>
                <a:spcPts val="0"/>
              </a:spcAft>
              <a:buNone/>
              <a:defRPr sz="3600">
                <a:solidFill>
                  <a:schemeClr val="dk1"/>
                </a:solidFill>
              </a:defRPr>
            </a:lvl8pPr>
            <a:lvl9pPr lvl="8">
              <a:lnSpc>
                <a:spcPct val="90000"/>
              </a:lnSpc>
              <a:spcBef>
                <a:spcPts val="0"/>
              </a:spcBef>
              <a:spcAft>
                <a:spcPts val="0"/>
              </a:spcAft>
              <a:buNone/>
              <a:defRPr sz="3600">
                <a:solidFill>
                  <a:schemeClr val="dk1"/>
                </a:solidFill>
              </a:defRPr>
            </a:lvl9pPr>
          </a:lstStyle>
          <a:p/>
        </p:txBody>
      </p:sp>
      <p:sp>
        <p:nvSpPr>
          <p:cNvPr id="331" name="Google Shape;331;p41"/>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dk1"/>
                </a:solidFill>
                <a:latin typeface="DM Sans"/>
                <a:ea typeface="DM Sans"/>
                <a:cs typeface="DM Sans"/>
                <a:sym typeface="DM Sans"/>
              </a:defRPr>
            </a:lvl1pPr>
            <a:lvl2pPr lvl="1" algn="r">
              <a:buNone/>
              <a:defRPr sz="700">
                <a:solidFill>
                  <a:schemeClr val="dk1"/>
                </a:solidFill>
                <a:latin typeface="DM Sans"/>
                <a:ea typeface="DM Sans"/>
                <a:cs typeface="DM Sans"/>
                <a:sym typeface="DM Sans"/>
              </a:defRPr>
            </a:lvl2pPr>
            <a:lvl3pPr lvl="2" algn="r">
              <a:buNone/>
              <a:defRPr sz="700">
                <a:solidFill>
                  <a:schemeClr val="dk1"/>
                </a:solidFill>
                <a:latin typeface="DM Sans"/>
                <a:ea typeface="DM Sans"/>
                <a:cs typeface="DM Sans"/>
                <a:sym typeface="DM Sans"/>
              </a:defRPr>
            </a:lvl3pPr>
            <a:lvl4pPr lvl="3" algn="r">
              <a:buNone/>
              <a:defRPr sz="700">
                <a:solidFill>
                  <a:schemeClr val="dk1"/>
                </a:solidFill>
                <a:latin typeface="DM Sans"/>
                <a:ea typeface="DM Sans"/>
                <a:cs typeface="DM Sans"/>
                <a:sym typeface="DM Sans"/>
              </a:defRPr>
            </a:lvl4pPr>
            <a:lvl5pPr lvl="4" algn="r">
              <a:buNone/>
              <a:defRPr sz="700">
                <a:solidFill>
                  <a:schemeClr val="dk1"/>
                </a:solidFill>
                <a:latin typeface="DM Sans"/>
                <a:ea typeface="DM Sans"/>
                <a:cs typeface="DM Sans"/>
                <a:sym typeface="DM Sans"/>
              </a:defRPr>
            </a:lvl5pPr>
            <a:lvl6pPr lvl="5" algn="r">
              <a:buNone/>
              <a:defRPr sz="700">
                <a:solidFill>
                  <a:schemeClr val="dk1"/>
                </a:solidFill>
                <a:latin typeface="DM Sans"/>
                <a:ea typeface="DM Sans"/>
                <a:cs typeface="DM Sans"/>
                <a:sym typeface="DM Sans"/>
              </a:defRPr>
            </a:lvl6pPr>
            <a:lvl7pPr lvl="6" algn="r">
              <a:buNone/>
              <a:defRPr sz="700">
                <a:solidFill>
                  <a:schemeClr val="dk1"/>
                </a:solidFill>
                <a:latin typeface="DM Sans"/>
                <a:ea typeface="DM Sans"/>
                <a:cs typeface="DM Sans"/>
                <a:sym typeface="DM Sans"/>
              </a:defRPr>
            </a:lvl7pPr>
            <a:lvl8pPr lvl="7" algn="r">
              <a:buNone/>
              <a:defRPr sz="700">
                <a:solidFill>
                  <a:schemeClr val="dk1"/>
                </a:solidFill>
                <a:latin typeface="DM Sans"/>
                <a:ea typeface="DM Sans"/>
                <a:cs typeface="DM Sans"/>
                <a:sym typeface="DM Sans"/>
              </a:defRPr>
            </a:lvl8pPr>
            <a:lvl9pPr lvl="8" algn="r">
              <a:buNone/>
              <a:defRPr sz="7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332" name="Google Shape;332;p41"/>
          <p:cNvSpPr txBox="1"/>
          <p:nvPr>
            <p:ph idx="9"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333" name="Google Shape;333;p41"/>
          <p:cNvSpPr txBox="1"/>
          <p:nvPr>
            <p:ph idx="13" type="subTitle"/>
          </p:nvPr>
        </p:nvSpPr>
        <p:spPr>
          <a:xfrm>
            <a:off x="353250" y="3248209"/>
            <a:ext cx="1587900" cy="187800"/>
          </a:xfrm>
          <a:prstGeom prst="rect">
            <a:avLst/>
          </a:prstGeom>
        </p:spPr>
        <p:txBody>
          <a:bodyPr anchorCtr="0" anchor="t" bIns="0" lIns="0" spcFirstLastPara="1" rIns="0" wrap="square" tIns="0">
            <a:spAutoFit/>
          </a:bodyPr>
          <a:lstStyle>
            <a:lvl1pPr lvl="0" algn="ctr">
              <a:spcBef>
                <a:spcPts val="0"/>
              </a:spcBef>
              <a:spcAft>
                <a:spcPts val="0"/>
              </a:spcAft>
              <a:buClr>
                <a:schemeClr val="accent1"/>
              </a:buClr>
              <a:buSzPts val="1400"/>
              <a:buNone/>
              <a:defRPr>
                <a:solidFill>
                  <a:schemeClr val="accent1"/>
                </a:solidFill>
              </a:defRPr>
            </a:lvl1pPr>
            <a:lvl2pPr lvl="1" algn="ctr">
              <a:spcBef>
                <a:spcPts val="0"/>
              </a:spcBef>
              <a:spcAft>
                <a:spcPts val="0"/>
              </a:spcAft>
              <a:buClr>
                <a:schemeClr val="accent1"/>
              </a:buClr>
              <a:buSzPts val="1000"/>
              <a:buNone/>
              <a:defRPr sz="1000">
                <a:solidFill>
                  <a:schemeClr val="accent1"/>
                </a:solidFill>
              </a:defRPr>
            </a:lvl2pPr>
            <a:lvl3pPr lvl="2" algn="ctr">
              <a:spcBef>
                <a:spcPts val="0"/>
              </a:spcBef>
              <a:spcAft>
                <a:spcPts val="0"/>
              </a:spcAft>
              <a:buClr>
                <a:schemeClr val="accent1"/>
              </a:buClr>
              <a:buSzPts val="1000"/>
              <a:buNone/>
              <a:defRPr sz="1000">
                <a:solidFill>
                  <a:schemeClr val="accent1"/>
                </a:solidFill>
              </a:defRPr>
            </a:lvl3pPr>
            <a:lvl4pPr lvl="3" algn="ctr">
              <a:spcBef>
                <a:spcPts val="0"/>
              </a:spcBef>
              <a:spcAft>
                <a:spcPts val="0"/>
              </a:spcAft>
              <a:buClr>
                <a:schemeClr val="accent1"/>
              </a:buClr>
              <a:buSzPts val="1000"/>
              <a:buNone/>
              <a:defRPr sz="1000">
                <a:solidFill>
                  <a:schemeClr val="accent1"/>
                </a:solidFill>
              </a:defRPr>
            </a:lvl4pPr>
            <a:lvl5pPr lvl="4" algn="ctr">
              <a:spcBef>
                <a:spcPts val="0"/>
              </a:spcBef>
              <a:spcAft>
                <a:spcPts val="0"/>
              </a:spcAft>
              <a:buClr>
                <a:schemeClr val="accent1"/>
              </a:buClr>
              <a:buSzPts val="1000"/>
              <a:buNone/>
              <a:defRPr sz="1000">
                <a:solidFill>
                  <a:schemeClr val="accent1"/>
                </a:solidFill>
              </a:defRPr>
            </a:lvl5pPr>
            <a:lvl6pPr lvl="5" algn="ctr">
              <a:spcBef>
                <a:spcPts val="0"/>
              </a:spcBef>
              <a:spcAft>
                <a:spcPts val="0"/>
              </a:spcAft>
              <a:buClr>
                <a:schemeClr val="accent1"/>
              </a:buClr>
              <a:buSzPts val="1000"/>
              <a:buNone/>
              <a:defRPr sz="1000">
                <a:solidFill>
                  <a:schemeClr val="accent1"/>
                </a:solidFill>
              </a:defRPr>
            </a:lvl6pPr>
            <a:lvl7pPr lvl="6" algn="ctr">
              <a:spcBef>
                <a:spcPts val="0"/>
              </a:spcBef>
              <a:spcAft>
                <a:spcPts val="0"/>
              </a:spcAft>
              <a:buClr>
                <a:schemeClr val="accent1"/>
              </a:buClr>
              <a:buSzPts val="1000"/>
              <a:buNone/>
              <a:defRPr sz="1000">
                <a:solidFill>
                  <a:schemeClr val="accent1"/>
                </a:solidFill>
              </a:defRPr>
            </a:lvl7pPr>
            <a:lvl8pPr lvl="7" algn="ctr">
              <a:spcBef>
                <a:spcPts val="0"/>
              </a:spcBef>
              <a:spcAft>
                <a:spcPts val="0"/>
              </a:spcAft>
              <a:buClr>
                <a:schemeClr val="accent1"/>
              </a:buClr>
              <a:buSzPts val="1000"/>
              <a:buNone/>
              <a:defRPr sz="1000">
                <a:solidFill>
                  <a:schemeClr val="accent1"/>
                </a:solidFill>
              </a:defRPr>
            </a:lvl8pPr>
            <a:lvl9pPr lvl="8" algn="ctr">
              <a:spcBef>
                <a:spcPts val="0"/>
              </a:spcBef>
              <a:spcAft>
                <a:spcPts val="0"/>
              </a:spcAft>
              <a:buClr>
                <a:schemeClr val="accent1"/>
              </a:buClr>
              <a:buSzPts val="1000"/>
              <a:buNone/>
              <a:defRPr sz="1000">
                <a:solidFill>
                  <a:schemeClr val="accent1"/>
                </a:solidFill>
              </a:defRPr>
            </a:lvl9pPr>
          </a:lstStyle>
          <a:p/>
        </p:txBody>
      </p:sp>
      <p:sp>
        <p:nvSpPr>
          <p:cNvPr id="334" name="Google Shape;334;p41"/>
          <p:cNvSpPr txBox="1"/>
          <p:nvPr>
            <p:ph idx="14" type="subTitle"/>
          </p:nvPr>
        </p:nvSpPr>
        <p:spPr>
          <a:xfrm>
            <a:off x="353250" y="3050375"/>
            <a:ext cx="1587900" cy="219600"/>
          </a:xfrm>
          <a:prstGeom prst="rect">
            <a:avLst/>
          </a:prstGeom>
        </p:spPr>
        <p:txBody>
          <a:bodyPr anchorCtr="0" anchor="ctr" bIns="0" lIns="0" spcFirstLastPara="1" rIns="0" wrap="square" tIns="0">
            <a:noAutofit/>
          </a:bodyPr>
          <a:lstStyle>
            <a:lvl1pPr lvl="0" algn="ctr">
              <a:spcBef>
                <a:spcPts val="0"/>
              </a:spcBef>
              <a:spcAft>
                <a:spcPts val="0"/>
              </a:spcAft>
              <a:buClr>
                <a:schemeClr val="dk1"/>
              </a:buClr>
              <a:buSzPts val="800"/>
              <a:buNone/>
              <a:defRPr sz="800">
                <a:solidFill>
                  <a:schemeClr val="dk1"/>
                </a:solidFill>
              </a:defRPr>
            </a:lvl1pPr>
            <a:lvl2pPr lvl="1" algn="ctr">
              <a:spcBef>
                <a:spcPts val="0"/>
              </a:spcBef>
              <a:spcAft>
                <a:spcPts val="0"/>
              </a:spcAft>
              <a:buClr>
                <a:schemeClr val="dk1"/>
              </a:buClr>
              <a:buSzPts val="800"/>
              <a:buNone/>
              <a:defRPr sz="800">
                <a:solidFill>
                  <a:schemeClr val="dk1"/>
                </a:solidFill>
              </a:defRPr>
            </a:lvl2pPr>
            <a:lvl3pPr lvl="2" algn="ctr">
              <a:spcBef>
                <a:spcPts val="0"/>
              </a:spcBef>
              <a:spcAft>
                <a:spcPts val="0"/>
              </a:spcAft>
              <a:buClr>
                <a:schemeClr val="dk1"/>
              </a:buClr>
              <a:buSzPts val="800"/>
              <a:buNone/>
              <a:defRPr sz="800">
                <a:solidFill>
                  <a:schemeClr val="dk1"/>
                </a:solidFill>
              </a:defRPr>
            </a:lvl3pPr>
            <a:lvl4pPr lvl="3" algn="ctr">
              <a:spcBef>
                <a:spcPts val="0"/>
              </a:spcBef>
              <a:spcAft>
                <a:spcPts val="0"/>
              </a:spcAft>
              <a:buClr>
                <a:schemeClr val="dk1"/>
              </a:buClr>
              <a:buSzPts val="800"/>
              <a:buNone/>
              <a:defRPr sz="800">
                <a:solidFill>
                  <a:schemeClr val="dk1"/>
                </a:solidFill>
              </a:defRPr>
            </a:lvl4pPr>
            <a:lvl5pPr lvl="4" algn="ctr">
              <a:spcBef>
                <a:spcPts val="0"/>
              </a:spcBef>
              <a:spcAft>
                <a:spcPts val="0"/>
              </a:spcAft>
              <a:buClr>
                <a:schemeClr val="dk1"/>
              </a:buClr>
              <a:buSzPts val="800"/>
              <a:buNone/>
              <a:defRPr sz="800">
                <a:solidFill>
                  <a:schemeClr val="dk1"/>
                </a:solidFill>
              </a:defRPr>
            </a:lvl5pPr>
            <a:lvl6pPr lvl="5" algn="ctr">
              <a:spcBef>
                <a:spcPts val="0"/>
              </a:spcBef>
              <a:spcAft>
                <a:spcPts val="0"/>
              </a:spcAft>
              <a:buClr>
                <a:schemeClr val="dk1"/>
              </a:buClr>
              <a:buSzPts val="800"/>
              <a:buNone/>
              <a:defRPr sz="800">
                <a:solidFill>
                  <a:schemeClr val="dk1"/>
                </a:solidFill>
              </a:defRPr>
            </a:lvl6pPr>
            <a:lvl7pPr lvl="6" algn="ctr">
              <a:spcBef>
                <a:spcPts val="0"/>
              </a:spcBef>
              <a:spcAft>
                <a:spcPts val="0"/>
              </a:spcAft>
              <a:buClr>
                <a:schemeClr val="dk1"/>
              </a:buClr>
              <a:buSzPts val="800"/>
              <a:buNone/>
              <a:defRPr sz="800">
                <a:solidFill>
                  <a:schemeClr val="dk1"/>
                </a:solidFill>
              </a:defRPr>
            </a:lvl7pPr>
            <a:lvl8pPr lvl="7" algn="ctr">
              <a:spcBef>
                <a:spcPts val="0"/>
              </a:spcBef>
              <a:spcAft>
                <a:spcPts val="0"/>
              </a:spcAft>
              <a:buClr>
                <a:schemeClr val="dk1"/>
              </a:buClr>
              <a:buSzPts val="800"/>
              <a:buNone/>
              <a:defRPr sz="800">
                <a:solidFill>
                  <a:schemeClr val="dk1"/>
                </a:solidFill>
              </a:defRPr>
            </a:lvl8pPr>
            <a:lvl9pPr lvl="8" algn="ctr">
              <a:spcBef>
                <a:spcPts val="0"/>
              </a:spcBef>
              <a:spcAft>
                <a:spcPts val="0"/>
              </a:spcAft>
              <a:buClr>
                <a:schemeClr val="dk1"/>
              </a:buClr>
              <a:buSzPts val="800"/>
              <a:buNone/>
              <a:defRPr sz="800">
                <a:solidFill>
                  <a:schemeClr val="dk1"/>
                </a:solidFill>
              </a:defRPr>
            </a:lvl9pPr>
          </a:lstStyle>
          <a:p/>
        </p:txBody>
      </p:sp>
      <p:sp>
        <p:nvSpPr>
          <p:cNvPr id="335" name="Google Shape;335;p41"/>
          <p:cNvSpPr txBox="1"/>
          <p:nvPr>
            <p:ph idx="15" type="subTitle"/>
          </p:nvPr>
        </p:nvSpPr>
        <p:spPr>
          <a:xfrm>
            <a:off x="353250" y="4598973"/>
            <a:ext cx="1587900" cy="219600"/>
          </a:xfrm>
          <a:prstGeom prst="rect">
            <a:avLst/>
          </a:prstGeom>
        </p:spPr>
        <p:txBody>
          <a:bodyPr anchorCtr="0" anchor="ctr" bIns="0" lIns="0" spcFirstLastPara="1" rIns="0" wrap="square" tIns="0">
            <a:noAutofit/>
          </a:bodyPr>
          <a:lstStyle>
            <a:lvl1pPr lvl="0" algn="ctr">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1pPr>
            <a:lvl2pPr lvl="1"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2pPr>
            <a:lvl3pPr lvl="2"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3pPr>
            <a:lvl4pPr lvl="3"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4pPr>
            <a:lvl5pPr lvl="4"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5pPr>
            <a:lvl6pPr lvl="5"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6pPr>
            <a:lvl7pPr lvl="6"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7pPr>
            <a:lvl8pPr lvl="7"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8pPr>
            <a:lvl9pPr lvl="8"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9pPr>
          </a:lstStyle>
          <a:p/>
        </p:txBody>
      </p:sp>
      <p:sp>
        <p:nvSpPr>
          <p:cNvPr id="336" name="Google Shape;336;p41"/>
          <p:cNvSpPr txBox="1"/>
          <p:nvPr>
            <p:ph idx="16" type="subTitle"/>
          </p:nvPr>
        </p:nvSpPr>
        <p:spPr>
          <a:xfrm>
            <a:off x="7188325" y="3248209"/>
            <a:ext cx="1587900" cy="187800"/>
          </a:xfrm>
          <a:prstGeom prst="rect">
            <a:avLst/>
          </a:prstGeom>
        </p:spPr>
        <p:txBody>
          <a:bodyPr anchorCtr="0" anchor="t" bIns="0" lIns="0" spcFirstLastPara="1" rIns="0" wrap="square" tIns="0">
            <a:spAutoFit/>
          </a:bodyPr>
          <a:lstStyle>
            <a:lvl1pPr lvl="0" algn="ctr">
              <a:spcBef>
                <a:spcPts val="0"/>
              </a:spcBef>
              <a:spcAft>
                <a:spcPts val="0"/>
              </a:spcAft>
              <a:buClr>
                <a:schemeClr val="accent1"/>
              </a:buClr>
              <a:buSzPts val="1400"/>
              <a:buNone/>
              <a:defRPr>
                <a:solidFill>
                  <a:schemeClr val="accent1"/>
                </a:solidFill>
              </a:defRPr>
            </a:lvl1pPr>
            <a:lvl2pPr lvl="1" algn="ctr">
              <a:spcBef>
                <a:spcPts val="0"/>
              </a:spcBef>
              <a:spcAft>
                <a:spcPts val="0"/>
              </a:spcAft>
              <a:buClr>
                <a:schemeClr val="accent1"/>
              </a:buClr>
              <a:buSzPts val="1000"/>
              <a:buNone/>
              <a:defRPr sz="1000">
                <a:solidFill>
                  <a:schemeClr val="accent1"/>
                </a:solidFill>
              </a:defRPr>
            </a:lvl2pPr>
            <a:lvl3pPr lvl="2" algn="ctr">
              <a:spcBef>
                <a:spcPts val="0"/>
              </a:spcBef>
              <a:spcAft>
                <a:spcPts val="0"/>
              </a:spcAft>
              <a:buClr>
                <a:schemeClr val="accent1"/>
              </a:buClr>
              <a:buSzPts val="1000"/>
              <a:buNone/>
              <a:defRPr sz="1000">
                <a:solidFill>
                  <a:schemeClr val="accent1"/>
                </a:solidFill>
              </a:defRPr>
            </a:lvl3pPr>
            <a:lvl4pPr lvl="3" algn="ctr">
              <a:spcBef>
                <a:spcPts val="0"/>
              </a:spcBef>
              <a:spcAft>
                <a:spcPts val="0"/>
              </a:spcAft>
              <a:buClr>
                <a:schemeClr val="accent1"/>
              </a:buClr>
              <a:buSzPts val="1000"/>
              <a:buNone/>
              <a:defRPr sz="1000">
                <a:solidFill>
                  <a:schemeClr val="accent1"/>
                </a:solidFill>
              </a:defRPr>
            </a:lvl4pPr>
            <a:lvl5pPr lvl="4" algn="ctr">
              <a:spcBef>
                <a:spcPts val="0"/>
              </a:spcBef>
              <a:spcAft>
                <a:spcPts val="0"/>
              </a:spcAft>
              <a:buClr>
                <a:schemeClr val="accent1"/>
              </a:buClr>
              <a:buSzPts val="1000"/>
              <a:buNone/>
              <a:defRPr sz="1000">
                <a:solidFill>
                  <a:schemeClr val="accent1"/>
                </a:solidFill>
              </a:defRPr>
            </a:lvl5pPr>
            <a:lvl6pPr lvl="5" algn="ctr">
              <a:spcBef>
                <a:spcPts val="0"/>
              </a:spcBef>
              <a:spcAft>
                <a:spcPts val="0"/>
              </a:spcAft>
              <a:buClr>
                <a:schemeClr val="accent1"/>
              </a:buClr>
              <a:buSzPts val="1000"/>
              <a:buNone/>
              <a:defRPr sz="1000">
                <a:solidFill>
                  <a:schemeClr val="accent1"/>
                </a:solidFill>
              </a:defRPr>
            </a:lvl6pPr>
            <a:lvl7pPr lvl="6" algn="ctr">
              <a:spcBef>
                <a:spcPts val="0"/>
              </a:spcBef>
              <a:spcAft>
                <a:spcPts val="0"/>
              </a:spcAft>
              <a:buClr>
                <a:schemeClr val="accent1"/>
              </a:buClr>
              <a:buSzPts val="1000"/>
              <a:buNone/>
              <a:defRPr sz="1000">
                <a:solidFill>
                  <a:schemeClr val="accent1"/>
                </a:solidFill>
              </a:defRPr>
            </a:lvl7pPr>
            <a:lvl8pPr lvl="7" algn="ctr">
              <a:spcBef>
                <a:spcPts val="0"/>
              </a:spcBef>
              <a:spcAft>
                <a:spcPts val="0"/>
              </a:spcAft>
              <a:buClr>
                <a:schemeClr val="accent1"/>
              </a:buClr>
              <a:buSzPts val="1000"/>
              <a:buNone/>
              <a:defRPr sz="1000">
                <a:solidFill>
                  <a:schemeClr val="accent1"/>
                </a:solidFill>
              </a:defRPr>
            </a:lvl8pPr>
            <a:lvl9pPr lvl="8" algn="ctr">
              <a:spcBef>
                <a:spcPts val="0"/>
              </a:spcBef>
              <a:spcAft>
                <a:spcPts val="0"/>
              </a:spcAft>
              <a:buClr>
                <a:schemeClr val="accent1"/>
              </a:buClr>
              <a:buSzPts val="1000"/>
              <a:buNone/>
              <a:defRPr sz="1000">
                <a:solidFill>
                  <a:schemeClr val="accent1"/>
                </a:solidFill>
              </a:defRPr>
            </a:lvl9pPr>
          </a:lstStyle>
          <a:p/>
        </p:txBody>
      </p:sp>
      <p:sp>
        <p:nvSpPr>
          <p:cNvPr id="337" name="Google Shape;337;p41"/>
          <p:cNvSpPr txBox="1"/>
          <p:nvPr>
            <p:ph idx="17" type="subTitle"/>
          </p:nvPr>
        </p:nvSpPr>
        <p:spPr>
          <a:xfrm>
            <a:off x="7188325" y="3050375"/>
            <a:ext cx="1587900" cy="219600"/>
          </a:xfrm>
          <a:prstGeom prst="rect">
            <a:avLst/>
          </a:prstGeom>
        </p:spPr>
        <p:txBody>
          <a:bodyPr anchorCtr="0" anchor="ctr" bIns="0" lIns="0" spcFirstLastPara="1" rIns="0" wrap="square" tIns="0">
            <a:noAutofit/>
          </a:bodyPr>
          <a:lstStyle>
            <a:lvl1pPr lvl="0" algn="ctr">
              <a:spcBef>
                <a:spcPts val="0"/>
              </a:spcBef>
              <a:spcAft>
                <a:spcPts val="0"/>
              </a:spcAft>
              <a:buClr>
                <a:schemeClr val="dk1"/>
              </a:buClr>
              <a:buSzPts val="800"/>
              <a:buNone/>
              <a:defRPr sz="800">
                <a:solidFill>
                  <a:schemeClr val="dk1"/>
                </a:solidFill>
              </a:defRPr>
            </a:lvl1pPr>
            <a:lvl2pPr lvl="1" algn="ctr">
              <a:spcBef>
                <a:spcPts val="0"/>
              </a:spcBef>
              <a:spcAft>
                <a:spcPts val="0"/>
              </a:spcAft>
              <a:buClr>
                <a:schemeClr val="dk1"/>
              </a:buClr>
              <a:buSzPts val="800"/>
              <a:buNone/>
              <a:defRPr sz="800">
                <a:solidFill>
                  <a:schemeClr val="dk1"/>
                </a:solidFill>
              </a:defRPr>
            </a:lvl2pPr>
            <a:lvl3pPr lvl="2" algn="ctr">
              <a:spcBef>
                <a:spcPts val="0"/>
              </a:spcBef>
              <a:spcAft>
                <a:spcPts val="0"/>
              </a:spcAft>
              <a:buClr>
                <a:schemeClr val="dk1"/>
              </a:buClr>
              <a:buSzPts val="800"/>
              <a:buNone/>
              <a:defRPr sz="800">
                <a:solidFill>
                  <a:schemeClr val="dk1"/>
                </a:solidFill>
              </a:defRPr>
            </a:lvl3pPr>
            <a:lvl4pPr lvl="3" algn="ctr">
              <a:spcBef>
                <a:spcPts val="0"/>
              </a:spcBef>
              <a:spcAft>
                <a:spcPts val="0"/>
              </a:spcAft>
              <a:buClr>
                <a:schemeClr val="dk1"/>
              </a:buClr>
              <a:buSzPts val="800"/>
              <a:buNone/>
              <a:defRPr sz="800">
                <a:solidFill>
                  <a:schemeClr val="dk1"/>
                </a:solidFill>
              </a:defRPr>
            </a:lvl4pPr>
            <a:lvl5pPr lvl="4" algn="ctr">
              <a:spcBef>
                <a:spcPts val="0"/>
              </a:spcBef>
              <a:spcAft>
                <a:spcPts val="0"/>
              </a:spcAft>
              <a:buClr>
                <a:schemeClr val="dk1"/>
              </a:buClr>
              <a:buSzPts val="800"/>
              <a:buNone/>
              <a:defRPr sz="800">
                <a:solidFill>
                  <a:schemeClr val="dk1"/>
                </a:solidFill>
              </a:defRPr>
            </a:lvl5pPr>
            <a:lvl6pPr lvl="5" algn="ctr">
              <a:spcBef>
                <a:spcPts val="0"/>
              </a:spcBef>
              <a:spcAft>
                <a:spcPts val="0"/>
              </a:spcAft>
              <a:buClr>
                <a:schemeClr val="dk1"/>
              </a:buClr>
              <a:buSzPts val="800"/>
              <a:buNone/>
              <a:defRPr sz="800">
                <a:solidFill>
                  <a:schemeClr val="dk1"/>
                </a:solidFill>
              </a:defRPr>
            </a:lvl6pPr>
            <a:lvl7pPr lvl="6" algn="ctr">
              <a:spcBef>
                <a:spcPts val="0"/>
              </a:spcBef>
              <a:spcAft>
                <a:spcPts val="0"/>
              </a:spcAft>
              <a:buClr>
                <a:schemeClr val="dk1"/>
              </a:buClr>
              <a:buSzPts val="800"/>
              <a:buNone/>
              <a:defRPr sz="800">
                <a:solidFill>
                  <a:schemeClr val="dk1"/>
                </a:solidFill>
              </a:defRPr>
            </a:lvl7pPr>
            <a:lvl8pPr lvl="7" algn="ctr">
              <a:spcBef>
                <a:spcPts val="0"/>
              </a:spcBef>
              <a:spcAft>
                <a:spcPts val="0"/>
              </a:spcAft>
              <a:buClr>
                <a:schemeClr val="dk1"/>
              </a:buClr>
              <a:buSzPts val="800"/>
              <a:buNone/>
              <a:defRPr sz="800">
                <a:solidFill>
                  <a:schemeClr val="dk1"/>
                </a:solidFill>
              </a:defRPr>
            </a:lvl8pPr>
            <a:lvl9pPr lvl="8" algn="ctr">
              <a:spcBef>
                <a:spcPts val="0"/>
              </a:spcBef>
              <a:spcAft>
                <a:spcPts val="0"/>
              </a:spcAft>
              <a:buClr>
                <a:schemeClr val="dk1"/>
              </a:buClr>
              <a:buSzPts val="800"/>
              <a:buNone/>
              <a:defRPr sz="800">
                <a:solidFill>
                  <a:schemeClr val="dk1"/>
                </a:solidFill>
              </a:defRPr>
            </a:lvl9pPr>
          </a:lstStyle>
          <a:p/>
        </p:txBody>
      </p:sp>
      <p:sp>
        <p:nvSpPr>
          <p:cNvPr id="338" name="Google Shape;338;p41"/>
          <p:cNvSpPr txBox="1"/>
          <p:nvPr>
            <p:ph idx="18" type="subTitle"/>
          </p:nvPr>
        </p:nvSpPr>
        <p:spPr>
          <a:xfrm>
            <a:off x="7188325" y="4598973"/>
            <a:ext cx="1587900" cy="219600"/>
          </a:xfrm>
          <a:prstGeom prst="rect">
            <a:avLst/>
          </a:prstGeom>
        </p:spPr>
        <p:txBody>
          <a:bodyPr anchorCtr="0" anchor="ctr" bIns="0" lIns="0" spcFirstLastPara="1" rIns="0" wrap="square" tIns="0">
            <a:noAutofit/>
          </a:bodyPr>
          <a:lstStyle>
            <a:lvl1pPr lvl="0" algn="ctr">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1pPr>
            <a:lvl2pPr lvl="1"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2pPr>
            <a:lvl3pPr lvl="2"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3pPr>
            <a:lvl4pPr lvl="3"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4pPr>
            <a:lvl5pPr lvl="4"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5pPr>
            <a:lvl6pPr lvl="5"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6pPr>
            <a:lvl7pPr lvl="6"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7pPr>
            <a:lvl8pPr lvl="7"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8pPr>
            <a:lvl9pPr lvl="8"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9pPr>
          </a:lstStyle>
          <a:p/>
        </p:txBody>
      </p:sp>
      <p:sp>
        <p:nvSpPr>
          <p:cNvPr id="339" name="Google Shape;339;p41"/>
          <p:cNvSpPr txBox="1"/>
          <p:nvPr>
            <p:ph idx="19" type="subTitle"/>
          </p:nvPr>
        </p:nvSpPr>
        <p:spPr>
          <a:xfrm>
            <a:off x="4924850" y="3248209"/>
            <a:ext cx="1587900" cy="187800"/>
          </a:xfrm>
          <a:prstGeom prst="rect">
            <a:avLst/>
          </a:prstGeom>
        </p:spPr>
        <p:txBody>
          <a:bodyPr anchorCtr="0" anchor="t" bIns="0" lIns="0" spcFirstLastPara="1" rIns="0" wrap="square" tIns="0">
            <a:spAutoFit/>
          </a:bodyPr>
          <a:lstStyle>
            <a:lvl1pPr lvl="0" algn="ctr">
              <a:spcBef>
                <a:spcPts val="0"/>
              </a:spcBef>
              <a:spcAft>
                <a:spcPts val="0"/>
              </a:spcAft>
              <a:buClr>
                <a:schemeClr val="accent1"/>
              </a:buClr>
              <a:buSzPts val="1400"/>
              <a:buNone/>
              <a:defRPr>
                <a:solidFill>
                  <a:schemeClr val="accent1"/>
                </a:solidFill>
              </a:defRPr>
            </a:lvl1pPr>
            <a:lvl2pPr lvl="1" algn="ctr">
              <a:spcBef>
                <a:spcPts val="0"/>
              </a:spcBef>
              <a:spcAft>
                <a:spcPts val="0"/>
              </a:spcAft>
              <a:buClr>
                <a:schemeClr val="accent1"/>
              </a:buClr>
              <a:buSzPts val="1000"/>
              <a:buNone/>
              <a:defRPr sz="1000">
                <a:solidFill>
                  <a:schemeClr val="accent1"/>
                </a:solidFill>
              </a:defRPr>
            </a:lvl2pPr>
            <a:lvl3pPr lvl="2" algn="ctr">
              <a:spcBef>
                <a:spcPts val="0"/>
              </a:spcBef>
              <a:spcAft>
                <a:spcPts val="0"/>
              </a:spcAft>
              <a:buClr>
                <a:schemeClr val="accent1"/>
              </a:buClr>
              <a:buSzPts val="1000"/>
              <a:buNone/>
              <a:defRPr sz="1000">
                <a:solidFill>
                  <a:schemeClr val="accent1"/>
                </a:solidFill>
              </a:defRPr>
            </a:lvl3pPr>
            <a:lvl4pPr lvl="3" algn="ctr">
              <a:spcBef>
                <a:spcPts val="0"/>
              </a:spcBef>
              <a:spcAft>
                <a:spcPts val="0"/>
              </a:spcAft>
              <a:buClr>
                <a:schemeClr val="accent1"/>
              </a:buClr>
              <a:buSzPts val="1000"/>
              <a:buNone/>
              <a:defRPr sz="1000">
                <a:solidFill>
                  <a:schemeClr val="accent1"/>
                </a:solidFill>
              </a:defRPr>
            </a:lvl4pPr>
            <a:lvl5pPr lvl="4" algn="ctr">
              <a:spcBef>
                <a:spcPts val="0"/>
              </a:spcBef>
              <a:spcAft>
                <a:spcPts val="0"/>
              </a:spcAft>
              <a:buClr>
                <a:schemeClr val="accent1"/>
              </a:buClr>
              <a:buSzPts val="1000"/>
              <a:buNone/>
              <a:defRPr sz="1000">
                <a:solidFill>
                  <a:schemeClr val="accent1"/>
                </a:solidFill>
              </a:defRPr>
            </a:lvl5pPr>
            <a:lvl6pPr lvl="5" algn="ctr">
              <a:spcBef>
                <a:spcPts val="0"/>
              </a:spcBef>
              <a:spcAft>
                <a:spcPts val="0"/>
              </a:spcAft>
              <a:buClr>
                <a:schemeClr val="accent1"/>
              </a:buClr>
              <a:buSzPts val="1000"/>
              <a:buNone/>
              <a:defRPr sz="1000">
                <a:solidFill>
                  <a:schemeClr val="accent1"/>
                </a:solidFill>
              </a:defRPr>
            </a:lvl6pPr>
            <a:lvl7pPr lvl="6" algn="ctr">
              <a:spcBef>
                <a:spcPts val="0"/>
              </a:spcBef>
              <a:spcAft>
                <a:spcPts val="0"/>
              </a:spcAft>
              <a:buClr>
                <a:schemeClr val="accent1"/>
              </a:buClr>
              <a:buSzPts val="1000"/>
              <a:buNone/>
              <a:defRPr sz="1000">
                <a:solidFill>
                  <a:schemeClr val="accent1"/>
                </a:solidFill>
              </a:defRPr>
            </a:lvl7pPr>
            <a:lvl8pPr lvl="7" algn="ctr">
              <a:spcBef>
                <a:spcPts val="0"/>
              </a:spcBef>
              <a:spcAft>
                <a:spcPts val="0"/>
              </a:spcAft>
              <a:buClr>
                <a:schemeClr val="accent1"/>
              </a:buClr>
              <a:buSzPts val="1000"/>
              <a:buNone/>
              <a:defRPr sz="1000">
                <a:solidFill>
                  <a:schemeClr val="accent1"/>
                </a:solidFill>
              </a:defRPr>
            </a:lvl8pPr>
            <a:lvl9pPr lvl="8" algn="ctr">
              <a:spcBef>
                <a:spcPts val="0"/>
              </a:spcBef>
              <a:spcAft>
                <a:spcPts val="0"/>
              </a:spcAft>
              <a:buClr>
                <a:schemeClr val="accent1"/>
              </a:buClr>
              <a:buSzPts val="1000"/>
              <a:buNone/>
              <a:defRPr sz="1000">
                <a:solidFill>
                  <a:schemeClr val="accent1"/>
                </a:solidFill>
              </a:defRPr>
            </a:lvl9pPr>
          </a:lstStyle>
          <a:p/>
        </p:txBody>
      </p:sp>
      <p:sp>
        <p:nvSpPr>
          <p:cNvPr id="340" name="Google Shape;340;p41"/>
          <p:cNvSpPr txBox="1"/>
          <p:nvPr>
            <p:ph idx="20" type="subTitle"/>
          </p:nvPr>
        </p:nvSpPr>
        <p:spPr>
          <a:xfrm>
            <a:off x="4924850" y="3050375"/>
            <a:ext cx="1587900" cy="219600"/>
          </a:xfrm>
          <a:prstGeom prst="rect">
            <a:avLst/>
          </a:prstGeom>
        </p:spPr>
        <p:txBody>
          <a:bodyPr anchorCtr="0" anchor="ctr" bIns="0" lIns="0" spcFirstLastPara="1" rIns="0" wrap="square" tIns="0">
            <a:noAutofit/>
          </a:bodyPr>
          <a:lstStyle>
            <a:lvl1pPr lvl="0" algn="ctr">
              <a:spcBef>
                <a:spcPts val="0"/>
              </a:spcBef>
              <a:spcAft>
                <a:spcPts val="0"/>
              </a:spcAft>
              <a:buClr>
                <a:schemeClr val="dk1"/>
              </a:buClr>
              <a:buSzPts val="800"/>
              <a:buNone/>
              <a:defRPr sz="800">
                <a:solidFill>
                  <a:schemeClr val="dk1"/>
                </a:solidFill>
              </a:defRPr>
            </a:lvl1pPr>
            <a:lvl2pPr lvl="1" algn="ctr">
              <a:spcBef>
                <a:spcPts val="0"/>
              </a:spcBef>
              <a:spcAft>
                <a:spcPts val="0"/>
              </a:spcAft>
              <a:buClr>
                <a:schemeClr val="dk1"/>
              </a:buClr>
              <a:buSzPts val="800"/>
              <a:buNone/>
              <a:defRPr sz="800">
                <a:solidFill>
                  <a:schemeClr val="dk1"/>
                </a:solidFill>
              </a:defRPr>
            </a:lvl2pPr>
            <a:lvl3pPr lvl="2" algn="ctr">
              <a:spcBef>
                <a:spcPts val="0"/>
              </a:spcBef>
              <a:spcAft>
                <a:spcPts val="0"/>
              </a:spcAft>
              <a:buClr>
                <a:schemeClr val="dk1"/>
              </a:buClr>
              <a:buSzPts val="800"/>
              <a:buNone/>
              <a:defRPr sz="800">
                <a:solidFill>
                  <a:schemeClr val="dk1"/>
                </a:solidFill>
              </a:defRPr>
            </a:lvl3pPr>
            <a:lvl4pPr lvl="3" algn="ctr">
              <a:spcBef>
                <a:spcPts val="0"/>
              </a:spcBef>
              <a:spcAft>
                <a:spcPts val="0"/>
              </a:spcAft>
              <a:buClr>
                <a:schemeClr val="dk1"/>
              </a:buClr>
              <a:buSzPts val="800"/>
              <a:buNone/>
              <a:defRPr sz="800">
                <a:solidFill>
                  <a:schemeClr val="dk1"/>
                </a:solidFill>
              </a:defRPr>
            </a:lvl4pPr>
            <a:lvl5pPr lvl="4" algn="ctr">
              <a:spcBef>
                <a:spcPts val="0"/>
              </a:spcBef>
              <a:spcAft>
                <a:spcPts val="0"/>
              </a:spcAft>
              <a:buClr>
                <a:schemeClr val="dk1"/>
              </a:buClr>
              <a:buSzPts val="800"/>
              <a:buNone/>
              <a:defRPr sz="800">
                <a:solidFill>
                  <a:schemeClr val="dk1"/>
                </a:solidFill>
              </a:defRPr>
            </a:lvl5pPr>
            <a:lvl6pPr lvl="5" algn="ctr">
              <a:spcBef>
                <a:spcPts val="0"/>
              </a:spcBef>
              <a:spcAft>
                <a:spcPts val="0"/>
              </a:spcAft>
              <a:buClr>
                <a:schemeClr val="dk1"/>
              </a:buClr>
              <a:buSzPts val="800"/>
              <a:buNone/>
              <a:defRPr sz="800">
                <a:solidFill>
                  <a:schemeClr val="dk1"/>
                </a:solidFill>
              </a:defRPr>
            </a:lvl6pPr>
            <a:lvl7pPr lvl="6" algn="ctr">
              <a:spcBef>
                <a:spcPts val="0"/>
              </a:spcBef>
              <a:spcAft>
                <a:spcPts val="0"/>
              </a:spcAft>
              <a:buClr>
                <a:schemeClr val="dk1"/>
              </a:buClr>
              <a:buSzPts val="800"/>
              <a:buNone/>
              <a:defRPr sz="800">
                <a:solidFill>
                  <a:schemeClr val="dk1"/>
                </a:solidFill>
              </a:defRPr>
            </a:lvl7pPr>
            <a:lvl8pPr lvl="7" algn="ctr">
              <a:spcBef>
                <a:spcPts val="0"/>
              </a:spcBef>
              <a:spcAft>
                <a:spcPts val="0"/>
              </a:spcAft>
              <a:buClr>
                <a:schemeClr val="dk1"/>
              </a:buClr>
              <a:buSzPts val="800"/>
              <a:buNone/>
              <a:defRPr sz="800">
                <a:solidFill>
                  <a:schemeClr val="dk1"/>
                </a:solidFill>
              </a:defRPr>
            </a:lvl8pPr>
            <a:lvl9pPr lvl="8" algn="ctr">
              <a:spcBef>
                <a:spcPts val="0"/>
              </a:spcBef>
              <a:spcAft>
                <a:spcPts val="0"/>
              </a:spcAft>
              <a:buClr>
                <a:schemeClr val="dk1"/>
              </a:buClr>
              <a:buSzPts val="800"/>
              <a:buNone/>
              <a:defRPr sz="800">
                <a:solidFill>
                  <a:schemeClr val="dk1"/>
                </a:solidFill>
              </a:defRPr>
            </a:lvl9pPr>
          </a:lstStyle>
          <a:p/>
        </p:txBody>
      </p:sp>
      <p:sp>
        <p:nvSpPr>
          <p:cNvPr id="341" name="Google Shape;341;p41"/>
          <p:cNvSpPr txBox="1"/>
          <p:nvPr>
            <p:ph idx="21" type="subTitle"/>
          </p:nvPr>
        </p:nvSpPr>
        <p:spPr>
          <a:xfrm>
            <a:off x="4924850" y="4598973"/>
            <a:ext cx="1587900" cy="219600"/>
          </a:xfrm>
          <a:prstGeom prst="rect">
            <a:avLst/>
          </a:prstGeom>
        </p:spPr>
        <p:txBody>
          <a:bodyPr anchorCtr="0" anchor="ctr" bIns="0" lIns="0" spcFirstLastPara="1" rIns="0" wrap="square" tIns="0">
            <a:noAutofit/>
          </a:bodyPr>
          <a:lstStyle>
            <a:lvl1pPr lvl="0" algn="ctr">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1pPr>
            <a:lvl2pPr lvl="1"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2pPr>
            <a:lvl3pPr lvl="2"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3pPr>
            <a:lvl4pPr lvl="3"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4pPr>
            <a:lvl5pPr lvl="4"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5pPr>
            <a:lvl6pPr lvl="5"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6pPr>
            <a:lvl7pPr lvl="6"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7pPr>
            <a:lvl8pPr lvl="7"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8pPr>
            <a:lvl9pPr lvl="8"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9pPr>
          </a:lstStyle>
          <a:p/>
        </p:txBody>
      </p:sp>
      <p:sp>
        <p:nvSpPr>
          <p:cNvPr id="342" name="Google Shape;342;p41"/>
          <p:cNvSpPr txBox="1"/>
          <p:nvPr>
            <p:ph idx="22" type="subTitle"/>
          </p:nvPr>
        </p:nvSpPr>
        <p:spPr>
          <a:xfrm>
            <a:off x="2643513" y="3248209"/>
            <a:ext cx="1587900" cy="187800"/>
          </a:xfrm>
          <a:prstGeom prst="rect">
            <a:avLst/>
          </a:prstGeom>
        </p:spPr>
        <p:txBody>
          <a:bodyPr anchorCtr="0" anchor="t" bIns="0" lIns="0" spcFirstLastPara="1" rIns="0" wrap="square" tIns="0">
            <a:spAutoFit/>
          </a:bodyPr>
          <a:lstStyle>
            <a:lvl1pPr lvl="0" algn="ctr">
              <a:spcBef>
                <a:spcPts val="0"/>
              </a:spcBef>
              <a:spcAft>
                <a:spcPts val="0"/>
              </a:spcAft>
              <a:buClr>
                <a:schemeClr val="accent1"/>
              </a:buClr>
              <a:buSzPts val="1400"/>
              <a:buNone/>
              <a:defRPr>
                <a:solidFill>
                  <a:schemeClr val="accent1"/>
                </a:solidFill>
              </a:defRPr>
            </a:lvl1pPr>
            <a:lvl2pPr lvl="1" algn="ctr">
              <a:spcBef>
                <a:spcPts val="0"/>
              </a:spcBef>
              <a:spcAft>
                <a:spcPts val="0"/>
              </a:spcAft>
              <a:buClr>
                <a:schemeClr val="accent1"/>
              </a:buClr>
              <a:buSzPts val="1000"/>
              <a:buNone/>
              <a:defRPr sz="1000">
                <a:solidFill>
                  <a:schemeClr val="accent1"/>
                </a:solidFill>
              </a:defRPr>
            </a:lvl2pPr>
            <a:lvl3pPr lvl="2" algn="ctr">
              <a:spcBef>
                <a:spcPts val="0"/>
              </a:spcBef>
              <a:spcAft>
                <a:spcPts val="0"/>
              </a:spcAft>
              <a:buClr>
                <a:schemeClr val="accent1"/>
              </a:buClr>
              <a:buSzPts val="1000"/>
              <a:buNone/>
              <a:defRPr sz="1000">
                <a:solidFill>
                  <a:schemeClr val="accent1"/>
                </a:solidFill>
              </a:defRPr>
            </a:lvl3pPr>
            <a:lvl4pPr lvl="3" algn="ctr">
              <a:spcBef>
                <a:spcPts val="0"/>
              </a:spcBef>
              <a:spcAft>
                <a:spcPts val="0"/>
              </a:spcAft>
              <a:buClr>
                <a:schemeClr val="accent1"/>
              </a:buClr>
              <a:buSzPts val="1000"/>
              <a:buNone/>
              <a:defRPr sz="1000">
                <a:solidFill>
                  <a:schemeClr val="accent1"/>
                </a:solidFill>
              </a:defRPr>
            </a:lvl4pPr>
            <a:lvl5pPr lvl="4" algn="ctr">
              <a:spcBef>
                <a:spcPts val="0"/>
              </a:spcBef>
              <a:spcAft>
                <a:spcPts val="0"/>
              </a:spcAft>
              <a:buClr>
                <a:schemeClr val="accent1"/>
              </a:buClr>
              <a:buSzPts val="1000"/>
              <a:buNone/>
              <a:defRPr sz="1000">
                <a:solidFill>
                  <a:schemeClr val="accent1"/>
                </a:solidFill>
              </a:defRPr>
            </a:lvl5pPr>
            <a:lvl6pPr lvl="5" algn="ctr">
              <a:spcBef>
                <a:spcPts val="0"/>
              </a:spcBef>
              <a:spcAft>
                <a:spcPts val="0"/>
              </a:spcAft>
              <a:buClr>
                <a:schemeClr val="accent1"/>
              </a:buClr>
              <a:buSzPts val="1000"/>
              <a:buNone/>
              <a:defRPr sz="1000">
                <a:solidFill>
                  <a:schemeClr val="accent1"/>
                </a:solidFill>
              </a:defRPr>
            </a:lvl6pPr>
            <a:lvl7pPr lvl="6" algn="ctr">
              <a:spcBef>
                <a:spcPts val="0"/>
              </a:spcBef>
              <a:spcAft>
                <a:spcPts val="0"/>
              </a:spcAft>
              <a:buClr>
                <a:schemeClr val="accent1"/>
              </a:buClr>
              <a:buSzPts val="1000"/>
              <a:buNone/>
              <a:defRPr sz="1000">
                <a:solidFill>
                  <a:schemeClr val="accent1"/>
                </a:solidFill>
              </a:defRPr>
            </a:lvl7pPr>
            <a:lvl8pPr lvl="7" algn="ctr">
              <a:spcBef>
                <a:spcPts val="0"/>
              </a:spcBef>
              <a:spcAft>
                <a:spcPts val="0"/>
              </a:spcAft>
              <a:buClr>
                <a:schemeClr val="accent1"/>
              </a:buClr>
              <a:buSzPts val="1000"/>
              <a:buNone/>
              <a:defRPr sz="1000">
                <a:solidFill>
                  <a:schemeClr val="accent1"/>
                </a:solidFill>
              </a:defRPr>
            </a:lvl8pPr>
            <a:lvl9pPr lvl="8" algn="ctr">
              <a:spcBef>
                <a:spcPts val="0"/>
              </a:spcBef>
              <a:spcAft>
                <a:spcPts val="0"/>
              </a:spcAft>
              <a:buClr>
                <a:schemeClr val="accent1"/>
              </a:buClr>
              <a:buSzPts val="1000"/>
              <a:buNone/>
              <a:defRPr sz="1000">
                <a:solidFill>
                  <a:schemeClr val="accent1"/>
                </a:solidFill>
              </a:defRPr>
            </a:lvl9pPr>
          </a:lstStyle>
          <a:p/>
        </p:txBody>
      </p:sp>
      <p:sp>
        <p:nvSpPr>
          <p:cNvPr id="343" name="Google Shape;343;p41"/>
          <p:cNvSpPr txBox="1"/>
          <p:nvPr>
            <p:ph idx="23" type="subTitle"/>
          </p:nvPr>
        </p:nvSpPr>
        <p:spPr>
          <a:xfrm>
            <a:off x="2643513" y="3050375"/>
            <a:ext cx="1587900" cy="219600"/>
          </a:xfrm>
          <a:prstGeom prst="rect">
            <a:avLst/>
          </a:prstGeom>
        </p:spPr>
        <p:txBody>
          <a:bodyPr anchorCtr="0" anchor="ctr" bIns="0" lIns="0" spcFirstLastPara="1" rIns="0" wrap="square" tIns="0">
            <a:noAutofit/>
          </a:bodyPr>
          <a:lstStyle>
            <a:lvl1pPr lvl="0" algn="ctr">
              <a:spcBef>
                <a:spcPts val="0"/>
              </a:spcBef>
              <a:spcAft>
                <a:spcPts val="0"/>
              </a:spcAft>
              <a:buClr>
                <a:schemeClr val="dk1"/>
              </a:buClr>
              <a:buSzPts val="800"/>
              <a:buNone/>
              <a:defRPr sz="800">
                <a:solidFill>
                  <a:schemeClr val="dk1"/>
                </a:solidFill>
              </a:defRPr>
            </a:lvl1pPr>
            <a:lvl2pPr lvl="1" algn="ctr">
              <a:spcBef>
                <a:spcPts val="0"/>
              </a:spcBef>
              <a:spcAft>
                <a:spcPts val="0"/>
              </a:spcAft>
              <a:buClr>
                <a:schemeClr val="dk1"/>
              </a:buClr>
              <a:buSzPts val="800"/>
              <a:buNone/>
              <a:defRPr sz="800">
                <a:solidFill>
                  <a:schemeClr val="dk1"/>
                </a:solidFill>
              </a:defRPr>
            </a:lvl2pPr>
            <a:lvl3pPr lvl="2" algn="ctr">
              <a:spcBef>
                <a:spcPts val="0"/>
              </a:spcBef>
              <a:spcAft>
                <a:spcPts val="0"/>
              </a:spcAft>
              <a:buClr>
                <a:schemeClr val="dk1"/>
              </a:buClr>
              <a:buSzPts val="800"/>
              <a:buNone/>
              <a:defRPr sz="800">
                <a:solidFill>
                  <a:schemeClr val="dk1"/>
                </a:solidFill>
              </a:defRPr>
            </a:lvl3pPr>
            <a:lvl4pPr lvl="3" algn="ctr">
              <a:spcBef>
                <a:spcPts val="0"/>
              </a:spcBef>
              <a:spcAft>
                <a:spcPts val="0"/>
              </a:spcAft>
              <a:buClr>
                <a:schemeClr val="dk1"/>
              </a:buClr>
              <a:buSzPts val="800"/>
              <a:buNone/>
              <a:defRPr sz="800">
                <a:solidFill>
                  <a:schemeClr val="dk1"/>
                </a:solidFill>
              </a:defRPr>
            </a:lvl4pPr>
            <a:lvl5pPr lvl="4" algn="ctr">
              <a:spcBef>
                <a:spcPts val="0"/>
              </a:spcBef>
              <a:spcAft>
                <a:spcPts val="0"/>
              </a:spcAft>
              <a:buClr>
                <a:schemeClr val="dk1"/>
              </a:buClr>
              <a:buSzPts val="800"/>
              <a:buNone/>
              <a:defRPr sz="800">
                <a:solidFill>
                  <a:schemeClr val="dk1"/>
                </a:solidFill>
              </a:defRPr>
            </a:lvl5pPr>
            <a:lvl6pPr lvl="5" algn="ctr">
              <a:spcBef>
                <a:spcPts val="0"/>
              </a:spcBef>
              <a:spcAft>
                <a:spcPts val="0"/>
              </a:spcAft>
              <a:buClr>
                <a:schemeClr val="dk1"/>
              </a:buClr>
              <a:buSzPts val="800"/>
              <a:buNone/>
              <a:defRPr sz="800">
                <a:solidFill>
                  <a:schemeClr val="dk1"/>
                </a:solidFill>
              </a:defRPr>
            </a:lvl6pPr>
            <a:lvl7pPr lvl="6" algn="ctr">
              <a:spcBef>
                <a:spcPts val="0"/>
              </a:spcBef>
              <a:spcAft>
                <a:spcPts val="0"/>
              </a:spcAft>
              <a:buClr>
                <a:schemeClr val="dk1"/>
              </a:buClr>
              <a:buSzPts val="800"/>
              <a:buNone/>
              <a:defRPr sz="800">
                <a:solidFill>
                  <a:schemeClr val="dk1"/>
                </a:solidFill>
              </a:defRPr>
            </a:lvl7pPr>
            <a:lvl8pPr lvl="7" algn="ctr">
              <a:spcBef>
                <a:spcPts val="0"/>
              </a:spcBef>
              <a:spcAft>
                <a:spcPts val="0"/>
              </a:spcAft>
              <a:buClr>
                <a:schemeClr val="dk1"/>
              </a:buClr>
              <a:buSzPts val="800"/>
              <a:buNone/>
              <a:defRPr sz="800">
                <a:solidFill>
                  <a:schemeClr val="dk1"/>
                </a:solidFill>
              </a:defRPr>
            </a:lvl8pPr>
            <a:lvl9pPr lvl="8" algn="ctr">
              <a:spcBef>
                <a:spcPts val="0"/>
              </a:spcBef>
              <a:spcAft>
                <a:spcPts val="0"/>
              </a:spcAft>
              <a:buClr>
                <a:schemeClr val="dk1"/>
              </a:buClr>
              <a:buSzPts val="800"/>
              <a:buNone/>
              <a:defRPr sz="800">
                <a:solidFill>
                  <a:schemeClr val="dk1"/>
                </a:solidFill>
              </a:defRPr>
            </a:lvl9pPr>
          </a:lstStyle>
          <a:p/>
        </p:txBody>
      </p:sp>
      <p:sp>
        <p:nvSpPr>
          <p:cNvPr id="344" name="Google Shape;344;p41"/>
          <p:cNvSpPr txBox="1"/>
          <p:nvPr>
            <p:ph idx="24" type="subTitle"/>
          </p:nvPr>
        </p:nvSpPr>
        <p:spPr>
          <a:xfrm>
            <a:off x="2643513" y="4598973"/>
            <a:ext cx="1587900" cy="219600"/>
          </a:xfrm>
          <a:prstGeom prst="rect">
            <a:avLst/>
          </a:prstGeom>
        </p:spPr>
        <p:txBody>
          <a:bodyPr anchorCtr="0" anchor="ctr" bIns="0" lIns="0" spcFirstLastPara="1" rIns="0" wrap="square" tIns="0">
            <a:noAutofit/>
          </a:bodyPr>
          <a:lstStyle>
            <a:lvl1pPr lvl="0" algn="ctr">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1pPr>
            <a:lvl2pPr lvl="1"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2pPr>
            <a:lvl3pPr lvl="2"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3pPr>
            <a:lvl4pPr lvl="3"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4pPr>
            <a:lvl5pPr lvl="4"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5pPr>
            <a:lvl6pPr lvl="5"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6pPr>
            <a:lvl7pPr lvl="6"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7pPr>
            <a:lvl8pPr lvl="7"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8pPr>
            <a:lvl9pPr lvl="8"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 Eight members">
  <p:cSld name="CUSTOM_6">
    <p:spTree>
      <p:nvGrpSpPr>
        <p:cNvPr id="345" name="Shape 345"/>
        <p:cNvGrpSpPr/>
        <p:nvPr/>
      </p:nvGrpSpPr>
      <p:grpSpPr>
        <a:xfrm>
          <a:off x="0" y="0"/>
          <a:ext cx="0" cy="0"/>
          <a:chOff x="0" y="0"/>
          <a:chExt cx="0" cy="0"/>
        </a:xfrm>
      </p:grpSpPr>
      <p:sp>
        <p:nvSpPr>
          <p:cNvPr id="346" name="Google Shape;346;p42"/>
          <p:cNvSpPr txBox="1"/>
          <p:nvPr>
            <p:ph idx="1" type="subTitle"/>
          </p:nvPr>
        </p:nvSpPr>
        <p:spPr>
          <a:xfrm>
            <a:off x="6750600" y="1283963"/>
            <a:ext cx="2026200" cy="187800"/>
          </a:xfrm>
          <a:prstGeom prst="rect">
            <a:avLst/>
          </a:prstGeom>
        </p:spPr>
        <p:txBody>
          <a:bodyPr anchorCtr="0" anchor="ctr" bIns="0" lIns="0" spcFirstLastPara="1" rIns="0" wrap="square" tIns="0">
            <a:noAutofit/>
          </a:bodyPr>
          <a:lstStyle>
            <a:lvl1pPr lvl="0">
              <a:spcBef>
                <a:spcPts val="0"/>
              </a:spcBef>
              <a:spcAft>
                <a:spcPts val="0"/>
              </a:spcAft>
              <a:buSzPts val="1000"/>
              <a:buNone/>
              <a:defRPr sz="1000"/>
            </a:lvl1pPr>
            <a:lvl2pPr lvl="1">
              <a:spcBef>
                <a:spcPts val="0"/>
              </a:spcBef>
              <a:spcAft>
                <a:spcPts val="0"/>
              </a:spcAft>
              <a:buSzPts val="1000"/>
              <a:buNone/>
              <a:defRPr sz="1000"/>
            </a:lvl2pPr>
            <a:lvl3pPr lvl="2">
              <a:spcBef>
                <a:spcPts val="0"/>
              </a:spcBef>
              <a:spcAft>
                <a:spcPts val="0"/>
              </a:spcAft>
              <a:buSzPts val="1000"/>
              <a:buNone/>
              <a:defRPr sz="1000"/>
            </a:lvl3pPr>
            <a:lvl4pPr lvl="3">
              <a:spcBef>
                <a:spcPts val="0"/>
              </a:spcBef>
              <a:spcAft>
                <a:spcPts val="0"/>
              </a:spcAft>
              <a:buSzPts val="1000"/>
              <a:buNone/>
              <a:defRPr sz="1000"/>
            </a:lvl4pPr>
            <a:lvl5pPr lvl="4">
              <a:spcBef>
                <a:spcPts val="0"/>
              </a:spcBef>
              <a:spcAft>
                <a:spcPts val="0"/>
              </a:spcAft>
              <a:buSzPts val="1000"/>
              <a:buNone/>
              <a:defRPr sz="1000"/>
            </a:lvl5pPr>
            <a:lvl6pPr lvl="5">
              <a:spcBef>
                <a:spcPts val="0"/>
              </a:spcBef>
              <a:spcAft>
                <a:spcPts val="0"/>
              </a:spcAft>
              <a:buSzPts val="1000"/>
              <a:buNone/>
              <a:defRPr sz="1000"/>
            </a:lvl6pPr>
            <a:lvl7pPr lvl="6">
              <a:spcBef>
                <a:spcPts val="0"/>
              </a:spcBef>
              <a:spcAft>
                <a:spcPts val="0"/>
              </a:spcAft>
              <a:buSzPts val="1000"/>
              <a:buNone/>
              <a:defRPr sz="1000"/>
            </a:lvl7pPr>
            <a:lvl8pPr lvl="7">
              <a:spcBef>
                <a:spcPts val="0"/>
              </a:spcBef>
              <a:spcAft>
                <a:spcPts val="0"/>
              </a:spcAft>
              <a:buSzPts val="1000"/>
              <a:buNone/>
              <a:defRPr sz="1000"/>
            </a:lvl8pPr>
            <a:lvl9pPr lvl="8">
              <a:spcBef>
                <a:spcPts val="0"/>
              </a:spcBef>
              <a:spcAft>
                <a:spcPts val="0"/>
              </a:spcAft>
              <a:buSzPts val="1000"/>
              <a:buNone/>
              <a:defRPr sz="1000"/>
            </a:lvl9pPr>
          </a:lstStyle>
          <a:p/>
        </p:txBody>
      </p:sp>
      <p:sp>
        <p:nvSpPr>
          <p:cNvPr id="347" name="Google Shape;347;p42"/>
          <p:cNvSpPr txBox="1"/>
          <p:nvPr>
            <p:ph idx="2" type="subTitle"/>
          </p:nvPr>
        </p:nvSpPr>
        <p:spPr>
          <a:xfrm>
            <a:off x="6750600" y="1054750"/>
            <a:ext cx="2026200" cy="219600"/>
          </a:xfrm>
          <a:prstGeom prst="rect">
            <a:avLst/>
          </a:prstGeom>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348" name="Google Shape;348;p42"/>
          <p:cNvSpPr txBox="1"/>
          <p:nvPr>
            <p:ph idx="3" type="subTitle"/>
          </p:nvPr>
        </p:nvSpPr>
        <p:spPr>
          <a:xfrm>
            <a:off x="6750600" y="1427900"/>
            <a:ext cx="2026200" cy="219600"/>
          </a:xfrm>
          <a:prstGeom prst="rect">
            <a:avLst/>
          </a:prstGeom>
        </p:spPr>
        <p:txBody>
          <a:bodyPr anchorCtr="0" anchor="ctr" bIns="0" lIns="0" spcFirstLastPara="1" rIns="0" wrap="square" tIns="0">
            <a:noAutofit/>
          </a:bodyPr>
          <a:lstStyle>
            <a:lvl1pPr lvl="0">
              <a:spcBef>
                <a:spcPts val="0"/>
              </a:spcBef>
              <a:spcAft>
                <a:spcPts val="0"/>
              </a:spcAft>
              <a:buSzPts val="900"/>
              <a:buFont typeface="DM Sans Light"/>
              <a:buNone/>
              <a:defRPr sz="900">
                <a:latin typeface="DM Sans Light"/>
                <a:ea typeface="DM Sans Light"/>
                <a:cs typeface="DM Sans Light"/>
                <a:sym typeface="DM Sans Light"/>
              </a:defRPr>
            </a:lvl1pPr>
            <a:lvl2pPr lvl="1">
              <a:spcBef>
                <a:spcPts val="0"/>
              </a:spcBef>
              <a:spcAft>
                <a:spcPts val="0"/>
              </a:spcAft>
              <a:buSzPts val="900"/>
              <a:buFont typeface="DM Sans Light"/>
              <a:buNone/>
              <a:defRPr sz="900">
                <a:latin typeface="DM Sans Light"/>
                <a:ea typeface="DM Sans Light"/>
                <a:cs typeface="DM Sans Light"/>
                <a:sym typeface="DM Sans Light"/>
              </a:defRPr>
            </a:lvl2pPr>
            <a:lvl3pPr lvl="2">
              <a:spcBef>
                <a:spcPts val="0"/>
              </a:spcBef>
              <a:spcAft>
                <a:spcPts val="0"/>
              </a:spcAft>
              <a:buSzPts val="900"/>
              <a:buFont typeface="DM Sans Light"/>
              <a:buNone/>
              <a:defRPr sz="900">
                <a:latin typeface="DM Sans Light"/>
                <a:ea typeface="DM Sans Light"/>
                <a:cs typeface="DM Sans Light"/>
                <a:sym typeface="DM Sans Light"/>
              </a:defRPr>
            </a:lvl3pPr>
            <a:lvl4pPr lvl="3">
              <a:spcBef>
                <a:spcPts val="0"/>
              </a:spcBef>
              <a:spcAft>
                <a:spcPts val="0"/>
              </a:spcAft>
              <a:buSzPts val="900"/>
              <a:buFont typeface="DM Sans Light"/>
              <a:buNone/>
              <a:defRPr sz="900">
                <a:latin typeface="DM Sans Light"/>
                <a:ea typeface="DM Sans Light"/>
                <a:cs typeface="DM Sans Light"/>
                <a:sym typeface="DM Sans Light"/>
              </a:defRPr>
            </a:lvl4pPr>
            <a:lvl5pPr lvl="4">
              <a:spcBef>
                <a:spcPts val="0"/>
              </a:spcBef>
              <a:spcAft>
                <a:spcPts val="0"/>
              </a:spcAft>
              <a:buSzPts val="900"/>
              <a:buFont typeface="DM Sans Light"/>
              <a:buNone/>
              <a:defRPr sz="900">
                <a:latin typeface="DM Sans Light"/>
                <a:ea typeface="DM Sans Light"/>
                <a:cs typeface="DM Sans Light"/>
                <a:sym typeface="DM Sans Light"/>
              </a:defRPr>
            </a:lvl5pPr>
            <a:lvl6pPr lvl="5">
              <a:spcBef>
                <a:spcPts val="0"/>
              </a:spcBef>
              <a:spcAft>
                <a:spcPts val="0"/>
              </a:spcAft>
              <a:buSzPts val="900"/>
              <a:buFont typeface="DM Sans Light"/>
              <a:buNone/>
              <a:defRPr sz="900">
                <a:latin typeface="DM Sans Light"/>
                <a:ea typeface="DM Sans Light"/>
                <a:cs typeface="DM Sans Light"/>
                <a:sym typeface="DM Sans Light"/>
              </a:defRPr>
            </a:lvl6pPr>
            <a:lvl7pPr lvl="6">
              <a:spcBef>
                <a:spcPts val="0"/>
              </a:spcBef>
              <a:spcAft>
                <a:spcPts val="0"/>
              </a:spcAft>
              <a:buSzPts val="900"/>
              <a:buFont typeface="DM Sans Light"/>
              <a:buNone/>
              <a:defRPr sz="900">
                <a:latin typeface="DM Sans Light"/>
                <a:ea typeface="DM Sans Light"/>
                <a:cs typeface="DM Sans Light"/>
                <a:sym typeface="DM Sans Light"/>
              </a:defRPr>
            </a:lvl7pPr>
            <a:lvl8pPr lvl="7">
              <a:spcBef>
                <a:spcPts val="0"/>
              </a:spcBef>
              <a:spcAft>
                <a:spcPts val="0"/>
              </a:spcAft>
              <a:buSzPts val="900"/>
              <a:buFont typeface="DM Sans Light"/>
              <a:buNone/>
              <a:defRPr sz="900">
                <a:latin typeface="DM Sans Light"/>
                <a:ea typeface="DM Sans Light"/>
                <a:cs typeface="DM Sans Light"/>
                <a:sym typeface="DM Sans Light"/>
              </a:defRPr>
            </a:lvl8pPr>
            <a:lvl9pPr lvl="8">
              <a:spcBef>
                <a:spcPts val="0"/>
              </a:spcBef>
              <a:spcAft>
                <a:spcPts val="0"/>
              </a:spcAft>
              <a:buSzPts val="900"/>
              <a:buFont typeface="DM Sans Light"/>
              <a:buNone/>
              <a:defRPr sz="900">
                <a:latin typeface="DM Sans Light"/>
                <a:ea typeface="DM Sans Light"/>
                <a:cs typeface="DM Sans Light"/>
                <a:sym typeface="DM Sans Light"/>
              </a:defRPr>
            </a:lvl9pPr>
          </a:lstStyle>
          <a:p/>
        </p:txBody>
      </p:sp>
      <p:sp>
        <p:nvSpPr>
          <p:cNvPr id="349" name="Google Shape;349;p42"/>
          <p:cNvSpPr/>
          <p:nvPr>
            <p:ph idx="4" type="pic"/>
          </p:nvPr>
        </p:nvSpPr>
        <p:spPr>
          <a:xfrm>
            <a:off x="6080709" y="1066100"/>
            <a:ext cx="530400" cy="530400"/>
          </a:xfrm>
          <a:prstGeom prst="rect">
            <a:avLst/>
          </a:prstGeom>
          <a:noFill/>
          <a:ln>
            <a:noFill/>
          </a:ln>
        </p:spPr>
      </p:sp>
      <p:sp>
        <p:nvSpPr>
          <p:cNvPr id="350" name="Google Shape;350;p42"/>
          <p:cNvSpPr txBox="1"/>
          <p:nvPr>
            <p:ph idx="5" type="subTitle"/>
          </p:nvPr>
        </p:nvSpPr>
        <p:spPr>
          <a:xfrm>
            <a:off x="3824550" y="1283963"/>
            <a:ext cx="2026200" cy="187800"/>
          </a:xfrm>
          <a:prstGeom prst="rect">
            <a:avLst/>
          </a:prstGeom>
        </p:spPr>
        <p:txBody>
          <a:bodyPr anchorCtr="0" anchor="ctr" bIns="0" lIns="0" spcFirstLastPara="1" rIns="0" wrap="square" tIns="0">
            <a:noAutofit/>
          </a:bodyPr>
          <a:lstStyle>
            <a:lvl1pPr lvl="0">
              <a:spcBef>
                <a:spcPts val="0"/>
              </a:spcBef>
              <a:spcAft>
                <a:spcPts val="0"/>
              </a:spcAft>
              <a:buSzPts val="1000"/>
              <a:buNone/>
              <a:defRPr sz="1000"/>
            </a:lvl1pPr>
            <a:lvl2pPr lvl="1">
              <a:spcBef>
                <a:spcPts val="0"/>
              </a:spcBef>
              <a:spcAft>
                <a:spcPts val="0"/>
              </a:spcAft>
              <a:buSzPts val="1000"/>
              <a:buNone/>
              <a:defRPr sz="1000"/>
            </a:lvl2pPr>
            <a:lvl3pPr lvl="2">
              <a:spcBef>
                <a:spcPts val="0"/>
              </a:spcBef>
              <a:spcAft>
                <a:spcPts val="0"/>
              </a:spcAft>
              <a:buSzPts val="1000"/>
              <a:buNone/>
              <a:defRPr sz="1000"/>
            </a:lvl3pPr>
            <a:lvl4pPr lvl="3">
              <a:spcBef>
                <a:spcPts val="0"/>
              </a:spcBef>
              <a:spcAft>
                <a:spcPts val="0"/>
              </a:spcAft>
              <a:buSzPts val="1000"/>
              <a:buNone/>
              <a:defRPr sz="1000"/>
            </a:lvl4pPr>
            <a:lvl5pPr lvl="4">
              <a:spcBef>
                <a:spcPts val="0"/>
              </a:spcBef>
              <a:spcAft>
                <a:spcPts val="0"/>
              </a:spcAft>
              <a:buSzPts val="1000"/>
              <a:buNone/>
              <a:defRPr sz="1000"/>
            </a:lvl5pPr>
            <a:lvl6pPr lvl="5">
              <a:spcBef>
                <a:spcPts val="0"/>
              </a:spcBef>
              <a:spcAft>
                <a:spcPts val="0"/>
              </a:spcAft>
              <a:buSzPts val="1000"/>
              <a:buNone/>
              <a:defRPr sz="1000"/>
            </a:lvl6pPr>
            <a:lvl7pPr lvl="6">
              <a:spcBef>
                <a:spcPts val="0"/>
              </a:spcBef>
              <a:spcAft>
                <a:spcPts val="0"/>
              </a:spcAft>
              <a:buSzPts val="1000"/>
              <a:buNone/>
              <a:defRPr sz="1000"/>
            </a:lvl7pPr>
            <a:lvl8pPr lvl="7">
              <a:spcBef>
                <a:spcPts val="0"/>
              </a:spcBef>
              <a:spcAft>
                <a:spcPts val="0"/>
              </a:spcAft>
              <a:buSzPts val="1000"/>
              <a:buNone/>
              <a:defRPr sz="1000"/>
            </a:lvl8pPr>
            <a:lvl9pPr lvl="8">
              <a:spcBef>
                <a:spcPts val="0"/>
              </a:spcBef>
              <a:spcAft>
                <a:spcPts val="0"/>
              </a:spcAft>
              <a:buSzPts val="1000"/>
              <a:buNone/>
              <a:defRPr sz="1000"/>
            </a:lvl9pPr>
          </a:lstStyle>
          <a:p/>
        </p:txBody>
      </p:sp>
      <p:sp>
        <p:nvSpPr>
          <p:cNvPr id="351" name="Google Shape;351;p42"/>
          <p:cNvSpPr txBox="1"/>
          <p:nvPr>
            <p:ph idx="6" type="subTitle"/>
          </p:nvPr>
        </p:nvSpPr>
        <p:spPr>
          <a:xfrm>
            <a:off x="3824550" y="1054750"/>
            <a:ext cx="2026200" cy="219600"/>
          </a:xfrm>
          <a:prstGeom prst="rect">
            <a:avLst/>
          </a:prstGeom>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352" name="Google Shape;352;p42"/>
          <p:cNvSpPr txBox="1"/>
          <p:nvPr>
            <p:ph idx="7" type="subTitle"/>
          </p:nvPr>
        </p:nvSpPr>
        <p:spPr>
          <a:xfrm>
            <a:off x="3824550" y="1427900"/>
            <a:ext cx="2026200" cy="219600"/>
          </a:xfrm>
          <a:prstGeom prst="rect">
            <a:avLst/>
          </a:prstGeom>
        </p:spPr>
        <p:txBody>
          <a:bodyPr anchorCtr="0" anchor="ctr" bIns="0" lIns="0" spcFirstLastPara="1" rIns="0" wrap="square" tIns="0">
            <a:noAutofit/>
          </a:bodyPr>
          <a:lstStyle>
            <a:lvl1pPr lvl="0">
              <a:spcBef>
                <a:spcPts val="0"/>
              </a:spcBef>
              <a:spcAft>
                <a:spcPts val="0"/>
              </a:spcAft>
              <a:buSzPts val="900"/>
              <a:buFont typeface="DM Sans Light"/>
              <a:buNone/>
              <a:defRPr sz="900">
                <a:latin typeface="DM Sans Light"/>
                <a:ea typeface="DM Sans Light"/>
                <a:cs typeface="DM Sans Light"/>
                <a:sym typeface="DM Sans Light"/>
              </a:defRPr>
            </a:lvl1pPr>
            <a:lvl2pPr lvl="1">
              <a:spcBef>
                <a:spcPts val="0"/>
              </a:spcBef>
              <a:spcAft>
                <a:spcPts val="0"/>
              </a:spcAft>
              <a:buSzPts val="900"/>
              <a:buFont typeface="DM Sans Light"/>
              <a:buNone/>
              <a:defRPr sz="900">
                <a:latin typeface="DM Sans Light"/>
                <a:ea typeface="DM Sans Light"/>
                <a:cs typeface="DM Sans Light"/>
                <a:sym typeface="DM Sans Light"/>
              </a:defRPr>
            </a:lvl2pPr>
            <a:lvl3pPr lvl="2">
              <a:spcBef>
                <a:spcPts val="0"/>
              </a:spcBef>
              <a:spcAft>
                <a:spcPts val="0"/>
              </a:spcAft>
              <a:buSzPts val="900"/>
              <a:buFont typeface="DM Sans Light"/>
              <a:buNone/>
              <a:defRPr sz="900">
                <a:latin typeface="DM Sans Light"/>
                <a:ea typeface="DM Sans Light"/>
                <a:cs typeface="DM Sans Light"/>
                <a:sym typeface="DM Sans Light"/>
              </a:defRPr>
            </a:lvl3pPr>
            <a:lvl4pPr lvl="3">
              <a:spcBef>
                <a:spcPts val="0"/>
              </a:spcBef>
              <a:spcAft>
                <a:spcPts val="0"/>
              </a:spcAft>
              <a:buSzPts val="900"/>
              <a:buFont typeface="DM Sans Light"/>
              <a:buNone/>
              <a:defRPr sz="900">
                <a:latin typeface="DM Sans Light"/>
                <a:ea typeface="DM Sans Light"/>
                <a:cs typeface="DM Sans Light"/>
                <a:sym typeface="DM Sans Light"/>
              </a:defRPr>
            </a:lvl4pPr>
            <a:lvl5pPr lvl="4">
              <a:spcBef>
                <a:spcPts val="0"/>
              </a:spcBef>
              <a:spcAft>
                <a:spcPts val="0"/>
              </a:spcAft>
              <a:buSzPts val="900"/>
              <a:buFont typeface="DM Sans Light"/>
              <a:buNone/>
              <a:defRPr sz="900">
                <a:latin typeface="DM Sans Light"/>
                <a:ea typeface="DM Sans Light"/>
                <a:cs typeface="DM Sans Light"/>
                <a:sym typeface="DM Sans Light"/>
              </a:defRPr>
            </a:lvl5pPr>
            <a:lvl6pPr lvl="5">
              <a:spcBef>
                <a:spcPts val="0"/>
              </a:spcBef>
              <a:spcAft>
                <a:spcPts val="0"/>
              </a:spcAft>
              <a:buSzPts val="900"/>
              <a:buFont typeface="DM Sans Light"/>
              <a:buNone/>
              <a:defRPr sz="900">
                <a:latin typeface="DM Sans Light"/>
                <a:ea typeface="DM Sans Light"/>
                <a:cs typeface="DM Sans Light"/>
                <a:sym typeface="DM Sans Light"/>
              </a:defRPr>
            </a:lvl6pPr>
            <a:lvl7pPr lvl="6">
              <a:spcBef>
                <a:spcPts val="0"/>
              </a:spcBef>
              <a:spcAft>
                <a:spcPts val="0"/>
              </a:spcAft>
              <a:buSzPts val="900"/>
              <a:buFont typeface="DM Sans Light"/>
              <a:buNone/>
              <a:defRPr sz="900">
                <a:latin typeface="DM Sans Light"/>
                <a:ea typeface="DM Sans Light"/>
                <a:cs typeface="DM Sans Light"/>
                <a:sym typeface="DM Sans Light"/>
              </a:defRPr>
            </a:lvl7pPr>
            <a:lvl8pPr lvl="7">
              <a:spcBef>
                <a:spcPts val="0"/>
              </a:spcBef>
              <a:spcAft>
                <a:spcPts val="0"/>
              </a:spcAft>
              <a:buSzPts val="900"/>
              <a:buFont typeface="DM Sans Light"/>
              <a:buNone/>
              <a:defRPr sz="900">
                <a:latin typeface="DM Sans Light"/>
                <a:ea typeface="DM Sans Light"/>
                <a:cs typeface="DM Sans Light"/>
                <a:sym typeface="DM Sans Light"/>
              </a:defRPr>
            </a:lvl8pPr>
            <a:lvl9pPr lvl="8">
              <a:spcBef>
                <a:spcPts val="0"/>
              </a:spcBef>
              <a:spcAft>
                <a:spcPts val="0"/>
              </a:spcAft>
              <a:buSzPts val="900"/>
              <a:buFont typeface="DM Sans Light"/>
              <a:buNone/>
              <a:defRPr sz="900">
                <a:latin typeface="DM Sans Light"/>
                <a:ea typeface="DM Sans Light"/>
                <a:cs typeface="DM Sans Light"/>
                <a:sym typeface="DM Sans Light"/>
              </a:defRPr>
            </a:lvl9pPr>
          </a:lstStyle>
          <a:p/>
        </p:txBody>
      </p:sp>
      <p:sp>
        <p:nvSpPr>
          <p:cNvPr id="353" name="Google Shape;353;p42"/>
          <p:cNvSpPr/>
          <p:nvPr>
            <p:ph idx="8" type="pic"/>
          </p:nvPr>
        </p:nvSpPr>
        <p:spPr>
          <a:xfrm>
            <a:off x="3154659" y="1066100"/>
            <a:ext cx="530400" cy="530400"/>
          </a:xfrm>
          <a:prstGeom prst="rect">
            <a:avLst/>
          </a:prstGeom>
          <a:noFill/>
          <a:ln>
            <a:noFill/>
          </a:ln>
        </p:spPr>
      </p:sp>
      <p:sp>
        <p:nvSpPr>
          <p:cNvPr id="354" name="Google Shape;354;p42"/>
          <p:cNvSpPr txBox="1"/>
          <p:nvPr>
            <p:ph idx="9" type="subTitle"/>
          </p:nvPr>
        </p:nvSpPr>
        <p:spPr>
          <a:xfrm>
            <a:off x="6750600" y="2193728"/>
            <a:ext cx="2026200" cy="187800"/>
          </a:xfrm>
          <a:prstGeom prst="rect">
            <a:avLst/>
          </a:prstGeom>
        </p:spPr>
        <p:txBody>
          <a:bodyPr anchorCtr="0" anchor="ctr" bIns="0" lIns="0" spcFirstLastPara="1" rIns="0" wrap="square" tIns="0">
            <a:noAutofit/>
          </a:bodyPr>
          <a:lstStyle>
            <a:lvl1pPr lvl="0">
              <a:spcBef>
                <a:spcPts val="0"/>
              </a:spcBef>
              <a:spcAft>
                <a:spcPts val="0"/>
              </a:spcAft>
              <a:buSzPts val="1000"/>
              <a:buNone/>
              <a:defRPr sz="1000"/>
            </a:lvl1pPr>
            <a:lvl2pPr lvl="1">
              <a:spcBef>
                <a:spcPts val="0"/>
              </a:spcBef>
              <a:spcAft>
                <a:spcPts val="0"/>
              </a:spcAft>
              <a:buSzPts val="1000"/>
              <a:buNone/>
              <a:defRPr sz="1000"/>
            </a:lvl2pPr>
            <a:lvl3pPr lvl="2">
              <a:spcBef>
                <a:spcPts val="0"/>
              </a:spcBef>
              <a:spcAft>
                <a:spcPts val="0"/>
              </a:spcAft>
              <a:buSzPts val="1000"/>
              <a:buNone/>
              <a:defRPr sz="1000"/>
            </a:lvl3pPr>
            <a:lvl4pPr lvl="3">
              <a:spcBef>
                <a:spcPts val="0"/>
              </a:spcBef>
              <a:spcAft>
                <a:spcPts val="0"/>
              </a:spcAft>
              <a:buSzPts val="1000"/>
              <a:buNone/>
              <a:defRPr sz="1000"/>
            </a:lvl4pPr>
            <a:lvl5pPr lvl="4">
              <a:spcBef>
                <a:spcPts val="0"/>
              </a:spcBef>
              <a:spcAft>
                <a:spcPts val="0"/>
              </a:spcAft>
              <a:buSzPts val="1000"/>
              <a:buNone/>
              <a:defRPr sz="1000"/>
            </a:lvl5pPr>
            <a:lvl6pPr lvl="5">
              <a:spcBef>
                <a:spcPts val="0"/>
              </a:spcBef>
              <a:spcAft>
                <a:spcPts val="0"/>
              </a:spcAft>
              <a:buSzPts val="1000"/>
              <a:buNone/>
              <a:defRPr sz="1000"/>
            </a:lvl6pPr>
            <a:lvl7pPr lvl="6">
              <a:spcBef>
                <a:spcPts val="0"/>
              </a:spcBef>
              <a:spcAft>
                <a:spcPts val="0"/>
              </a:spcAft>
              <a:buSzPts val="1000"/>
              <a:buNone/>
              <a:defRPr sz="1000"/>
            </a:lvl7pPr>
            <a:lvl8pPr lvl="7">
              <a:spcBef>
                <a:spcPts val="0"/>
              </a:spcBef>
              <a:spcAft>
                <a:spcPts val="0"/>
              </a:spcAft>
              <a:buSzPts val="1000"/>
              <a:buNone/>
              <a:defRPr sz="1000"/>
            </a:lvl8pPr>
            <a:lvl9pPr lvl="8">
              <a:spcBef>
                <a:spcPts val="0"/>
              </a:spcBef>
              <a:spcAft>
                <a:spcPts val="0"/>
              </a:spcAft>
              <a:buSzPts val="1000"/>
              <a:buNone/>
              <a:defRPr sz="1000"/>
            </a:lvl9pPr>
          </a:lstStyle>
          <a:p/>
        </p:txBody>
      </p:sp>
      <p:sp>
        <p:nvSpPr>
          <p:cNvPr id="355" name="Google Shape;355;p42"/>
          <p:cNvSpPr txBox="1"/>
          <p:nvPr>
            <p:ph idx="13" type="subTitle"/>
          </p:nvPr>
        </p:nvSpPr>
        <p:spPr>
          <a:xfrm>
            <a:off x="6750600" y="1964514"/>
            <a:ext cx="2026200" cy="219600"/>
          </a:xfrm>
          <a:prstGeom prst="rect">
            <a:avLst/>
          </a:prstGeom>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356" name="Google Shape;356;p42"/>
          <p:cNvSpPr txBox="1"/>
          <p:nvPr>
            <p:ph idx="14" type="subTitle"/>
          </p:nvPr>
        </p:nvSpPr>
        <p:spPr>
          <a:xfrm>
            <a:off x="6750600" y="2337664"/>
            <a:ext cx="2026200" cy="219600"/>
          </a:xfrm>
          <a:prstGeom prst="rect">
            <a:avLst/>
          </a:prstGeom>
        </p:spPr>
        <p:txBody>
          <a:bodyPr anchorCtr="0" anchor="ctr" bIns="0" lIns="0" spcFirstLastPara="1" rIns="0" wrap="square" tIns="0">
            <a:noAutofit/>
          </a:bodyPr>
          <a:lstStyle>
            <a:lvl1pPr lvl="0">
              <a:spcBef>
                <a:spcPts val="0"/>
              </a:spcBef>
              <a:spcAft>
                <a:spcPts val="0"/>
              </a:spcAft>
              <a:buSzPts val="900"/>
              <a:buFont typeface="DM Sans Light"/>
              <a:buNone/>
              <a:defRPr sz="900">
                <a:latin typeface="DM Sans Light"/>
                <a:ea typeface="DM Sans Light"/>
                <a:cs typeface="DM Sans Light"/>
                <a:sym typeface="DM Sans Light"/>
              </a:defRPr>
            </a:lvl1pPr>
            <a:lvl2pPr lvl="1">
              <a:spcBef>
                <a:spcPts val="0"/>
              </a:spcBef>
              <a:spcAft>
                <a:spcPts val="0"/>
              </a:spcAft>
              <a:buSzPts val="900"/>
              <a:buFont typeface="DM Sans Light"/>
              <a:buNone/>
              <a:defRPr sz="900">
                <a:latin typeface="DM Sans Light"/>
                <a:ea typeface="DM Sans Light"/>
                <a:cs typeface="DM Sans Light"/>
                <a:sym typeface="DM Sans Light"/>
              </a:defRPr>
            </a:lvl2pPr>
            <a:lvl3pPr lvl="2">
              <a:spcBef>
                <a:spcPts val="0"/>
              </a:spcBef>
              <a:spcAft>
                <a:spcPts val="0"/>
              </a:spcAft>
              <a:buSzPts val="900"/>
              <a:buFont typeface="DM Sans Light"/>
              <a:buNone/>
              <a:defRPr sz="900">
                <a:latin typeface="DM Sans Light"/>
                <a:ea typeface="DM Sans Light"/>
                <a:cs typeface="DM Sans Light"/>
                <a:sym typeface="DM Sans Light"/>
              </a:defRPr>
            </a:lvl3pPr>
            <a:lvl4pPr lvl="3">
              <a:spcBef>
                <a:spcPts val="0"/>
              </a:spcBef>
              <a:spcAft>
                <a:spcPts val="0"/>
              </a:spcAft>
              <a:buSzPts val="900"/>
              <a:buFont typeface="DM Sans Light"/>
              <a:buNone/>
              <a:defRPr sz="900">
                <a:latin typeface="DM Sans Light"/>
                <a:ea typeface="DM Sans Light"/>
                <a:cs typeface="DM Sans Light"/>
                <a:sym typeface="DM Sans Light"/>
              </a:defRPr>
            </a:lvl4pPr>
            <a:lvl5pPr lvl="4">
              <a:spcBef>
                <a:spcPts val="0"/>
              </a:spcBef>
              <a:spcAft>
                <a:spcPts val="0"/>
              </a:spcAft>
              <a:buSzPts val="900"/>
              <a:buFont typeface="DM Sans Light"/>
              <a:buNone/>
              <a:defRPr sz="900">
                <a:latin typeface="DM Sans Light"/>
                <a:ea typeface="DM Sans Light"/>
                <a:cs typeface="DM Sans Light"/>
                <a:sym typeface="DM Sans Light"/>
              </a:defRPr>
            </a:lvl5pPr>
            <a:lvl6pPr lvl="5">
              <a:spcBef>
                <a:spcPts val="0"/>
              </a:spcBef>
              <a:spcAft>
                <a:spcPts val="0"/>
              </a:spcAft>
              <a:buSzPts val="900"/>
              <a:buFont typeface="DM Sans Light"/>
              <a:buNone/>
              <a:defRPr sz="900">
                <a:latin typeface="DM Sans Light"/>
                <a:ea typeface="DM Sans Light"/>
                <a:cs typeface="DM Sans Light"/>
                <a:sym typeface="DM Sans Light"/>
              </a:defRPr>
            </a:lvl6pPr>
            <a:lvl7pPr lvl="6">
              <a:spcBef>
                <a:spcPts val="0"/>
              </a:spcBef>
              <a:spcAft>
                <a:spcPts val="0"/>
              </a:spcAft>
              <a:buSzPts val="900"/>
              <a:buFont typeface="DM Sans Light"/>
              <a:buNone/>
              <a:defRPr sz="900">
                <a:latin typeface="DM Sans Light"/>
                <a:ea typeface="DM Sans Light"/>
                <a:cs typeface="DM Sans Light"/>
                <a:sym typeface="DM Sans Light"/>
              </a:defRPr>
            </a:lvl7pPr>
            <a:lvl8pPr lvl="7">
              <a:spcBef>
                <a:spcPts val="0"/>
              </a:spcBef>
              <a:spcAft>
                <a:spcPts val="0"/>
              </a:spcAft>
              <a:buSzPts val="900"/>
              <a:buFont typeface="DM Sans Light"/>
              <a:buNone/>
              <a:defRPr sz="900">
                <a:latin typeface="DM Sans Light"/>
                <a:ea typeface="DM Sans Light"/>
                <a:cs typeface="DM Sans Light"/>
                <a:sym typeface="DM Sans Light"/>
              </a:defRPr>
            </a:lvl8pPr>
            <a:lvl9pPr lvl="8">
              <a:spcBef>
                <a:spcPts val="0"/>
              </a:spcBef>
              <a:spcAft>
                <a:spcPts val="0"/>
              </a:spcAft>
              <a:buSzPts val="900"/>
              <a:buFont typeface="DM Sans Light"/>
              <a:buNone/>
              <a:defRPr sz="900">
                <a:latin typeface="DM Sans Light"/>
                <a:ea typeface="DM Sans Light"/>
                <a:cs typeface="DM Sans Light"/>
                <a:sym typeface="DM Sans Light"/>
              </a:defRPr>
            </a:lvl9pPr>
          </a:lstStyle>
          <a:p/>
        </p:txBody>
      </p:sp>
      <p:sp>
        <p:nvSpPr>
          <p:cNvPr id="357" name="Google Shape;357;p42"/>
          <p:cNvSpPr/>
          <p:nvPr>
            <p:ph idx="15" type="pic"/>
          </p:nvPr>
        </p:nvSpPr>
        <p:spPr>
          <a:xfrm>
            <a:off x="6080709" y="1975864"/>
            <a:ext cx="530400" cy="530400"/>
          </a:xfrm>
          <a:prstGeom prst="rect">
            <a:avLst/>
          </a:prstGeom>
          <a:noFill/>
          <a:ln>
            <a:noFill/>
          </a:ln>
        </p:spPr>
      </p:sp>
      <p:sp>
        <p:nvSpPr>
          <p:cNvPr id="358" name="Google Shape;358;p42"/>
          <p:cNvSpPr txBox="1"/>
          <p:nvPr>
            <p:ph idx="16" type="subTitle"/>
          </p:nvPr>
        </p:nvSpPr>
        <p:spPr>
          <a:xfrm>
            <a:off x="3824550" y="2193728"/>
            <a:ext cx="2026200" cy="187800"/>
          </a:xfrm>
          <a:prstGeom prst="rect">
            <a:avLst/>
          </a:prstGeom>
        </p:spPr>
        <p:txBody>
          <a:bodyPr anchorCtr="0" anchor="ctr" bIns="0" lIns="0" spcFirstLastPara="1" rIns="0" wrap="square" tIns="0">
            <a:noAutofit/>
          </a:bodyPr>
          <a:lstStyle>
            <a:lvl1pPr lvl="0">
              <a:spcBef>
                <a:spcPts val="0"/>
              </a:spcBef>
              <a:spcAft>
                <a:spcPts val="0"/>
              </a:spcAft>
              <a:buSzPts val="1000"/>
              <a:buNone/>
              <a:defRPr sz="1000"/>
            </a:lvl1pPr>
            <a:lvl2pPr lvl="1">
              <a:spcBef>
                <a:spcPts val="0"/>
              </a:spcBef>
              <a:spcAft>
                <a:spcPts val="0"/>
              </a:spcAft>
              <a:buSzPts val="1000"/>
              <a:buNone/>
              <a:defRPr sz="1000"/>
            </a:lvl2pPr>
            <a:lvl3pPr lvl="2">
              <a:spcBef>
                <a:spcPts val="0"/>
              </a:spcBef>
              <a:spcAft>
                <a:spcPts val="0"/>
              </a:spcAft>
              <a:buSzPts val="1000"/>
              <a:buNone/>
              <a:defRPr sz="1000"/>
            </a:lvl3pPr>
            <a:lvl4pPr lvl="3">
              <a:spcBef>
                <a:spcPts val="0"/>
              </a:spcBef>
              <a:spcAft>
                <a:spcPts val="0"/>
              </a:spcAft>
              <a:buSzPts val="1000"/>
              <a:buNone/>
              <a:defRPr sz="1000"/>
            </a:lvl4pPr>
            <a:lvl5pPr lvl="4">
              <a:spcBef>
                <a:spcPts val="0"/>
              </a:spcBef>
              <a:spcAft>
                <a:spcPts val="0"/>
              </a:spcAft>
              <a:buSzPts val="1000"/>
              <a:buNone/>
              <a:defRPr sz="1000"/>
            </a:lvl5pPr>
            <a:lvl6pPr lvl="5">
              <a:spcBef>
                <a:spcPts val="0"/>
              </a:spcBef>
              <a:spcAft>
                <a:spcPts val="0"/>
              </a:spcAft>
              <a:buSzPts val="1000"/>
              <a:buNone/>
              <a:defRPr sz="1000"/>
            </a:lvl6pPr>
            <a:lvl7pPr lvl="6">
              <a:spcBef>
                <a:spcPts val="0"/>
              </a:spcBef>
              <a:spcAft>
                <a:spcPts val="0"/>
              </a:spcAft>
              <a:buSzPts val="1000"/>
              <a:buNone/>
              <a:defRPr sz="1000"/>
            </a:lvl7pPr>
            <a:lvl8pPr lvl="7">
              <a:spcBef>
                <a:spcPts val="0"/>
              </a:spcBef>
              <a:spcAft>
                <a:spcPts val="0"/>
              </a:spcAft>
              <a:buSzPts val="1000"/>
              <a:buNone/>
              <a:defRPr sz="1000"/>
            </a:lvl8pPr>
            <a:lvl9pPr lvl="8">
              <a:spcBef>
                <a:spcPts val="0"/>
              </a:spcBef>
              <a:spcAft>
                <a:spcPts val="0"/>
              </a:spcAft>
              <a:buSzPts val="1000"/>
              <a:buNone/>
              <a:defRPr sz="1000"/>
            </a:lvl9pPr>
          </a:lstStyle>
          <a:p/>
        </p:txBody>
      </p:sp>
      <p:sp>
        <p:nvSpPr>
          <p:cNvPr id="359" name="Google Shape;359;p42"/>
          <p:cNvSpPr txBox="1"/>
          <p:nvPr>
            <p:ph idx="17" type="subTitle"/>
          </p:nvPr>
        </p:nvSpPr>
        <p:spPr>
          <a:xfrm>
            <a:off x="3824550" y="1964514"/>
            <a:ext cx="2026200" cy="219600"/>
          </a:xfrm>
          <a:prstGeom prst="rect">
            <a:avLst/>
          </a:prstGeom>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360" name="Google Shape;360;p42"/>
          <p:cNvSpPr txBox="1"/>
          <p:nvPr>
            <p:ph idx="18" type="subTitle"/>
          </p:nvPr>
        </p:nvSpPr>
        <p:spPr>
          <a:xfrm>
            <a:off x="3824550" y="2337664"/>
            <a:ext cx="2026200" cy="219600"/>
          </a:xfrm>
          <a:prstGeom prst="rect">
            <a:avLst/>
          </a:prstGeom>
        </p:spPr>
        <p:txBody>
          <a:bodyPr anchorCtr="0" anchor="ctr" bIns="0" lIns="0" spcFirstLastPara="1" rIns="0" wrap="square" tIns="0">
            <a:noAutofit/>
          </a:bodyPr>
          <a:lstStyle>
            <a:lvl1pPr lvl="0">
              <a:spcBef>
                <a:spcPts val="0"/>
              </a:spcBef>
              <a:spcAft>
                <a:spcPts val="0"/>
              </a:spcAft>
              <a:buSzPts val="900"/>
              <a:buFont typeface="DM Sans Light"/>
              <a:buNone/>
              <a:defRPr sz="900">
                <a:latin typeface="DM Sans Light"/>
                <a:ea typeface="DM Sans Light"/>
                <a:cs typeface="DM Sans Light"/>
                <a:sym typeface="DM Sans Light"/>
              </a:defRPr>
            </a:lvl1pPr>
            <a:lvl2pPr lvl="1">
              <a:spcBef>
                <a:spcPts val="0"/>
              </a:spcBef>
              <a:spcAft>
                <a:spcPts val="0"/>
              </a:spcAft>
              <a:buSzPts val="900"/>
              <a:buFont typeface="DM Sans Light"/>
              <a:buNone/>
              <a:defRPr sz="900">
                <a:latin typeface="DM Sans Light"/>
                <a:ea typeface="DM Sans Light"/>
                <a:cs typeface="DM Sans Light"/>
                <a:sym typeface="DM Sans Light"/>
              </a:defRPr>
            </a:lvl2pPr>
            <a:lvl3pPr lvl="2">
              <a:spcBef>
                <a:spcPts val="0"/>
              </a:spcBef>
              <a:spcAft>
                <a:spcPts val="0"/>
              </a:spcAft>
              <a:buSzPts val="900"/>
              <a:buFont typeface="DM Sans Light"/>
              <a:buNone/>
              <a:defRPr sz="900">
                <a:latin typeface="DM Sans Light"/>
                <a:ea typeface="DM Sans Light"/>
                <a:cs typeface="DM Sans Light"/>
                <a:sym typeface="DM Sans Light"/>
              </a:defRPr>
            </a:lvl3pPr>
            <a:lvl4pPr lvl="3">
              <a:spcBef>
                <a:spcPts val="0"/>
              </a:spcBef>
              <a:spcAft>
                <a:spcPts val="0"/>
              </a:spcAft>
              <a:buSzPts val="900"/>
              <a:buFont typeface="DM Sans Light"/>
              <a:buNone/>
              <a:defRPr sz="900">
                <a:latin typeface="DM Sans Light"/>
                <a:ea typeface="DM Sans Light"/>
                <a:cs typeface="DM Sans Light"/>
                <a:sym typeface="DM Sans Light"/>
              </a:defRPr>
            </a:lvl4pPr>
            <a:lvl5pPr lvl="4">
              <a:spcBef>
                <a:spcPts val="0"/>
              </a:spcBef>
              <a:spcAft>
                <a:spcPts val="0"/>
              </a:spcAft>
              <a:buSzPts val="900"/>
              <a:buFont typeface="DM Sans Light"/>
              <a:buNone/>
              <a:defRPr sz="900">
                <a:latin typeface="DM Sans Light"/>
                <a:ea typeface="DM Sans Light"/>
                <a:cs typeface="DM Sans Light"/>
                <a:sym typeface="DM Sans Light"/>
              </a:defRPr>
            </a:lvl5pPr>
            <a:lvl6pPr lvl="5">
              <a:spcBef>
                <a:spcPts val="0"/>
              </a:spcBef>
              <a:spcAft>
                <a:spcPts val="0"/>
              </a:spcAft>
              <a:buSzPts val="900"/>
              <a:buFont typeface="DM Sans Light"/>
              <a:buNone/>
              <a:defRPr sz="900">
                <a:latin typeface="DM Sans Light"/>
                <a:ea typeface="DM Sans Light"/>
                <a:cs typeface="DM Sans Light"/>
                <a:sym typeface="DM Sans Light"/>
              </a:defRPr>
            </a:lvl6pPr>
            <a:lvl7pPr lvl="6">
              <a:spcBef>
                <a:spcPts val="0"/>
              </a:spcBef>
              <a:spcAft>
                <a:spcPts val="0"/>
              </a:spcAft>
              <a:buSzPts val="900"/>
              <a:buFont typeface="DM Sans Light"/>
              <a:buNone/>
              <a:defRPr sz="900">
                <a:latin typeface="DM Sans Light"/>
                <a:ea typeface="DM Sans Light"/>
                <a:cs typeface="DM Sans Light"/>
                <a:sym typeface="DM Sans Light"/>
              </a:defRPr>
            </a:lvl7pPr>
            <a:lvl8pPr lvl="7">
              <a:spcBef>
                <a:spcPts val="0"/>
              </a:spcBef>
              <a:spcAft>
                <a:spcPts val="0"/>
              </a:spcAft>
              <a:buSzPts val="900"/>
              <a:buFont typeface="DM Sans Light"/>
              <a:buNone/>
              <a:defRPr sz="900">
                <a:latin typeface="DM Sans Light"/>
                <a:ea typeface="DM Sans Light"/>
                <a:cs typeface="DM Sans Light"/>
                <a:sym typeface="DM Sans Light"/>
              </a:defRPr>
            </a:lvl8pPr>
            <a:lvl9pPr lvl="8">
              <a:spcBef>
                <a:spcPts val="0"/>
              </a:spcBef>
              <a:spcAft>
                <a:spcPts val="0"/>
              </a:spcAft>
              <a:buSzPts val="900"/>
              <a:buFont typeface="DM Sans Light"/>
              <a:buNone/>
              <a:defRPr sz="900">
                <a:latin typeface="DM Sans Light"/>
                <a:ea typeface="DM Sans Light"/>
                <a:cs typeface="DM Sans Light"/>
                <a:sym typeface="DM Sans Light"/>
              </a:defRPr>
            </a:lvl9pPr>
          </a:lstStyle>
          <a:p/>
        </p:txBody>
      </p:sp>
      <p:sp>
        <p:nvSpPr>
          <p:cNvPr id="361" name="Google Shape;361;p42"/>
          <p:cNvSpPr/>
          <p:nvPr>
            <p:ph idx="19" type="pic"/>
          </p:nvPr>
        </p:nvSpPr>
        <p:spPr>
          <a:xfrm>
            <a:off x="3154659" y="1975864"/>
            <a:ext cx="530400" cy="530400"/>
          </a:xfrm>
          <a:prstGeom prst="rect">
            <a:avLst/>
          </a:prstGeom>
          <a:noFill/>
          <a:ln>
            <a:noFill/>
          </a:ln>
        </p:spPr>
      </p:sp>
      <p:sp>
        <p:nvSpPr>
          <p:cNvPr id="362" name="Google Shape;362;p42"/>
          <p:cNvSpPr txBox="1"/>
          <p:nvPr>
            <p:ph idx="20" type="subTitle"/>
          </p:nvPr>
        </p:nvSpPr>
        <p:spPr>
          <a:xfrm>
            <a:off x="6750600" y="3101715"/>
            <a:ext cx="2026200" cy="187800"/>
          </a:xfrm>
          <a:prstGeom prst="rect">
            <a:avLst/>
          </a:prstGeom>
        </p:spPr>
        <p:txBody>
          <a:bodyPr anchorCtr="0" anchor="ctr" bIns="0" lIns="0" spcFirstLastPara="1" rIns="0" wrap="square" tIns="0">
            <a:noAutofit/>
          </a:bodyPr>
          <a:lstStyle>
            <a:lvl1pPr lvl="0">
              <a:spcBef>
                <a:spcPts val="0"/>
              </a:spcBef>
              <a:spcAft>
                <a:spcPts val="0"/>
              </a:spcAft>
              <a:buSzPts val="1000"/>
              <a:buNone/>
              <a:defRPr sz="1000"/>
            </a:lvl1pPr>
            <a:lvl2pPr lvl="1">
              <a:spcBef>
                <a:spcPts val="0"/>
              </a:spcBef>
              <a:spcAft>
                <a:spcPts val="0"/>
              </a:spcAft>
              <a:buSzPts val="1000"/>
              <a:buNone/>
              <a:defRPr sz="1000"/>
            </a:lvl2pPr>
            <a:lvl3pPr lvl="2">
              <a:spcBef>
                <a:spcPts val="0"/>
              </a:spcBef>
              <a:spcAft>
                <a:spcPts val="0"/>
              </a:spcAft>
              <a:buSzPts val="1000"/>
              <a:buNone/>
              <a:defRPr sz="1000"/>
            </a:lvl3pPr>
            <a:lvl4pPr lvl="3">
              <a:spcBef>
                <a:spcPts val="0"/>
              </a:spcBef>
              <a:spcAft>
                <a:spcPts val="0"/>
              </a:spcAft>
              <a:buSzPts val="1000"/>
              <a:buNone/>
              <a:defRPr sz="1000"/>
            </a:lvl4pPr>
            <a:lvl5pPr lvl="4">
              <a:spcBef>
                <a:spcPts val="0"/>
              </a:spcBef>
              <a:spcAft>
                <a:spcPts val="0"/>
              </a:spcAft>
              <a:buSzPts val="1000"/>
              <a:buNone/>
              <a:defRPr sz="1000"/>
            </a:lvl5pPr>
            <a:lvl6pPr lvl="5">
              <a:spcBef>
                <a:spcPts val="0"/>
              </a:spcBef>
              <a:spcAft>
                <a:spcPts val="0"/>
              </a:spcAft>
              <a:buSzPts val="1000"/>
              <a:buNone/>
              <a:defRPr sz="1000"/>
            </a:lvl6pPr>
            <a:lvl7pPr lvl="6">
              <a:spcBef>
                <a:spcPts val="0"/>
              </a:spcBef>
              <a:spcAft>
                <a:spcPts val="0"/>
              </a:spcAft>
              <a:buSzPts val="1000"/>
              <a:buNone/>
              <a:defRPr sz="1000"/>
            </a:lvl7pPr>
            <a:lvl8pPr lvl="7">
              <a:spcBef>
                <a:spcPts val="0"/>
              </a:spcBef>
              <a:spcAft>
                <a:spcPts val="0"/>
              </a:spcAft>
              <a:buSzPts val="1000"/>
              <a:buNone/>
              <a:defRPr sz="1000"/>
            </a:lvl8pPr>
            <a:lvl9pPr lvl="8">
              <a:spcBef>
                <a:spcPts val="0"/>
              </a:spcBef>
              <a:spcAft>
                <a:spcPts val="0"/>
              </a:spcAft>
              <a:buSzPts val="1000"/>
              <a:buNone/>
              <a:defRPr sz="1000"/>
            </a:lvl9pPr>
          </a:lstStyle>
          <a:p/>
        </p:txBody>
      </p:sp>
      <p:sp>
        <p:nvSpPr>
          <p:cNvPr id="363" name="Google Shape;363;p42"/>
          <p:cNvSpPr txBox="1"/>
          <p:nvPr>
            <p:ph idx="21" type="subTitle"/>
          </p:nvPr>
        </p:nvSpPr>
        <p:spPr>
          <a:xfrm>
            <a:off x="6750600" y="2872502"/>
            <a:ext cx="2026200" cy="219600"/>
          </a:xfrm>
          <a:prstGeom prst="rect">
            <a:avLst/>
          </a:prstGeom>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364" name="Google Shape;364;p42"/>
          <p:cNvSpPr txBox="1"/>
          <p:nvPr>
            <p:ph idx="22" type="subTitle"/>
          </p:nvPr>
        </p:nvSpPr>
        <p:spPr>
          <a:xfrm>
            <a:off x="6750600" y="3245652"/>
            <a:ext cx="2026200" cy="219600"/>
          </a:xfrm>
          <a:prstGeom prst="rect">
            <a:avLst/>
          </a:prstGeom>
        </p:spPr>
        <p:txBody>
          <a:bodyPr anchorCtr="0" anchor="ctr" bIns="0" lIns="0" spcFirstLastPara="1" rIns="0" wrap="square" tIns="0">
            <a:noAutofit/>
          </a:bodyPr>
          <a:lstStyle>
            <a:lvl1pPr lvl="0">
              <a:spcBef>
                <a:spcPts val="0"/>
              </a:spcBef>
              <a:spcAft>
                <a:spcPts val="0"/>
              </a:spcAft>
              <a:buSzPts val="900"/>
              <a:buFont typeface="DM Sans Light"/>
              <a:buNone/>
              <a:defRPr sz="900">
                <a:latin typeface="DM Sans Light"/>
                <a:ea typeface="DM Sans Light"/>
                <a:cs typeface="DM Sans Light"/>
                <a:sym typeface="DM Sans Light"/>
              </a:defRPr>
            </a:lvl1pPr>
            <a:lvl2pPr lvl="1">
              <a:spcBef>
                <a:spcPts val="0"/>
              </a:spcBef>
              <a:spcAft>
                <a:spcPts val="0"/>
              </a:spcAft>
              <a:buSzPts val="900"/>
              <a:buFont typeface="DM Sans Light"/>
              <a:buNone/>
              <a:defRPr sz="900">
                <a:latin typeface="DM Sans Light"/>
                <a:ea typeface="DM Sans Light"/>
                <a:cs typeface="DM Sans Light"/>
                <a:sym typeface="DM Sans Light"/>
              </a:defRPr>
            </a:lvl2pPr>
            <a:lvl3pPr lvl="2">
              <a:spcBef>
                <a:spcPts val="0"/>
              </a:spcBef>
              <a:spcAft>
                <a:spcPts val="0"/>
              </a:spcAft>
              <a:buSzPts val="900"/>
              <a:buFont typeface="DM Sans Light"/>
              <a:buNone/>
              <a:defRPr sz="900">
                <a:latin typeface="DM Sans Light"/>
                <a:ea typeface="DM Sans Light"/>
                <a:cs typeface="DM Sans Light"/>
                <a:sym typeface="DM Sans Light"/>
              </a:defRPr>
            </a:lvl3pPr>
            <a:lvl4pPr lvl="3">
              <a:spcBef>
                <a:spcPts val="0"/>
              </a:spcBef>
              <a:spcAft>
                <a:spcPts val="0"/>
              </a:spcAft>
              <a:buSzPts val="900"/>
              <a:buFont typeface="DM Sans Light"/>
              <a:buNone/>
              <a:defRPr sz="900">
                <a:latin typeface="DM Sans Light"/>
                <a:ea typeface="DM Sans Light"/>
                <a:cs typeface="DM Sans Light"/>
                <a:sym typeface="DM Sans Light"/>
              </a:defRPr>
            </a:lvl4pPr>
            <a:lvl5pPr lvl="4">
              <a:spcBef>
                <a:spcPts val="0"/>
              </a:spcBef>
              <a:spcAft>
                <a:spcPts val="0"/>
              </a:spcAft>
              <a:buSzPts val="900"/>
              <a:buFont typeface="DM Sans Light"/>
              <a:buNone/>
              <a:defRPr sz="900">
                <a:latin typeface="DM Sans Light"/>
                <a:ea typeface="DM Sans Light"/>
                <a:cs typeface="DM Sans Light"/>
                <a:sym typeface="DM Sans Light"/>
              </a:defRPr>
            </a:lvl5pPr>
            <a:lvl6pPr lvl="5">
              <a:spcBef>
                <a:spcPts val="0"/>
              </a:spcBef>
              <a:spcAft>
                <a:spcPts val="0"/>
              </a:spcAft>
              <a:buSzPts val="900"/>
              <a:buFont typeface="DM Sans Light"/>
              <a:buNone/>
              <a:defRPr sz="900">
                <a:latin typeface="DM Sans Light"/>
                <a:ea typeface="DM Sans Light"/>
                <a:cs typeface="DM Sans Light"/>
                <a:sym typeface="DM Sans Light"/>
              </a:defRPr>
            </a:lvl6pPr>
            <a:lvl7pPr lvl="6">
              <a:spcBef>
                <a:spcPts val="0"/>
              </a:spcBef>
              <a:spcAft>
                <a:spcPts val="0"/>
              </a:spcAft>
              <a:buSzPts val="900"/>
              <a:buFont typeface="DM Sans Light"/>
              <a:buNone/>
              <a:defRPr sz="900">
                <a:latin typeface="DM Sans Light"/>
                <a:ea typeface="DM Sans Light"/>
                <a:cs typeface="DM Sans Light"/>
                <a:sym typeface="DM Sans Light"/>
              </a:defRPr>
            </a:lvl7pPr>
            <a:lvl8pPr lvl="7">
              <a:spcBef>
                <a:spcPts val="0"/>
              </a:spcBef>
              <a:spcAft>
                <a:spcPts val="0"/>
              </a:spcAft>
              <a:buSzPts val="900"/>
              <a:buFont typeface="DM Sans Light"/>
              <a:buNone/>
              <a:defRPr sz="900">
                <a:latin typeface="DM Sans Light"/>
                <a:ea typeface="DM Sans Light"/>
                <a:cs typeface="DM Sans Light"/>
                <a:sym typeface="DM Sans Light"/>
              </a:defRPr>
            </a:lvl8pPr>
            <a:lvl9pPr lvl="8">
              <a:spcBef>
                <a:spcPts val="0"/>
              </a:spcBef>
              <a:spcAft>
                <a:spcPts val="0"/>
              </a:spcAft>
              <a:buSzPts val="900"/>
              <a:buFont typeface="DM Sans Light"/>
              <a:buNone/>
              <a:defRPr sz="900">
                <a:latin typeface="DM Sans Light"/>
                <a:ea typeface="DM Sans Light"/>
                <a:cs typeface="DM Sans Light"/>
                <a:sym typeface="DM Sans Light"/>
              </a:defRPr>
            </a:lvl9pPr>
          </a:lstStyle>
          <a:p/>
        </p:txBody>
      </p:sp>
      <p:sp>
        <p:nvSpPr>
          <p:cNvPr id="365" name="Google Shape;365;p42"/>
          <p:cNvSpPr/>
          <p:nvPr>
            <p:ph idx="23" type="pic"/>
          </p:nvPr>
        </p:nvSpPr>
        <p:spPr>
          <a:xfrm>
            <a:off x="6080709" y="2883852"/>
            <a:ext cx="530400" cy="530400"/>
          </a:xfrm>
          <a:prstGeom prst="rect">
            <a:avLst/>
          </a:prstGeom>
          <a:noFill/>
          <a:ln>
            <a:noFill/>
          </a:ln>
        </p:spPr>
      </p:sp>
      <p:sp>
        <p:nvSpPr>
          <p:cNvPr id="366" name="Google Shape;366;p42"/>
          <p:cNvSpPr txBox="1"/>
          <p:nvPr>
            <p:ph idx="24" type="subTitle"/>
          </p:nvPr>
        </p:nvSpPr>
        <p:spPr>
          <a:xfrm>
            <a:off x="3824550" y="3101715"/>
            <a:ext cx="2026200" cy="187800"/>
          </a:xfrm>
          <a:prstGeom prst="rect">
            <a:avLst/>
          </a:prstGeom>
        </p:spPr>
        <p:txBody>
          <a:bodyPr anchorCtr="0" anchor="ctr" bIns="0" lIns="0" spcFirstLastPara="1" rIns="0" wrap="square" tIns="0">
            <a:noAutofit/>
          </a:bodyPr>
          <a:lstStyle>
            <a:lvl1pPr lvl="0">
              <a:spcBef>
                <a:spcPts val="0"/>
              </a:spcBef>
              <a:spcAft>
                <a:spcPts val="0"/>
              </a:spcAft>
              <a:buSzPts val="1000"/>
              <a:buNone/>
              <a:defRPr sz="1000"/>
            </a:lvl1pPr>
            <a:lvl2pPr lvl="1">
              <a:spcBef>
                <a:spcPts val="0"/>
              </a:spcBef>
              <a:spcAft>
                <a:spcPts val="0"/>
              </a:spcAft>
              <a:buSzPts val="1000"/>
              <a:buNone/>
              <a:defRPr sz="1000"/>
            </a:lvl2pPr>
            <a:lvl3pPr lvl="2">
              <a:spcBef>
                <a:spcPts val="0"/>
              </a:spcBef>
              <a:spcAft>
                <a:spcPts val="0"/>
              </a:spcAft>
              <a:buSzPts val="1000"/>
              <a:buNone/>
              <a:defRPr sz="1000"/>
            </a:lvl3pPr>
            <a:lvl4pPr lvl="3">
              <a:spcBef>
                <a:spcPts val="0"/>
              </a:spcBef>
              <a:spcAft>
                <a:spcPts val="0"/>
              </a:spcAft>
              <a:buSzPts val="1000"/>
              <a:buNone/>
              <a:defRPr sz="1000"/>
            </a:lvl4pPr>
            <a:lvl5pPr lvl="4">
              <a:spcBef>
                <a:spcPts val="0"/>
              </a:spcBef>
              <a:spcAft>
                <a:spcPts val="0"/>
              </a:spcAft>
              <a:buSzPts val="1000"/>
              <a:buNone/>
              <a:defRPr sz="1000"/>
            </a:lvl5pPr>
            <a:lvl6pPr lvl="5">
              <a:spcBef>
                <a:spcPts val="0"/>
              </a:spcBef>
              <a:spcAft>
                <a:spcPts val="0"/>
              </a:spcAft>
              <a:buSzPts val="1000"/>
              <a:buNone/>
              <a:defRPr sz="1000"/>
            </a:lvl6pPr>
            <a:lvl7pPr lvl="6">
              <a:spcBef>
                <a:spcPts val="0"/>
              </a:spcBef>
              <a:spcAft>
                <a:spcPts val="0"/>
              </a:spcAft>
              <a:buSzPts val="1000"/>
              <a:buNone/>
              <a:defRPr sz="1000"/>
            </a:lvl7pPr>
            <a:lvl8pPr lvl="7">
              <a:spcBef>
                <a:spcPts val="0"/>
              </a:spcBef>
              <a:spcAft>
                <a:spcPts val="0"/>
              </a:spcAft>
              <a:buSzPts val="1000"/>
              <a:buNone/>
              <a:defRPr sz="1000"/>
            </a:lvl8pPr>
            <a:lvl9pPr lvl="8">
              <a:spcBef>
                <a:spcPts val="0"/>
              </a:spcBef>
              <a:spcAft>
                <a:spcPts val="0"/>
              </a:spcAft>
              <a:buSzPts val="1000"/>
              <a:buNone/>
              <a:defRPr sz="1000"/>
            </a:lvl9pPr>
          </a:lstStyle>
          <a:p/>
        </p:txBody>
      </p:sp>
      <p:sp>
        <p:nvSpPr>
          <p:cNvPr id="367" name="Google Shape;367;p42"/>
          <p:cNvSpPr txBox="1"/>
          <p:nvPr>
            <p:ph idx="25" type="subTitle"/>
          </p:nvPr>
        </p:nvSpPr>
        <p:spPr>
          <a:xfrm>
            <a:off x="3824550" y="2872502"/>
            <a:ext cx="2026200" cy="219600"/>
          </a:xfrm>
          <a:prstGeom prst="rect">
            <a:avLst/>
          </a:prstGeom>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368" name="Google Shape;368;p42"/>
          <p:cNvSpPr txBox="1"/>
          <p:nvPr>
            <p:ph idx="26" type="subTitle"/>
          </p:nvPr>
        </p:nvSpPr>
        <p:spPr>
          <a:xfrm>
            <a:off x="3824550" y="3245652"/>
            <a:ext cx="2026200" cy="219600"/>
          </a:xfrm>
          <a:prstGeom prst="rect">
            <a:avLst/>
          </a:prstGeom>
        </p:spPr>
        <p:txBody>
          <a:bodyPr anchorCtr="0" anchor="ctr" bIns="0" lIns="0" spcFirstLastPara="1" rIns="0" wrap="square" tIns="0">
            <a:noAutofit/>
          </a:bodyPr>
          <a:lstStyle>
            <a:lvl1pPr lvl="0">
              <a:spcBef>
                <a:spcPts val="0"/>
              </a:spcBef>
              <a:spcAft>
                <a:spcPts val="0"/>
              </a:spcAft>
              <a:buSzPts val="900"/>
              <a:buFont typeface="DM Sans Light"/>
              <a:buNone/>
              <a:defRPr sz="900">
                <a:latin typeface="DM Sans Light"/>
                <a:ea typeface="DM Sans Light"/>
                <a:cs typeface="DM Sans Light"/>
                <a:sym typeface="DM Sans Light"/>
              </a:defRPr>
            </a:lvl1pPr>
            <a:lvl2pPr lvl="1">
              <a:spcBef>
                <a:spcPts val="0"/>
              </a:spcBef>
              <a:spcAft>
                <a:spcPts val="0"/>
              </a:spcAft>
              <a:buSzPts val="900"/>
              <a:buFont typeface="DM Sans Light"/>
              <a:buNone/>
              <a:defRPr sz="900">
                <a:latin typeface="DM Sans Light"/>
                <a:ea typeface="DM Sans Light"/>
                <a:cs typeface="DM Sans Light"/>
                <a:sym typeface="DM Sans Light"/>
              </a:defRPr>
            </a:lvl2pPr>
            <a:lvl3pPr lvl="2">
              <a:spcBef>
                <a:spcPts val="0"/>
              </a:spcBef>
              <a:spcAft>
                <a:spcPts val="0"/>
              </a:spcAft>
              <a:buSzPts val="900"/>
              <a:buFont typeface="DM Sans Light"/>
              <a:buNone/>
              <a:defRPr sz="900">
                <a:latin typeface="DM Sans Light"/>
                <a:ea typeface="DM Sans Light"/>
                <a:cs typeface="DM Sans Light"/>
                <a:sym typeface="DM Sans Light"/>
              </a:defRPr>
            </a:lvl3pPr>
            <a:lvl4pPr lvl="3">
              <a:spcBef>
                <a:spcPts val="0"/>
              </a:spcBef>
              <a:spcAft>
                <a:spcPts val="0"/>
              </a:spcAft>
              <a:buSzPts val="900"/>
              <a:buFont typeface="DM Sans Light"/>
              <a:buNone/>
              <a:defRPr sz="900">
                <a:latin typeface="DM Sans Light"/>
                <a:ea typeface="DM Sans Light"/>
                <a:cs typeface="DM Sans Light"/>
                <a:sym typeface="DM Sans Light"/>
              </a:defRPr>
            </a:lvl4pPr>
            <a:lvl5pPr lvl="4">
              <a:spcBef>
                <a:spcPts val="0"/>
              </a:spcBef>
              <a:spcAft>
                <a:spcPts val="0"/>
              </a:spcAft>
              <a:buSzPts val="900"/>
              <a:buFont typeface="DM Sans Light"/>
              <a:buNone/>
              <a:defRPr sz="900">
                <a:latin typeface="DM Sans Light"/>
                <a:ea typeface="DM Sans Light"/>
                <a:cs typeface="DM Sans Light"/>
                <a:sym typeface="DM Sans Light"/>
              </a:defRPr>
            </a:lvl5pPr>
            <a:lvl6pPr lvl="5">
              <a:spcBef>
                <a:spcPts val="0"/>
              </a:spcBef>
              <a:spcAft>
                <a:spcPts val="0"/>
              </a:spcAft>
              <a:buSzPts val="900"/>
              <a:buFont typeface="DM Sans Light"/>
              <a:buNone/>
              <a:defRPr sz="900">
                <a:latin typeface="DM Sans Light"/>
                <a:ea typeface="DM Sans Light"/>
                <a:cs typeface="DM Sans Light"/>
                <a:sym typeface="DM Sans Light"/>
              </a:defRPr>
            </a:lvl6pPr>
            <a:lvl7pPr lvl="6">
              <a:spcBef>
                <a:spcPts val="0"/>
              </a:spcBef>
              <a:spcAft>
                <a:spcPts val="0"/>
              </a:spcAft>
              <a:buSzPts val="900"/>
              <a:buFont typeface="DM Sans Light"/>
              <a:buNone/>
              <a:defRPr sz="900">
                <a:latin typeface="DM Sans Light"/>
                <a:ea typeface="DM Sans Light"/>
                <a:cs typeface="DM Sans Light"/>
                <a:sym typeface="DM Sans Light"/>
              </a:defRPr>
            </a:lvl7pPr>
            <a:lvl8pPr lvl="7">
              <a:spcBef>
                <a:spcPts val="0"/>
              </a:spcBef>
              <a:spcAft>
                <a:spcPts val="0"/>
              </a:spcAft>
              <a:buSzPts val="900"/>
              <a:buFont typeface="DM Sans Light"/>
              <a:buNone/>
              <a:defRPr sz="900">
                <a:latin typeface="DM Sans Light"/>
                <a:ea typeface="DM Sans Light"/>
                <a:cs typeface="DM Sans Light"/>
                <a:sym typeface="DM Sans Light"/>
              </a:defRPr>
            </a:lvl8pPr>
            <a:lvl9pPr lvl="8">
              <a:spcBef>
                <a:spcPts val="0"/>
              </a:spcBef>
              <a:spcAft>
                <a:spcPts val="0"/>
              </a:spcAft>
              <a:buSzPts val="900"/>
              <a:buFont typeface="DM Sans Light"/>
              <a:buNone/>
              <a:defRPr sz="900">
                <a:latin typeface="DM Sans Light"/>
                <a:ea typeface="DM Sans Light"/>
                <a:cs typeface="DM Sans Light"/>
                <a:sym typeface="DM Sans Light"/>
              </a:defRPr>
            </a:lvl9pPr>
          </a:lstStyle>
          <a:p/>
        </p:txBody>
      </p:sp>
      <p:sp>
        <p:nvSpPr>
          <p:cNvPr id="369" name="Google Shape;369;p42"/>
          <p:cNvSpPr/>
          <p:nvPr>
            <p:ph idx="27" type="pic"/>
          </p:nvPr>
        </p:nvSpPr>
        <p:spPr>
          <a:xfrm>
            <a:off x="3154659" y="2883852"/>
            <a:ext cx="530400" cy="530400"/>
          </a:xfrm>
          <a:prstGeom prst="rect">
            <a:avLst/>
          </a:prstGeom>
          <a:noFill/>
          <a:ln>
            <a:noFill/>
          </a:ln>
        </p:spPr>
      </p:sp>
      <p:sp>
        <p:nvSpPr>
          <p:cNvPr id="370" name="Google Shape;370;p42"/>
          <p:cNvSpPr txBox="1"/>
          <p:nvPr>
            <p:ph idx="28" type="subTitle"/>
          </p:nvPr>
        </p:nvSpPr>
        <p:spPr>
          <a:xfrm>
            <a:off x="6750600" y="4022919"/>
            <a:ext cx="2026200" cy="187800"/>
          </a:xfrm>
          <a:prstGeom prst="rect">
            <a:avLst/>
          </a:prstGeom>
        </p:spPr>
        <p:txBody>
          <a:bodyPr anchorCtr="0" anchor="ctr" bIns="0" lIns="0" spcFirstLastPara="1" rIns="0" wrap="square" tIns="0">
            <a:noAutofit/>
          </a:bodyPr>
          <a:lstStyle>
            <a:lvl1pPr lvl="0">
              <a:spcBef>
                <a:spcPts val="0"/>
              </a:spcBef>
              <a:spcAft>
                <a:spcPts val="0"/>
              </a:spcAft>
              <a:buSzPts val="1000"/>
              <a:buNone/>
              <a:defRPr sz="1000"/>
            </a:lvl1pPr>
            <a:lvl2pPr lvl="1">
              <a:spcBef>
                <a:spcPts val="0"/>
              </a:spcBef>
              <a:spcAft>
                <a:spcPts val="0"/>
              </a:spcAft>
              <a:buSzPts val="1000"/>
              <a:buNone/>
              <a:defRPr sz="1000"/>
            </a:lvl2pPr>
            <a:lvl3pPr lvl="2">
              <a:spcBef>
                <a:spcPts val="0"/>
              </a:spcBef>
              <a:spcAft>
                <a:spcPts val="0"/>
              </a:spcAft>
              <a:buSzPts val="1000"/>
              <a:buNone/>
              <a:defRPr sz="1000"/>
            </a:lvl3pPr>
            <a:lvl4pPr lvl="3">
              <a:spcBef>
                <a:spcPts val="0"/>
              </a:spcBef>
              <a:spcAft>
                <a:spcPts val="0"/>
              </a:spcAft>
              <a:buSzPts val="1000"/>
              <a:buNone/>
              <a:defRPr sz="1000"/>
            </a:lvl4pPr>
            <a:lvl5pPr lvl="4">
              <a:spcBef>
                <a:spcPts val="0"/>
              </a:spcBef>
              <a:spcAft>
                <a:spcPts val="0"/>
              </a:spcAft>
              <a:buSzPts val="1000"/>
              <a:buNone/>
              <a:defRPr sz="1000"/>
            </a:lvl5pPr>
            <a:lvl6pPr lvl="5">
              <a:spcBef>
                <a:spcPts val="0"/>
              </a:spcBef>
              <a:spcAft>
                <a:spcPts val="0"/>
              </a:spcAft>
              <a:buSzPts val="1000"/>
              <a:buNone/>
              <a:defRPr sz="1000"/>
            </a:lvl6pPr>
            <a:lvl7pPr lvl="6">
              <a:spcBef>
                <a:spcPts val="0"/>
              </a:spcBef>
              <a:spcAft>
                <a:spcPts val="0"/>
              </a:spcAft>
              <a:buSzPts val="1000"/>
              <a:buNone/>
              <a:defRPr sz="1000"/>
            </a:lvl7pPr>
            <a:lvl8pPr lvl="7">
              <a:spcBef>
                <a:spcPts val="0"/>
              </a:spcBef>
              <a:spcAft>
                <a:spcPts val="0"/>
              </a:spcAft>
              <a:buSzPts val="1000"/>
              <a:buNone/>
              <a:defRPr sz="1000"/>
            </a:lvl8pPr>
            <a:lvl9pPr lvl="8">
              <a:spcBef>
                <a:spcPts val="0"/>
              </a:spcBef>
              <a:spcAft>
                <a:spcPts val="0"/>
              </a:spcAft>
              <a:buSzPts val="1000"/>
              <a:buNone/>
              <a:defRPr sz="1000"/>
            </a:lvl9pPr>
          </a:lstStyle>
          <a:p/>
        </p:txBody>
      </p:sp>
      <p:sp>
        <p:nvSpPr>
          <p:cNvPr id="371" name="Google Shape;371;p42"/>
          <p:cNvSpPr txBox="1"/>
          <p:nvPr>
            <p:ph idx="29" type="subTitle"/>
          </p:nvPr>
        </p:nvSpPr>
        <p:spPr>
          <a:xfrm>
            <a:off x="6750600" y="3793706"/>
            <a:ext cx="2026200" cy="219600"/>
          </a:xfrm>
          <a:prstGeom prst="rect">
            <a:avLst/>
          </a:prstGeom>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372" name="Google Shape;372;p42"/>
          <p:cNvSpPr txBox="1"/>
          <p:nvPr>
            <p:ph idx="30" type="subTitle"/>
          </p:nvPr>
        </p:nvSpPr>
        <p:spPr>
          <a:xfrm>
            <a:off x="6750600" y="4166856"/>
            <a:ext cx="2026200" cy="219600"/>
          </a:xfrm>
          <a:prstGeom prst="rect">
            <a:avLst/>
          </a:prstGeom>
        </p:spPr>
        <p:txBody>
          <a:bodyPr anchorCtr="0" anchor="ctr" bIns="0" lIns="0" spcFirstLastPara="1" rIns="0" wrap="square" tIns="0">
            <a:noAutofit/>
          </a:bodyPr>
          <a:lstStyle>
            <a:lvl1pPr lvl="0">
              <a:spcBef>
                <a:spcPts val="0"/>
              </a:spcBef>
              <a:spcAft>
                <a:spcPts val="0"/>
              </a:spcAft>
              <a:buSzPts val="900"/>
              <a:buFont typeface="DM Sans Light"/>
              <a:buNone/>
              <a:defRPr sz="900">
                <a:latin typeface="DM Sans Light"/>
                <a:ea typeface="DM Sans Light"/>
                <a:cs typeface="DM Sans Light"/>
                <a:sym typeface="DM Sans Light"/>
              </a:defRPr>
            </a:lvl1pPr>
            <a:lvl2pPr lvl="1">
              <a:spcBef>
                <a:spcPts val="0"/>
              </a:spcBef>
              <a:spcAft>
                <a:spcPts val="0"/>
              </a:spcAft>
              <a:buSzPts val="900"/>
              <a:buFont typeface="DM Sans Light"/>
              <a:buNone/>
              <a:defRPr sz="900">
                <a:latin typeface="DM Sans Light"/>
                <a:ea typeface="DM Sans Light"/>
                <a:cs typeface="DM Sans Light"/>
                <a:sym typeface="DM Sans Light"/>
              </a:defRPr>
            </a:lvl2pPr>
            <a:lvl3pPr lvl="2">
              <a:spcBef>
                <a:spcPts val="0"/>
              </a:spcBef>
              <a:spcAft>
                <a:spcPts val="0"/>
              </a:spcAft>
              <a:buSzPts val="900"/>
              <a:buFont typeface="DM Sans Light"/>
              <a:buNone/>
              <a:defRPr sz="900">
                <a:latin typeface="DM Sans Light"/>
                <a:ea typeface="DM Sans Light"/>
                <a:cs typeface="DM Sans Light"/>
                <a:sym typeface="DM Sans Light"/>
              </a:defRPr>
            </a:lvl3pPr>
            <a:lvl4pPr lvl="3">
              <a:spcBef>
                <a:spcPts val="0"/>
              </a:spcBef>
              <a:spcAft>
                <a:spcPts val="0"/>
              </a:spcAft>
              <a:buSzPts val="900"/>
              <a:buFont typeface="DM Sans Light"/>
              <a:buNone/>
              <a:defRPr sz="900">
                <a:latin typeface="DM Sans Light"/>
                <a:ea typeface="DM Sans Light"/>
                <a:cs typeface="DM Sans Light"/>
                <a:sym typeface="DM Sans Light"/>
              </a:defRPr>
            </a:lvl4pPr>
            <a:lvl5pPr lvl="4">
              <a:spcBef>
                <a:spcPts val="0"/>
              </a:spcBef>
              <a:spcAft>
                <a:spcPts val="0"/>
              </a:spcAft>
              <a:buSzPts val="900"/>
              <a:buFont typeface="DM Sans Light"/>
              <a:buNone/>
              <a:defRPr sz="900">
                <a:latin typeface="DM Sans Light"/>
                <a:ea typeface="DM Sans Light"/>
                <a:cs typeface="DM Sans Light"/>
                <a:sym typeface="DM Sans Light"/>
              </a:defRPr>
            </a:lvl5pPr>
            <a:lvl6pPr lvl="5">
              <a:spcBef>
                <a:spcPts val="0"/>
              </a:spcBef>
              <a:spcAft>
                <a:spcPts val="0"/>
              </a:spcAft>
              <a:buSzPts val="900"/>
              <a:buFont typeface="DM Sans Light"/>
              <a:buNone/>
              <a:defRPr sz="900">
                <a:latin typeface="DM Sans Light"/>
                <a:ea typeface="DM Sans Light"/>
                <a:cs typeface="DM Sans Light"/>
                <a:sym typeface="DM Sans Light"/>
              </a:defRPr>
            </a:lvl6pPr>
            <a:lvl7pPr lvl="6">
              <a:spcBef>
                <a:spcPts val="0"/>
              </a:spcBef>
              <a:spcAft>
                <a:spcPts val="0"/>
              </a:spcAft>
              <a:buSzPts val="900"/>
              <a:buFont typeface="DM Sans Light"/>
              <a:buNone/>
              <a:defRPr sz="900">
                <a:latin typeface="DM Sans Light"/>
                <a:ea typeface="DM Sans Light"/>
                <a:cs typeface="DM Sans Light"/>
                <a:sym typeface="DM Sans Light"/>
              </a:defRPr>
            </a:lvl7pPr>
            <a:lvl8pPr lvl="7">
              <a:spcBef>
                <a:spcPts val="0"/>
              </a:spcBef>
              <a:spcAft>
                <a:spcPts val="0"/>
              </a:spcAft>
              <a:buSzPts val="900"/>
              <a:buFont typeface="DM Sans Light"/>
              <a:buNone/>
              <a:defRPr sz="900">
                <a:latin typeface="DM Sans Light"/>
                <a:ea typeface="DM Sans Light"/>
                <a:cs typeface="DM Sans Light"/>
                <a:sym typeface="DM Sans Light"/>
              </a:defRPr>
            </a:lvl8pPr>
            <a:lvl9pPr lvl="8">
              <a:spcBef>
                <a:spcPts val="0"/>
              </a:spcBef>
              <a:spcAft>
                <a:spcPts val="0"/>
              </a:spcAft>
              <a:buSzPts val="900"/>
              <a:buFont typeface="DM Sans Light"/>
              <a:buNone/>
              <a:defRPr sz="900">
                <a:latin typeface="DM Sans Light"/>
                <a:ea typeface="DM Sans Light"/>
                <a:cs typeface="DM Sans Light"/>
                <a:sym typeface="DM Sans Light"/>
              </a:defRPr>
            </a:lvl9pPr>
          </a:lstStyle>
          <a:p/>
        </p:txBody>
      </p:sp>
      <p:sp>
        <p:nvSpPr>
          <p:cNvPr id="373" name="Google Shape;373;p42"/>
          <p:cNvSpPr/>
          <p:nvPr>
            <p:ph idx="31" type="pic"/>
          </p:nvPr>
        </p:nvSpPr>
        <p:spPr>
          <a:xfrm>
            <a:off x="6080709" y="3805056"/>
            <a:ext cx="530400" cy="530400"/>
          </a:xfrm>
          <a:prstGeom prst="rect">
            <a:avLst/>
          </a:prstGeom>
          <a:noFill/>
          <a:ln>
            <a:noFill/>
          </a:ln>
        </p:spPr>
      </p:sp>
      <p:sp>
        <p:nvSpPr>
          <p:cNvPr id="374" name="Google Shape;374;p42"/>
          <p:cNvSpPr txBox="1"/>
          <p:nvPr>
            <p:ph idx="32" type="subTitle"/>
          </p:nvPr>
        </p:nvSpPr>
        <p:spPr>
          <a:xfrm>
            <a:off x="3824550" y="4022919"/>
            <a:ext cx="2026200" cy="187800"/>
          </a:xfrm>
          <a:prstGeom prst="rect">
            <a:avLst/>
          </a:prstGeom>
        </p:spPr>
        <p:txBody>
          <a:bodyPr anchorCtr="0" anchor="ctr" bIns="0" lIns="0" spcFirstLastPara="1" rIns="0" wrap="square" tIns="0">
            <a:noAutofit/>
          </a:bodyPr>
          <a:lstStyle>
            <a:lvl1pPr lvl="0">
              <a:spcBef>
                <a:spcPts val="0"/>
              </a:spcBef>
              <a:spcAft>
                <a:spcPts val="0"/>
              </a:spcAft>
              <a:buSzPts val="1000"/>
              <a:buNone/>
              <a:defRPr sz="1000"/>
            </a:lvl1pPr>
            <a:lvl2pPr lvl="1">
              <a:spcBef>
                <a:spcPts val="0"/>
              </a:spcBef>
              <a:spcAft>
                <a:spcPts val="0"/>
              </a:spcAft>
              <a:buSzPts val="1000"/>
              <a:buNone/>
              <a:defRPr sz="1000"/>
            </a:lvl2pPr>
            <a:lvl3pPr lvl="2">
              <a:spcBef>
                <a:spcPts val="0"/>
              </a:spcBef>
              <a:spcAft>
                <a:spcPts val="0"/>
              </a:spcAft>
              <a:buSzPts val="1000"/>
              <a:buNone/>
              <a:defRPr sz="1000"/>
            </a:lvl3pPr>
            <a:lvl4pPr lvl="3">
              <a:spcBef>
                <a:spcPts val="0"/>
              </a:spcBef>
              <a:spcAft>
                <a:spcPts val="0"/>
              </a:spcAft>
              <a:buSzPts val="1000"/>
              <a:buNone/>
              <a:defRPr sz="1000"/>
            </a:lvl4pPr>
            <a:lvl5pPr lvl="4">
              <a:spcBef>
                <a:spcPts val="0"/>
              </a:spcBef>
              <a:spcAft>
                <a:spcPts val="0"/>
              </a:spcAft>
              <a:buSzPts val="1000"/>
              <a:buNone/>
              <a:defRPr sz="1000"/>
            </a:lvl5pPr>
            <a:lvl6pPr lvl="5">
              <a:spcBef>
                <a:spcPts val="0"/>
              </a:spcBef>
              <a:spcAft>
                <a:spcPts val="0"/>
              </a:spcAft>
              <a:buSzPts val="1000"/>
              <a:buNone/>
              <a:defRPr sz="1000"/>
            </a:lvl6pPr>
            <a:lvl7pPr lvl="6">
              <a:spcBef>
                <a:spcPts val="0"/>
              </a:spcBef>
              <a:spcAft>
                <a:spcPts val="0"/>
              </a:spcAft>
              <a:buSzPts val="1000"/>
              <a:buNone/>
              <a:defRPr sz="1000"/>
            </a:lvl7pPr>
            <a:lvl8pPr lvl="7">
              <a:spcBef>
                <a:spcPts val="0"/>
              </a:spcBef>
              <a:spcAft>
                <a:spcPts val="0"/>
              </a:spcAft>
              <a:buSzPts val="1000"/>
              <a:buNone/>
              <a:defRPr sz="1000"/>
            </a:lvl8pPr>
            <a:lvl9pPr lvl="8">
              <a:spcBef>
                <a:spcPts val="0"/>
              </a:spcBef>
              <a:spcAft>
                <a:spcPts val="0"/>
              </a:spcAft>
              <a:buSzPts val="1000"/>
              <a:buNone/>
              <a:defRPr sz="1000"/>
            </a:lvl9pPr>
          </a:lstStyle>
          <a:p/>
        </p:txBody>
      </p:sp>
      <p:sp>
        <p:nvSpPr>
          <p:cNvPr id="375" name="Google Shape;375;p42"/>
          <p:cNvSpPr txBox="1"/>
          <p:nvPr>
            <p:ph idx="33" type="subTitle"/>
          </p:nvPr>
        </p:nvSpPr>
        <p:spPr>
          <a:xfrm>
            <a:off x="3824550" y="3793706"/>
            <a:ext cx="2026200" cy="219600"/>
          </a:xfrm>
          <a:prstGeom prst="rect">
            <a:avLst/>
          </a:prstGeom>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376" name="Google Shape;376;p42"/>
          <p:cNvSpPr txBox="1"/>
          <p:nvPr>
            <p:ph idx="34" type="subTitle"/>
          </p:nvPr>
        </p:nvSpPr>
        <p:spPr>
          <a:xfrm>
            <a:off x="3824550" y="4166856"/>
            <a:ext cx="2026200" cy="219600"/>
          </a:xfrm>
          <a:prstGeom prst="rect">
            <a:avLst/>
          </a:prstGeom>
        </p:spPr>
        <p:txBody>
          <a:bodyPr anchorCtr="0" anchor="ctr" bIns="0" lIns="0" spcFirstLastPara="1" rIns="0" wrap="square" tIns="0">
            <a:noAutofit/>
          </a:bodyPr>
          <a:lstStyle>
            <a:lvl1pPr lvl="0">
              <a:spcBef>
                <a:spcPts val="0"/>
              </a:spcBef>
              <a:spcAft>
                <a:spcPts val="0"/>
              </a:spcAft>
              <a:buSzPts val="900"/>
              <a:buFont typeface="DM Sans Light"/>
              <a:buNone/>
              <a:defRPr sz="900">
                <a:latin typeface="DM Sans Light"/>
                <a:ea typeface="DM Sans Light"/>
                <a:cs typeface="DM Sans Light"/>
                <a:sym typeface="DM Sans Light"/>
              </a:defRPr>
            </a:lvl1pPr>
            <a:lvl2pPr lvl="1">
              <a:spcBef>
                <a:spcPts val="0"/>
              </a:spcBef>
              <a:spcAft>
                <a:spcPts val="0"/>
              </a:spcAft>
              <a:buSzPts val="900"/>
              <a:buFont typeface="DM Sans Light"/>
              <a:buNone/>
              <a:defRPr sz="900">
                <a:latin typeface="DM Sans Light"/>
                <a:ea typeface="DM Sans Light"/>
                <a:cs typeface="DM Sans Light"/>
                <a:sym typeface="DM Sans Light"/>
              </a:defRPr>
            </a:lvl2pPr>
            <a:lvl3pPr lvl="2">
              <a:spcBef>
                <a:spcPts val="0"/>
              </a:spcBef>
              <a:spcAft>
                <a:spcPts val="0"/>
              </a:spcAft>
              <a:buSzPts val="900"/>
              <a:buFont typeface="DM Sans Light"/>
              <a:buNone/>
              <a:defRPr sz="900">
                <a:latin typeface="DM Sans Light"/>
                <a:ea typeface="DM Sans Light"/>
                <a:cs typeface="DM Sans Light"/>
                <a:sym typeface="DM Sans Light"/>
              </a:defRPr>
            </a:lvl3pPr>
            <a:lvl4pPr lvl="3">
              <a:spcBef>
                <a:spcPts val="0"/>
              </a:spcBef>
              <a:spcAft>
                <a:spcPts val="0"/>
              </a:spcAft>
              <a:buSzPts val="900"/>
              <a:buFont typeface="DM Sans Light"/>
              <a:buNone/>
              <a:defRPr sz="900">
                <a:latin typeface="DM Sans Light"/>
                <a:ea typeface="DM Sans Light"/>
                <a:cs typeface="DM Sans Light"/>
                <a:sym typeface="DM Sans Light"/>
              </a:defRPr>
            </a:lvl4pPr>
            <a:lvl5pPr lvl="4">
              <a:spcBef>
                <a:spcPts val="0"/>
              </a:spcBef>
              <a:spcAft>
                <a:spcPts val="0"/>
              </a:spcAft>
              <a:buSzPts val="900"/>
              <a:buFont typeface="DM Sans Light"/>
              <a:buNone/>
              <a:defRPr sz="900">
                <a:latin typeface="DM Sans Light"/>
                <a:ea typeface="DM Sans Light"/>
                <a:cs typeface="DM Sans Light"/>
                <a:sym typeface="DM Sans Light"/>
              </a:defRPr>
            </a:lvl5pPr>
            <a:lvl6pPr lvl="5">
              <a:spcBef>
                <a:spcPts val="0"/>
              </a:spcBef>
              <a:spcAft>
                <a:spcPts val="0"/>
              </a:spcAft>
              <a:buSzPts val="900"/>
              <a:buFont typeface="DM Sans Light"/>
              <a:buNone/>
              <a:defRPr sz="900">
                <a:latin typeface="DM Sans Light"/>
                <a:ea typeface="DM Sans Light"/>
                <a:cs typeface="DM Sans Light"/>
                <a:sym typeface="DM Sans Light"/>
              </a:defRPr>
            </a:lvl6pPr>
            <a:lvl7pPr lvl="6">
              <a:spcBef>
                <a:spcPts val="0"/>
              </a:spcBef>
              <a:spcAft>
                <a:spcPts val="0"/>
              </a:spcAft>
              <a:buSzPts val="900"/>
              <a:buFont typeface="DM Sans Light"/>
              <a:buNone/>
              <a:defRPr sz="900">
                <a:latin typeface="DM Sans Light"/>
                <a:ea typeface="DM Sans Light"/>
                <a:cs typeface="DM Sans Light"/>
                <a:sym typeface="DM Sans Light"/>
              </a:defRPr>
            </a:lvl7pPr>
            <a:lvl8pPr lvl="7">
              <a:spcBef>
                <a:spcPts val="0"/>
              </a:spcBef>
              <a:spcAft>
                <a:spcPts val="0"/>
              </a:spcAft>
              <a:buSzPts val="900"/>
              <a:buFont typeface="DM Sans Light"/>
              <a:buNone/>
              <a:defRPr sz="900">
                <a:latin typeface="DM Sans Light"/>
                <a:ea typeface="DM Sans Light"/>
                <a:cs typeface="DM Sans Light"/>
                <a:sym typeface="DM Sans Light"/>
              </a:defRPr>
            </a:lvl8pPr>
            <a:lvl9pPr lvl="8">
              <a:spcBef>
                <a:spcPts val="0"/>
              </a:spcBef>
              <a:spcAft>
                <a:spcPts val="0"/>
              </a:spcAft>
              <a:buSzPts val="900"/>
              <a:buFont typeface="DM Sans Light"/>
              <a:buNone/>
              <a:defRPr sz="900">
                <a:latin typeface="DM Sans Light"/>
                <a:ea typeface="DM Sans Light"/>
                <a:cs typeface="DM Sans Light"/>
                <a:sym typeface="DM Sans Light"/>
              </a:defRPr>
            </a:lvl9pPr>
          </a:lstStyle>
          <a:p/>
        </p:txBody>
      </p:sp>
      <p:sp>
        <p:nvSpPr>
          <p:cNvPr id="377" name="Google Shape;377;p42"/>
          <p:cNvSpPr/>
          <p:nvPr>
            <p:ph idx="35" type="pic"/>
          </p:nvPr>
        </p:nvSpPr>
        <p:spPr>
          <a:xfrm>
            <a:off x="3154659" y="3805056"/>
            <a:ext cx="530400" cy="530400"/>
          </a:xfrm>
          <a:prstGeom prst="rect">
            <a:avLst/>
          </a:prstGeom>
          <a:noFill/>
          <a:ln>
            <a:noFill/>
          </a:ln>
        </p:spPr>
      </p:sp>
      <p:sp>
        <p:nvSpPr>
          <p:cNvPr id="378" name="Google Shape;378;p42"/>
          <p:cNvSpPr txBox="1"/>
          <p:nvPr>
            <p:ph type="title"/>
          </p:nvPr>
        </p:nvSpPr>
        <p:spPr>
          <a:xfrm>
            <a:off x="361975" y="962100"/>
            <a:ext cx="2450700" cy="587700"/>
          </a:xfrm>
          <a:prstGeom prst="rect">
            <a:avLst/>
          </a:prstGeom>
        </p:spPr>
        <p:txBody>
          <a:bodyPr anchorCtr="0" anchor="t" bIns="0" lIns="0" spcFirstLastPara="1" rIns="0" wrap="square" tIns="0">
            <a:spAutoFit/>
          </a:bodyPr>
          <a:lstStyle>
            <a:lvl1pPr lvl="0">
              <a:lnSpc>
                <a:spcPct val="90000"/>
              </a:lnSpc>
              <a:spcBef>
                <a:spcPts val="0"/>
              </a:spcBef>
              <a:spcAft>
                <a:spcPts val="0"/>
              </a:spcAft>
              <a:buNone/>
              <a:defRPr sz="3600"/>
            </a:lvl1pPr>
            <a:lvl2pPr lvl="1">
              <a:lnSpc>
                <a:spcPct val="90000"/>
              </a:lnSpc>
              <a:spcBef>
                <a:spcPts val="0"/>
              </a:spcBef>
              <a:spcAft>
                <a:spcPts val="0"/>
              </a:spcAft>
              <a:buNone/>
              <a:defRPr sz="3600"/>
            </a:lvl2pPr>
            <a:lvl3pPr lvl="2">
              <a:lnSpc>
                <a:spcPct val="90000"/>
              </a:lnSpc>
              <a:spcBef>
                <a:spcPts val="0"/>
              </a:spcBef>
              <a:spcAft>
                <a:spcPts val="0"/>
              </a:spcAft>
              <a:buNone/>
              <a:defRPr sz="3600"/>
            </a:lvl3pPr>
            <a:lvl4pPr lvl="3">
              <a:lnSpc>
                <a:spcPct val="90000"/>
              </a:lnSpc>
              <a:spcBef>
                <a:spcPts val="0"/>
              </a:spcBef>
              <a:spcAft>
                <a:spcPts val="0"/>
              </a:spcAft>
              <a:buNone/>
              <a:defRPr sz="3600"/>
            </a:lvl4pPr>
            <a:lvl5pPr lvl="4">
              <a:lnSpc>
                <a:spcPct val="90000"/>
              </a:lnSpc>
              <a:spcBef>
                <a:spcPts val="0"/>
              </a:spcBef>
              <a:spcAft>
                <a:spcPts val="0"/>
              </a:spcAft>
              <a:buNone/>
              <a:defRPr sz="3600"/>
            </a:lvl5pPr>
            <a:lvl6pPr lvl="5">
              <a:lnSpc>
                <a:spcPct val="90000"/>
              </a:lnSpc>
              <a:spcBef>
                <a:spcPts val="0"/>
              </a:spcBef>
              <a:spcAft>
                <a:spcPts val="0"/>
              </a:spcAft>
              <a:buNone/>
              <a:defRPr sz="3600"/>
            </a:lvl6pPr>
            <a:lvl7pPr lvl="6">
              <a:lnSpc>
                <a:spcPct val="90000"/>
              </a:lnSpc>
              <a:spcBef>
                <a:spcPts val="0"/>
              </a:spcBef>
              <a:spcAft>
                <a:spcPts val="0"/>
              </a:spcAft>
              <a:buNone/>
              <a:defRPr sz="3600"/>
            </a:lvl7pPr>
            <a:lvl8pPr lvl="7">
              <a:lnSpc>
                <a:spcPct val="90000"/>
              </a:lnSpc>
              <a:spcBef>
                <a:spcPts val="0"/>
              </a:spcBef>
              <a:spcAft>
                <a:spcPts val="0"/>
              </a:spcAft>
              <a:buNone/>
              <a:defRPr sz="3600"/>
            </a:lvl8pPr>
            <a:lvl9pPr lvl="8">
              <a:lnSpc>
                <a:spcPct val="90000"/>
              </a:lnSpc>
              <a:spcBef>
                <a:spcPts val="0"/>
              </a:spcBef>
              <a:spcAft>
                <a:spcPts val="0"/>
              </a:spcAft>
              <a:buNone/>
              <a:defRPr sz="3600"/>
            </a:lvl9pPr>
          </a:lstStyle>
          <a:p/>
        </p:txBody>
      </p:sp>
      <p:sp>
        <p:nvSpPr>
          <p:cNvPr id="379" name="Google Shape;379;p42"/>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lt1"/>
                </a:solidFill>
                <a:latin typeface="DM Sans"/>
                <a:ea typeface="DM Sans"/>
                <a:cs typeface="DM Sans"/>
                <a:sym typeface="DM Sans"/>
              </a:defRPr>
            </a:lvl1pPr>
            <a:lvl2pPr lvl="1" algn="r">
              <a:buNone/>
              <a:defRPr sz="700">
                <a:solidFill>
                  <a:schemeClr val="lt1"/>
                </a:solidFill>
                <a:latin typeface="DM Sans"/>
                <a:ea typeface="DM Sans"/>
                <a:cs typeface="DM Sans"/>
                <a:sym typeface="DM Sans"/>
              </a:defRPr>
            </a:lvl2pPr>
            <a:lvl3pPr lvl="2" algn="r">
              <a:buNone/>
              <a:defRPr sz="700">
                <a:solidFill>
                  <a:schemeClr val="lt1"/>
                </a:solidFill>
                <a:latin typeface="DM Sans"/>
                <a:ea typeface="DM Sans"/>
                <a:cs typeface="DM Sans"/>
                <a:sym typeface="DM Sans"/>
              </a:defRPr>
            </a:lvl3pPr>
            <a:lvl4pPr lvl="3" algn="r">
              <a:buNone/>
              <a:defRPr sz="700">
                <a:solidFill>
                  <a:schemeClr val="lt1"/>
                </a:solidFill>
                <a:latin typeface="DM Sans"/>
                <a:ea typeface="DM Sans"/>
                <a:cs typeface="DM Sans"/>
                <a:sym typeface="DM Sans"/>
              </a:defRPr>
            </a:lvl4pPr>
            <a:lvl5pPr lvl="4" algn="r">
              <a:buNone/>
              <a:defRPr sz="700">
                <a:solidFill>
                  <a:schemeClr val="lt1"/>
                </a:solidFill>
                <a:latin typeface="DM Sans"/>
                <a:ea typeface="DM Sans"/>
                <a:cs typeface="DM Sans"/>
                <a:sym typeface="DM Sans"/>
              </a:defRPr>
            </a:lvl5pPr>
            <a:lvl6pPr lvl="5" algn="r">
              <a:buNone/>
              <a:defRPr sz="700">
                <a:solidFill>
                  <a:schemeClr val="lt1"/>
                </a:solidFill>
                <a:latin typeface="DM Sans"/>
                <a:ea typeface="DM Sans"/>
                <a:cs typeface="DM Sans"/>
                <a:sym typeface="DM Sans"/>
              </a:defRPr>
            </a:lvl6pPr>
            <a:lvl7pPr lvl="6" algn="r">
              <a:buNone/>
              <a:defRPr sz="700">
                <a:solidFill>
                  <a:schemeClr val="lt1"/>
                </a:solidFill>
                <a:latin typeface="DM Sans"/>
                <a:ea typeface="DM Sans"/>
                <a:cs typeface="DM Sans"/>
                <a:sym typeface="DM Sans"/>
              </a:defRPr>
            </a:lvl7pPr>
            <a:lvl8pPr lvl="7" algn="r">
              <a:buNone/>
              <a:defRPr sz="700">
                <a:solidFill>
                  <a:schemeClr val="lt1"/>
                </a:solidFill>
                <a:latin typeface="DM Sans"/>
                <a:ea typeface="DM Sans"/>
                <a:cs typeface="DM Sans"/>
                <a:sym typeface="DM Sans"/>
              </a:defRPr>
            </a:lvl8pPr>
            <a:lvl9pPr lvl="8" algn="r">
              <a:buNone/>
              <a:defRPr sz="700">
                <a:solidFill>
                  <a:schemeClr val="lt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380" name="Google Shape;380;p42"/>
          <p:cNvSpPr txBox="1"/>
          <p:nvPr>
            <p:ph idx="36"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SzPts val="700"/>
              <a:buFont typeface="DM Sans"/>
              <a:buNone/>
              <a:defRPr sz="700">
                <a:latin typeface="DM Sans"/>
                <a:ea typeface="DM Sans"/>
                <a:cs typeface="DM Sans"/>
                <a:sym typeface="DM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otlight - Alt 2">
  <p:cSld name="CUSTOM_7_1">
    <p:bg>
      <p:bgPr>
        <a:solidFill>
          <a:schemeClr val="accent2"/>
        </a:solidFill>
      </p:bgPr>
    </p:bg>
    <p:spTree>
      <p:nvGrpSpPr>
        <p:cNvPr id="381" name="Shape 381"/>
        <p:cNvGrpSpPr/>
        <p:nvPr/>
      </p:nvGrpSpPr>
      <p:grpSpPr>
        <a:xfrm>
          <a:off x="0" y="0"/>
          <a:ext cx="0" cy="0"/>
          <a:chOff x="0" y="0"/>
          <a:chExt cx="0" cy="0"/>
        </a:xfrm>
      </p:grpSpPr>
      <p:sp>
        <p:nvSpPr>
          <p:cNvPr id="382" name="Google Shape;382;p43"/>
          <p:cNvSpPr/>
          <p:nvPr/>
        </p:nvSpPr>
        <p:spPr>
          <a:xfrm>
            <a:off x="0" y="0"/>
            <a:ext cx="45675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DM Sans"/>
              <a:ea typeface="DM Sans"/>
              <a:cs typeface="DM Sans"/>
              <a:sym typeface="DM Sans"/>
            </a:endParaRPr>
          </a:p>
        </p:txBody>
      </p:sp>
      <p:sp>
        <p:nvSpPr>
          <p:cNvPr id="383" name="Google Shape;383;p43"/>
          <p:cNvSpPr txBox="1"/>
          <p:nvPr>
            <p:ph type="title"/>
          </p:nvPr>
        </p:nvSpPr>
        <p:spPr>
          <a:xfrm>
            <a:off x="4975925" y="989088"/>
            <a:ext cx="3783600" cy="587700"/>
          </a:xfrm>
          <a:prstGeom prst="rect">
            <a:avLst/>
          </a:prstGeom>
        </p:spPr>
        <p:txBody>
          <a:bodyPr anchorCtr="0" anchor="t" bIns="0" lIns="0" spcFirstLastPara="1" rIns="0" wrap="square" tIns="0">
            <a:noAutofit/>
          </a:bodyPr>
          <a:lstStyle>
            <a:lvl1pPr lvl="0">
              <a:lnSpc>
                <a:spcPct val="90000"/>
              </a:lnSpc>
              <a:spcBef>
                <a:spcPts val="0"/>
              </a:spcBef>
              <a:spcAft>
                <a:spcPts val="0"/>
              </a:spcAft>
              <a:buNone/>
              <a:defRPr sz="3600"/>
            </a:lvl1pPr>
            <a:lvl2pPr lvl="1">
              <a:lnSpc>
                <a:spcPct val="90000"/>
              </a:lnSpc>
              <a:spcBef>
                <a:spcPts val="0"/>
              </a:spcBef>
              <a:spcAft>
                <a:spcPts val="0"/>
              </a:spcAft>
              <a:buNone/>
              <a:defRPr sz="3600"/>
            </a:lvl2pPr>
            <a:lvl3pPr lvl="2">
              <a:lnSpc>
                <a:spcPct val="90000"/>
              </a:lnSpc>
              <a:spcBef>
                <a:spcPts val="0"/>
              </a:spcBef>
              <a:spcAft>
                <a:spcPts val="0"/>
              </a:spcAft>
              <a:buNone/>
              <a:defRPr sz="3600"/>
            </a:lvl3pPr>
            <a:lvl4pPr lvl="3">
              <a:lnSpc>
                <a:spcPct val="90000"/>
              </a:lnSpc>
              <a:spcBef>
                <a:spcPts val="0"/>
              </a:spcBef>
              <a:spcAft>
                <a:spcPts val="0"/>
              </a:spcAft>
              <a:buNone/>
              <a:defRPr sz="3600"/>
            </a:lvl4pPr>
            <a:lvl5pPr lvl="4">
              <a:lnSpc>
                <a:spcPct val="90000"/>
              </a:lnSpc>
              <a:spcBef>
                <a:spcPts val="0"/>
              </a:spcBef>
              <a:spcAft>
                <a:spcPts val="0"/>
              </a:spcAft>
              <a:buNone/>
              <a:defRPr sz="3600"/>
            </a:lvl5pPr>
            <a:lvl6pPr lvl="5">
              <a:lnSpc>
                <a:spcPct val="90000"/>
              </a:lnSpc>
              <a:spcBef>
                <a:spcPts val="0"/>
              </a:spcBef>
              <a:spcAft>
                <a:spcPts val="0"/>
              </a:spcAft>
              <a:buNone/>
              <a:defRPr sz="3600"/>
            </a:lvl6pPr>
            <a:lvl7pPr lvl="6">
              <a:lnSpc>
                <a:spcPct val="90000"/>
              </a:lnSpc>
              <a:spcBef>
                <a:spcPts val="0"/>
              </a:spcBef>
              <a:spcAft>
                <a:spcPts val="0"/>
              </a:spcAft>
              <a:buNone/>
              <a:defRPr sz="3600"/>
            </a:lvl7pPr>
            <a:lvl8pPr lvl="7">
              <a:lnSpc>
                <a:spcPct val="90000"/>
              </a:lnSpc>
              <a:spcBef>
                <a:spcPts val="0"/>
              </a:spcBef>
              <a:spcAft>
                <a:spcPts val="0"/>
              </a:spcAft>
              <a:buNone/>
              <a:defRPr sz="3600"/>
            </a:lvl8pPr>
            <a:lvl9pPr lvl="8">
              <a:lnSpc>
                <a:spcPct val="90000"/>
              </a:lnSpc>
              <a:spcBef>
                <a:spcPts val="0"/>
              </a:spcBef>
              <a:spcAft>
                <a:spcPts val="0"/>
              </a:spcAft>
              <a:buNone/>
              <a:defRPr sz="3600"/>
            </a:lvl9pPr>
          </a:lstStyle>
          <a:p/>
        </p:txBody>
      </p:sp>
      <p:sp>
        <p:nvSpPr>
          <p:cNvPr id="384" name="Google Shape;384;p43"/>
          <p:cNvSpPr/>
          <p:nvPr>
            <p:ph idx="2" type="pic"/>
          </p:nvPr>
        </p:nvSpPr>
        <p:spPr>
          <a:xfrm flipH="1">
            <a:off x="953803" y="1066100"/>
            <a:ext cx="2664300" cy="3002700"/>
          </a:xfrm>
          <a:prstGeom prst="rect">
            <a:avLst/>
          </a:prstGeom>
          <a:noFill/>
          <a:ln>
            <a:noFill/>
          </a:ln>
        </p:spPr>
      </p:sp>
      <p:sp>
        <p:nvSpPr>
          <p:cNvPr id="385" name="Google Shape;385;p43"/>
          <p:cNvSpPr txBox="1"/>
          <p:nvPr>
            <p:ph idx="1" type="body"/>
          </p:nvPr>
        </p:nvSpPr>
        <p:spPr>
          <a:xfrm>
            <a:off x="4975925" y="4125662"/>
            <a:ext cx="3783600" cy="461700"/>
          </a:xfrm>
          <a:prstGeom prst="rect">
            <a:avLst/>
          </a:prstGeom>
          <a:noFill/>
        </p:spPr>
        <p:txBody>
          <a:bodyPr anchorCtr="0" anchor="b" bIns="0" lIns="0" spcFirstLastPara="1" rIns="0" wrap="square" tIns="0">
            <a:noAutofit/>
          </a:bodyPr>
          <a:lstStyle>
            <a:lvl1pPr indent="-292100" lvl="0" marL="4572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1pPr>
            <a:lvl2pPr indent="-292100" lvl="1" marL="9144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2pPr>
            <a:lvl3pPr indent="-292100" lvl="2" marL="13716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3pPr>
            <a:lvl4pPr indent="-292100" lvl="3" marL="18288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4pPr>
            <a:lvl5pPr indent="-292100" lvl="4" marL="22860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5pPr>
            <a:lvl6pPr indent="-292100" lvl="5" marL="27432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6pPr>
            <a:lvl7pPr indent="-292100" lvl="6" marL="32004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7pPr>
            <a:lvl8pPr indent="-292100" lvl="7" marL="36576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8pPr>
            <a:lvl9pPr indent="-292100" lvl="8" marL="41148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9pPr>
          </a:lstStyle>
          <a:p/>
        </p:txBody>
      </p:sp>
      <p:sp>
        <p:nvSpPr>
          <p:cNvPr id="386" name="Google Shape;386;p43"/>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lt1"/>
                </a:solidFill>
                <a:latin typeface="DM Sans"/>
                <a:ea typeface="DM Sans"/>
                <a:cs typeface="DM Sans"/>
                <a:sym typeface="DM Sans"/>
              </a:defRPr>
            </a:lvl1pPr>
            <a:lvl2pPr lvl="1" algn="r">
              <a:buNone/>
              <a:defRPr sz="700">
                <a:solidFill>
                  <a:schemeClr val="lt1"/>
                </a:solidFill>
                <a:latin typeface="DM Sans"/>
                <a:ea typeface="DM Sans"/>
                <a:cs typeface="DM Sans"/>
                <a:sym typeface="DM Sans"/>
              </a:defRPr>
            </a:lvl2pPr>
            <a:lvl3pPr lvl="2" algn="r">
              <a:buNone/>
              <a:defRPr sz="700">
                <a:solidFill>
                  <a:schemeClr val="lt1"/>
                </a:solidFill>
                <a:latin typeface="DM Sans"/>
                <a:ea typeface="DM Sans"/>
                <a:cs typeface="DM Sans"/>
                <a:sym typeface="DM Sans"/>
              </a:defRPr>
            </a:lvl3pPr>
            <a:lvl4pPr lvl="3" algn="r">
              <a:buNone/>
              <a:defRPr sz="700">
                <a:solidFill>
                  <a:schemeClr val="lt1"/>
                </a:solidFill>
                <a:latin typeface="DM Sans"/>
                <a:ea typeface="DM Sans"/>
                <a:cs typeface="DM Sans"/>
                <a:sym typeface="DM Sans"/>
              </a:defRPr>
            </a:lvl4pPr>
            <a:lvl5pPr lvl="4" algn="r">
              <a:buNone/>
              <a:defRPr sz="700">
                <a:solidFill>
                  <a:schemeClr val="lt1"/>
                </a:solidFill>
                <a:latin typeface="DM Sans"/>
                <a:ea typeface="DM Sans"/>
                <a:cs typeface="DM Sans"/>
                <a:sym typeface="DM Sans"/>
              </a:defRPr>
            </a:lvl5pPr>
            <a:lvl6pPr lvl="5" algn="r">
              <a:buNone/>
              <a:defRPr sz="700">
                <a:solidFill>
                  <a:schemeClr val="lt1"/>
                </a:solidFill>
                <a:latin typeface="DM Sans"/>
                <a:ea typeface="DM Sans"/>
                <a:cs typeface="DM Sans"/>
                <a:sym typeface="DM Sans"/>
              </a:defRPr>
            </a:lvl6pPr>
            <a:lvl7pPr lvl="6" algn="r">
              <a:buNone/>
              <a:defRPr sz="700">
                <a:solidFill>
                  <a:schemeClr val="lt1"/>
                </a:solidFill>
                <a:latin typeface="DM Sans"/>
                <a:ea typeface="DM Sans"/>
                <a:cs typeface="DM Sans"/>
                <a:sym typeface="DM Sans"/>
              </a:defRPr>
            </a:lvl7pPr>
            <a:lvl8pPr lvl="7" algn="r">
              <a:buNone/>
              <a:defRPr sz="700">
                <a:solidFill>
                  <a:schemeClr val="lt1"/>
                </a:solidFill>
                <a:latin typeface="DM Sans"/>
                <a:ea typeface="DM Sans"/>
                <a:cs typeface="DM Sans"/>
                <a:sym typeface="DM Sans"/>
              </a:defRPr>
            </a:lvl8pPr>
            <a:lvl9pPr lvl="8" algn="r">
              <a:buNone/>
              <a:defRPr sz="700">
                <a:solidFill>
                  <a:schemeClr val="lt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387" name="Google Shape;387;p43"/>
          <p:cNvSpPr txBox="1"/>
          <p:nvPr>
            <p:ph idx="3" type="body"/>
          </p:nvPr>
        </p:nvSpPr>
        <p:spPr>
          <a:xfrm>
            <a:off x="4975925" y="1943891"/>
            <a:ext cx="3783600" cy="1243200"/>
          </a:xfrm>
          <a:prstGeom prst="rect">
            <a:avLst/>
          </a:prstGeom>
          <a:noFill/>
        </p:spPr>
        <p:txBody>
          <a:bodyPr anchorCtr="0" anchor="t" bIns="0" lIns="0" spcFirstLastPara="1" rIns="0" wrap="square" tIns="0">
            <a:noAutofit/>
          </a:bodyPr>
          <a:lstStyle>
            <a:lvl1pPr indent="-330200" lvl="0" marL="457200">
              <a:spcBef>
                <a:spcPts val="0"/>
              </a:spcBef>
              <a:spcAft>
                <a:spcPts val="0"/>
              </a:spcAft>
              <a:buClr>
                <a:schemeClr val="lt1"/>
              </a:buClr>
              <a:buSzPts val="1600"/>
              <a:buFont typeface="Newsreader"/>
              <a:buChar char="●"/>
              <a:defRPr sz="1600">
                <a:latin typeface="Newsreader"/>
                <a:ea typeface="Newsreader"/>
                <a:cs typeface="Newsreader"/>
                <a:sym typeface="Newsreader"/>
              </a:defRPr>
            </a:lvl1pPr>
            <a:lvl2pPr indent="-330200" lvl="1" marL="914400">
              <a:spcBef>
                <a:spcPts val="0"/>
              </a:spcBef>
              <a:spcAft>
                <a:spcPts val="0"/>
              </a:spcAft>
              <a:buClr>
                <a:schemeClr val="lt1"/>
              </a:buClr>
              <a:buSzPts val="1600"/>
              <a:buFont typeface="Newsreader"/>
              <a:buChar char="○"/>
              <a:defRPr sz="1600">
                <a:latin typeface="Newsreader"/>
                <a:ea typeface="Newsreader"/>
                <a:cs typeface="Newsreader"/>
                <a:sym typeface="Newsreader"/>
              </a:defRPr>
            </a:lvl2pPr>
            <a:lvl3pPr indent="-330200" lvl="2" marL="1371600">
              <a:spcBef>
                <a:spcPts val="0"/>
              </a:spcBef>
              <a:spcAft>
                <a:spcPts val="0"/>
              </a:spcAft>
              <a:buClr>
                <a:schemeClr val="lt1"/>
              </a:buClr>
              <a:buSzPts val="1600"/>
              <a:buFont typeface="Newsreader"/>
              <a:buChar char="■"/>
              <a:defRPr sz="1600">
                <a:latin typeface="Newsreader"/>
                <a:ea typeface="Newsreader"/>
                <a:cs typeface="Newsreader"/>
                <a:sym typeface="Newsreader"/>
              </a:defRPr>
            </a:lvl3pPr>
            <a:lvl4pPr indent="-330200" lvl="3" marL="1828800">
              <a:spcBef>
                <a:spcPts val="0"/>
              </a:spcBef>
              <a:spcAft>
                <a:spcPts val="0"/>
              </a:spcAft>
              <a:buClr>
                <a:schemeClr val="lt1"/>
              </a:buClr>
              <a:buSzPts val="1600"/>
              <a:buFont typeface="Newsreader"/>
              <a:buChar char="●"/>
              <a:defRPr sz="1600">
                <a:latin typeface="Newsreader"/>
                <a:ea typeface="Newsreader"/>
                <a:cs typeface="Newsreader"/>
                <a:sym typeface="Newsreader"/>
              </a:defRPr>
            </a:lvl4pPr>
            <a:lvl5pPr indent="-330200" lvl="4" marL="2286000">
              <a:spcBef>
                <a:spcPts val="0"/>
              </a:spcBef>
              <a:spcAft>
                <a:spcPts val="0"/>
              </a:spcAft>
              <a:buClr>
                <a:schemeClr val="lt1"/>
              </a:buClr>
              <a:buSzPts val="1600"/>
              <a:buFont typeface="Newsreader"/>
              <a:buChar char="○"/>
              <a:defRPr sz="1600">
                <a:latin typeface="Newsreader"/>
                <a:ea typeface="Newsreader"/>
                <a:cs typeface="Newsreader"/>
                <a:sym typeface="Newsreader"/>
              </a:defRPr>
            </a:lvl5pPr>
            <a:lvl6pPr indent="-330200" lvl="5" marL="2743200">
              <a:spcBef>
                <a:spcPts val="0"/>
              </a:spcBef>
              <a:spcAft>
                <a:spcPts val="0"/>
              </a:spcAft>
              <a:buClr>
                <a:schemeClr val="lt1"/>
              </a:buClr>
              <a:buSzPts val="1600"/>
              <a:buFont typeface="Newsreader"/>
              <a:buChar char="■"/>
              <a:defRPr sz="1600">
                <a:latin typeface="Newsreader"/>
                <a:ea typeface="Newsreader"/>
                <a:cs typeface="Newsreader"/>
                <a:sym typeface="Newsreader"/>
              </a:defRPr>
            </a:lvl6pPr>
            <a:lvl7pPr indent="-330200" lvl="6" marL="3200400">
              <a:spcBef>
                <a:spcPts val="0"/>
              </a:spcBef>
              <a:spcAft>
                <a:spcPts val="0"/>
              </a:spcAft>
              <a:buClr>
                <a:schemeClr val="lt1"/>
              </a:buClr>
              <a:buSzPts val="1600"/>
              <a:buFont typeface="Newsreader"/>
              <a:buChar char="●"/>
              <a:defRPr sz="1600">
                <a:latin typeface="Newsreader"/>
                <a:ea typeface="Newsreader"/>
                <a:cs typeface="Newsreader"/>
                <a:sym typeface="Newsreader"/>
              </a:defRPr>
            </a:lvl7pPr>
            <a:lvl8pPr indent="-330200" lvl="7" marL="3657600">
              <a:spcBef>
                <a:spcPts val="0"/>
              </a:spcBef>
              <a:spcAft>
                <a:spcPts val="0"/>
              </a:spcAft>
              <a:buClr>
                <a:schemeClr val="lt1"/>
              </a:buClr>
              <a:buSzPts val="1600"/>
              <a:buFont typeface="Newsreader"/>
              <a:buChar char="○"/>
              <a:defRPr sz="1600">
                <a:latin typeface="Newsreader"/>
                <a:ea typeface="Newsreader"/>
                <a:cs typeface="Newsreader"/>
                <a:sym typeface="Newsreader"/>
              </a:defRPr>
            </a:lvl8pPr>
            <a:lvl9pPr indent="-330200" lvl="8" marL="4114800">
              <a:spcBef>
                <a:spcPts val="0"/>
              </a:spcBef>
              <a:spcAft>
                <a:spcPts val="0"/>
              </a:spcAft>
              <a:buClr>
                <a:schemeClr val="lt1"/>
              </a:buClr>
              <a:buSzPts val="1600"/>
              <a:buFont typeface="Newsreader"/>
              <a:buChar char="■"/>
              <a:defRPr sz="1600">
                <a:latin typeface="Newsreader"/>
                <a:ea typeface="Newsreader"/>
                <a:cs typeface="Newsreader"/>
                <a:sym typeface="Newsreader"/>
              </a:defRPr>
            </a:lvl9pPr>
          </a:lstStyle>
          <a:p/>
        </p:txBody>
      </p:sp>
      <p:sp>
        <p:nvSpPr>
          <p:cNvPr id="388" name="Google Shape;388;p43"/>
          <p:cNvSpPr txBox="1"/>
          <p:nvPr>
            <p:ph idx="4" type="subTitle"/>
          </p:nvPr>
        </p:nvSpPr>
        <p:spPr>
          <a:xfrm>
            <a:off x="4975925" y="732775"/>
            <a:ext cx="3783600" cy="138600"/>
          </a:xfrm>
          <a:prstGeom prst="rect">
            <a:avLst/>
          </a:prstGeom>
        </p:spPr>
        <p:txBody>
          <a:bodyPr anchorCtr="0" anchor="b" bIns="0" lIns="0" spcFirstLastPara="1" rIns="0" wrap="square" tIns="0">
            <a:spAutoFit/>
          </a:bodyPr>
          <a:lstStyle>
            <a:lvl1pPr lvl="0">
              <a:spcBef>
                <a:spcPts val="0"/>
              </a:spcBef>
              <a:spcAft>
                <a:spcPts val="0"/>
              </a:spcAft>
              <a:buSzPts val="1000"/>
              <a:buFont typeface="DM Sans Light"/>
              <a:buNone/>
              <a:defRPr sz="1000">
                <a:latin typeface="DM Sans Light"/>
                <a:ea typeface="DM Sans Light"/>
                <a:cs typeface="DM Sans Light"/>
                <a:sym typeface="DM Sans Light"/>
              </a:defRPr>
            </a:lvl1pPr>
            <a:lvl2pPr lvl="1">
              <a:spcBef>
                <a:spcPts val="0"/>
              </a:spcBef>
              <a:spcAft>
                <a:spcPts val="0"/>
              </a:spcAft>
              <a:buSzPts val="1400"/>
              <a:buFont typeface="DM Sans Light"/>
              <a:buNone/>
              <a:defRPr>
                <a:latin typeface="DM Sans Light"/>
                <a:ea typeface="DM Sans Light"/>
                <a:cs typeface="DM Sans Light"/>
                <a:sym typeface="DM Sans Light"/>
              </a:defRPr>
            </a:lvl2pPr>
            <a:lvl3pPr lvl="2">
              <a:spcBef>
                <a:spcPts val="0"/>
              </a:spcBef>
              <a:spcAft>
                <a:spcPts val="0"/>
              </a:spcAft>
              <a:buSzPts val="1400"/>
              <a:buFont typeface="DM Sans Light"/>
              <a:buNone/>
              <a:defRPr>
                <a:latin typeface="DM Sans Light"/>
                <a:ea typeface="DM Sans Light"/>
                <a:cs typeface="DM Sans Light"/>
                <a:sym typeface="DM Sans Light"/>
              </a:defRPr>
            </a:lvl3pPr>
            <a:lvl4pPr lvl="3">
              <a:spcBef>
                <a:spcPts val="0"/>
              </a:spcBef>
              <a:spcAft>
                <a:spcPts val="0"/>
              </a:spcAft>
              <a:buSzPts val="1400"/>
              <a:buFont typeface="DM Sans Light"/>
              <a:buNone/>
              <a:defRPr>
                <a:latin typeface="DM Sans Light"/>
                <a:ea typeface="DM Sans Light"/>
                <a:cs typeface="DM Sans Light"/>
                <a:sym typeface="DM Sans Light"/>
              </a:defRPr>
            </a:lvl4pPr>
            <a:lvl5pPr lvl="4">
              <a:spcBef>
                <a:spcPts val="0"/>
              </a:spcBef>
              <a:spcAft>
                <a:spcPts val="0"/>
              </a:spcAft>
              <a:buSzPts val="1400"/>
              <a:buFont typeface="DM Sans Light"/>
              <a:buNone/>
              <a:defRPr>
                <a:latin typeface="DM Sans Light"/>
                <a:ea typeface="DM Sans Light"/>
                <a:cs typeface="DM Sans Light"/>
                <a:sym typeface="DM Sans Light"/>
              </a:defRPr>
            </a:lvl5pPr>
            <a:lvl6pPr lvl="5">
              <a:spcBef>
                <a:spcPts val="0"/>
              </a:spcBef>
              <a:spcAft>
                <a:spcPts val="0"/>
              </a:spcAft>
              <a:buSzPts val="1400"/>
              <a:buFont typeface="DM Sans Light"/>
              <a:buNone/>
              <a:defRPr>
                <a:latin typeface="DM Sans Light"/>
                <a:ea typeface="DM Sans Light"/>
                <a:cs typeface="DM Sans Light"/>
                <a:sym typeface="DM Sans Light"/>
              </a:defRPr>
            </a:lvl6pPr>
            <a:lvl7pPr lvl="6">
              <a:spcBef>
                <a:spcPts val="0"/>
              </a:spcBef>
              <a:spcAft>
                <a:spcPts val="0"/>
              </a:spcAft>
              <a:buSzPts val="1400"/>
              <a:buFont typeface="DM Sans Light"/>
              <a:buNone/>
              <a:defRPr>
                <a:latin typeface="DM Sans Light"/>
                <a:ea typeface="DM Sans Light"/>
                <a:cs typeface="DM Sans Light"/>
                <a:sym typeface="DM Sans Light"/>
              </a:defRPr>
            </a:lvl7pPr>
            <a:lvl8pPr lvl="7">
              <a:spcBef>
                <a:spcPts val="0"/>
              </a:spcBef>
              <a:spcAft>
                <a:spcPts val="0"/>
              </a:spcAft>
              <a:buSzPts val="1400"/>
              <a:buFont typeface="DM Sans Light"/>
              <a:buNone/>
              <a:defRPr>
                <a:latin typeface="DM Sans Light"/>
                <a:ea typeface="DM Sans Light"/>
                <a:cs typeface="DM Sans Light"/>
                <a:sym typeface="DM Sans Light"/>
              </a:defRPr>
            </a:lvl8pPr>
            <a:lvl9pPr lvl="8">
              <a:spcBef>
                <a:spcPts val="0"/>
              </a:spcBef>
              <a:spcAft>
                <a:spcPts val="0"/>
              </a:spcAft>
              <a:buSzPts val="1400"/>
              <a:buFont typeface="DM Sans Light"/>
              <a:buNone/>
              <a:defRPr>
                <a:latin typeface="DM Sans Light"/>
                <a:ea typeface="DM Sans Light"/>
                <a:cs typeface="DM Sans Light"/>
                <a:sym typeface="DM Sans Light"/>
              </a:defRPr>
            </a:lvl9pPr>
          </a:lstStyle>
          <a:p/>
        </p:txBody>
      </p:sp>
      <p:sp>
        <p:nvSpPr>
          <p:cNvPr id="389" name="Google Shape;389;p43"/>
          <p:cNvSpPr txBox="1"/>
          <p:nvPr>
            <p:ph idx="5" type="subTitle"/>
          </p:nvPr>
        </p:nvSpPr>
        <p:spPr>
          <a:xfrm>
            <a:off x="4975925" y="1647132"/>
            <a:ext cx="3783600" cy="138600"/>
          </a:xfrm>
          <a:prstGeom prst="rect">
            <a:avLst/>
          </a:prstGeom>
        </p:spPr>
        <p:txBody>
          <a:bodyPr anchorCtr="0" anchor="t" bIns="0" lIns="0" spcFirstLastPara="1" rIns="0" wrap="square" tIns="0">
            <a:noAutofit/>
          </a:bodyPr>
          <a:lstStyle>
            <a:lvl1pPr lvl="0">
              <a:spcBef>
                <a:spcPts val="0"/>
              </a:spcBef>
              <a:spcAft>
                <a:spcPts val="0"/>
              </a:spcAft>
              <a:buSzPts val="900"/>
              <a:buNone/>
              <a:defRPr sz="900"/>
            </a:lvl1pPr>
            <a:lvl2pPr lvl="1">
              <a:spcBef>
                <a:spcPts val="0"/>
              </a:spcBef>
              <a:spcAft>
                <a:spcPts val="0"/>
              </a:spcAft>
              <a:buSzPts val="900"/>
              <a:buNone/>
              <a:defRPr sz="900"/>
            </a:lvl2pPr>
            <a:lvl3pPr lvl="2">
              <a:spcBef>
                <a:spcPts val="0"/>
              </a:spcBef>
              <a:spcAft>
                <a:spcPts val="0"/>
              </a:spcAft>
              <a:buSzPts val="900"/>
              <a:buNone/>
              <a:defRPr sz="900"/>
            </a:lvl3pPr>
            <a:lvl4pPr lvl="3">
              <a:spcBef>
                <a:spcPts val="0"/>
              </a:spcBef>
              <a:spcAft>
                <a:spcPts val="0"/>
              </a:spcAft>
              <a:buSzPts val="900"/>
              <a:buNone/>
              <a:defRPr sz="900"/>
            </a:lvl4pPr>
            <a:lvl5pPr lvl="4">
              <a:spcBef>
                <a:spcPts val="0"/>
              </a:spcBef>
              <a:spcAft>
                <a:spcPts val="0"/>
              </a:spcAft>
              <a:buSzPts val="900"/>
              <a:buNone/>
              <a:defRPr sz="900"/>
            </a:lvl5pPr>
            <a:lvl6pPr lvl="5">
              <a:spcBef>
                <a:spcPts val="0"/>
              </a:spcBef>
              <a:spcAft>
                <a:spcPts val="0"/>
              </a:spcAft>
              <a:buSzPts val="900"/>
              <a:buNone/>
              <a:defRPr sz="900"/>
            </a:lvl6pPr>
            <a:lvl7pPr lvl="6">
              <a:spcBef>
                <a:spcPts val="0"/>
              </a:spcBef>
              <a:spcAft>
                <a:spcPts val="0"/>
              </a:spcAft>
              <a:buSzPts val="900"/>
              <a:buNone/>
              <a:defRPr sz="900"/>
            </a:lvl7pPr>
            <a:lvl8pPr lvl="7">
              <a:spcBef>
                <a:spcPts val="0"/>
              </a:spcBef>
              <a:spcAft>
                <a:spcPts val="0"/>
              </a:spcAft>
              <a:buSzPts val="900"/>
              <a:buNone/>
              <a:defRPr sz="900"/>
            </a:lvl8pPr>
            <a:lvl9pPr lvl="8">
              <a:spcBef>
                <a:spcPts val="0"/>
              </a:spcBef>
              <a:spcAft>
                <a:spcPts val="0"/>
              </a:spcAft>
              <a:buSzPts val="900"/>
              <a:buNone/>
              <a:defRPr sz="900"/>
            </a:lvl9pPr>
          </a:lstStyle>
          <a:p/>
        </p:txBody>
      </p:sp>
      <p:sp>
        <p:nvSpPr>
          <p:cNvPr id="390" name="Google Shape;390;p43"/>
          <p:cNvSpPr txBox="1"/>
          <p:nvPr>
            <p:ph idx="6"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r chart background">
  <p:cSld name="CUSTOM_8">
    <p:spTree>
      <p:nvGrpSpPr>
        <p:cNvPr id="391" name="Shape 391"/>
        <p:cNvGrpSpPr/>
        <p:nvPr/>
      </p:nvGrpSpPr>
      <p:grpSpPr>
        <a:xfrm>
          <a:off x="0" y="0"/>
          <a:ext cx="0" cy="0"/>
          <a:chOff x="0" y="0"/>
          <a:chExt cx="0" cy="0"/>
        </a:xfrm>
      </p:grpSpPr>
      <p:grpSp>
        <p:nvGrpSpPr>
          <p:cNvPr id="392" name="Google Shape;392;p44"/>
          <p:cNvGrpSpPr/>
          <p:nvPr/>
        </p:nvGrpSpPr>
        <p:grpSpPr>
          <a:xfrm>
            <a:off x="49" y="514398"/>
            <a:ext cx="9144297" cy="4115162"/>
            <a:chOff x="-18500" y="514395"/>
            <a:chExt cx="9219900" cy="4115162"/>
          </a:xfrm>
        </p:grpSpPr>
        <p:cxnSp>
          <p:nvCxnSpPr>
            <p:cNvPr id="393" name="Google Shape;393;p44"/>
            <p:cNvCxnSpPr/>
            <p:nvPr/>
          </p:nvCxnSpPr>
          <p:spPr>
            <a:xfrm>
              <a:off x="-18500" y="1028790"/>
              <a:ext cx="9219900" cy="0"/>
            </a:xfrm>
            <a:prstGeom prst="straightConnector1">
              <a:avLst/>
            </a:prstGeom>
            <a:noFill/>
            <a:ln cap="flat" cmpd="sng" w="9525">
              <a:solidFill>
                <a:schemeClr val="accent6"/>
              </a:solidFill>
              <a:prstDash val="solid"/>
              <a:round/>
              <a:headEnd len="med" w="med" type="none"/>
              <a:tailEnd len="med" w="med" type="none"/>
            </a:ln>
          </p:spPr>
        </p:cxnSp>
        <p:cxnSp>
          <p:nvCxnSpPr>
            <p:cNvPr id="394" name="Google Shape;394;p44"/>
            <p:cNvCxnSpPr/>
            <p:nvPr/>
          </p:nvCxnSpPr>
          <p:spPr>
            <a:xfrm>
              <a:off x="-18500" y="4629557"/>
              <a:ext cx="9219900" cy="0"/>
            </a:xfrm>
            <a:prstGeom prst="straightConnector1">
              <a:avLst/>
            </a:prstGeom>
            <a:noFill/>
            <a:ln cap="flat" cmpd="sng" w="9525">
              <a:solidFill>
                <a:schemeClr val="accent6"/>
              </a:solidFill>
              <a:prstDash val="solid"/>
              <a:round/>
              <a:headEnd len="med" w="med" type="none"/>
              <a:tailEnd len="med" w="med" type="none"/>
            </a:ln>
          </p:spPr>
        </p:cxnSp>
        <p:cxnSp>
          <p:nvCxnSpPr>
            <p:cNvPr id="395" name="Google Shape;395;p44"/>
            <p:cNvCxnSpPr/>
            <p:nvPr/>
          </p:nvCxnSpPr>
          <p:spPr>
            <a:xfrm>
              <a:off x="-18500" y="4115162"/>
              <a:ext cx="9219900" cy="0"/>
            </a:xfrm>
            <a:prstGeom prst="straightConnector1">
              <a:avLst/>
            </a:prstGeom>
            <a:noFill/>
            <a:ln cap="flat" cmpd="sng" w="9525">
              <a:solidFill>
                <a:schemeClr val="accent6"/>
              </a:solidFill>
              <a:prstDash val="solid"/>
              <a:round/>
              <a:headEnd len="med" w="med" type="none"/>
              <a:tailEnd len="med" w="med" type="none"/>
            </a:ln>
          </p:spPr>
        </p:cxnSp>
        <p:cxnSp>
          <p:nvCxnSpPr>
            <p:cNvPr id="396" name="Google Shape;396;p44"/>
            <p:cNvCxnSpPr/>
            <p:nvPr/>
          </p:nvCxnSpPr>
          <p:spPr>
            <a:xfrm>
              <a:off x="-18500" y="3600767"/>
              <a:ext cx="9219900" cy="0"/>
            </a:xfrm>
            <a:prstGeom prst="straightConnector1">
              <a:avLst/>
            </a:prstGeom>
            <a:noFill/>
            <a:ln cap="flat" cmpd="sng" w="9525">
              <a:solidFill>
                <a:schemeClr val="accent6"/>
              </a:solidFill>
              <a:prstDash val="solid"/>
              <a:round/>
              <a:headEnd len="med" w="med" type="none"/>
              <a:tailEnd len="med" w="med" type="none"/>
            </a:ln>
          </p:spPr>
        </p:cxnSp>
        <p:cxnSp>
          <p:nvCxnSpPr>
            <p:cNvPr id="397" name="Google Shape;397;p44"/>
            <p:cNvCxnSpPr/>
            <p:nvPr/>
          </p:nvCxnSpPr>
          <p:spPr>
            <a:xfrm>
              <a:off x="-18500" y="3086371"/>
              <a:ext cx="9219900" cy="0"/>
            </a:xfrm>
            <a:prstGeom prst="straightConnector1">
              <a:avLst/>
            </a:prstGeom>
            <a:noFill/>
            <a:ln cap="flat" cmpd="sng" w="9525">
              <a:solidFill>
                <a:schemeClr val="accent6"/>
              </a:solidFill>
              <a:prstDash val="solid"/>
              <a:round/>
              <a:headEnd len="med" w="med" type="none"/>
              <a:tailEnd len="med" w="med" type="none"/>
            </a:ln>
          </p:spPr>
        </p:cxnSp>
        <p:cxnSp>
          <p:nvCxnSpPr>
            <p:cNvPr id="398" name="Google Shape;398;p44"/>
            <p:cNvCxnSpPr/>
            <p:nvPr/>
          </p:nvCxnSpPr>
          <p:spPr>
            <a:xfrm>
              <a:off x="-18500" y="2571976"/>
              <a:ext cx="9219900" cy="0"/>
            </a:xfrm>
            <a:prstGeom prst="straightConnector1">
              <a:avLst/>
            </a:prstGeom>
            <a:noFill/>
            <a:ln cap="flat" cmpd="sng" w="9525">
              <a:solidFill>
                <a:schemeClr val="accent6"/>
              </a:solidFill>
              <a:prstDash val="solid"/>
              <a:round/>
              <a:headEnd len="med" w="med" type="none"/>
              <a:tailEnd len="med" w="med" type="none"/>
            </a:ln>
          </p:spPr>
        </p:cxnSp>
        <p:cxnSp>
          <p:nvCxnSpPr>
            <p:cNvPr id="399" name="Google Shape;399;p44"/>
            <p:cNvCxnSpPr/>
            <p:nvPr/>
          </p:nvCxnSpPr>
          <p:spPr>
            <a:xfrm>
              <a:off x="-18500" y="2057581"/>
              <a:ext cx="9219900" cy="0"/>
            </a:xfrm>
            <a:prstGeom prst="straightConnector1">
              <a:avLst/>
            </a:prstGeom>
            <a:noFill/>
            <a:ln cap="flat" cmpd="sng" w="9525">
              <a:solidFill>
                <a:schemeClr val="accent6"/>
              </a:solidFill>
              <a:prstDash val="solid"/>
              <a:round/>
              <a:headEnd len="med" w="med" type="none"/>
              <a:tailEnd len="med" w="med" type="none"/>
            </a:ln>
          </p:spPr>
        </p:cxnSp>
        <p:cxnSp>
          <p:nvCxnSpPr>
            <p:cNvPr id="400" name="Google Shape;400;p44"/>
            <p:cNvCxnSpPr/>
            <p:nvPr/>
          </p:nvCxnSpPr>
          <p:spPr>
            <a:xfrm>
              <a:off x="-18500" y="1543186"/>
              <a:ext cx="9219900" cy="0"/>
            </a:xfrm>
            <a:prstGeom prst="straightConnector1">
              <a:avLst/>
            </a:prstGeom>
            <a:noFill/>
            <a:ln cap="flat" cmpd="sng" w="9525">
              <a:solidFill>
                <a:schemeClr val="accent6"/>
              </a:solidFill>
              <a:prstDash val="solid"/>
              <a:round/>
              <a:headEnd len="med" w="med" type="none"/>
              <a:tailEnd len="med" w="med" type="none"/>
            </a:ln>
          </p:spPr>
        </p:cxnSp>
        <p:cxnSp>
          <p:nvCxnSpPr>
            <p:cNvPr id="401" name="Google Shape;401;p44"/>
            <p:cNvCxnSpPr/>
            <p:nvPr/>
          </p:nvCxnSpPr>
          <p:spPr>
            <a:xfrm>
              <a:off x="-18500" y="514395"/>
              <a:ext cx="9219900" cy="0"/>
            </a:xfrm>
            <a:prstGeom prst="straightConnector1">
              <a:avLst/>
            </a:prstGeom>
            <a:noFill/>
            <a:ln cap="flat" cmpd="sng" w="9525">
              <a:solidFill>
                <a:schemeClr val="accent6"/>
              </a:solidFill>
              <a:prstDash val="solid"/>
              <a:round/>
              <a:headEnd len="med" w="med" type="none"/>
              <a:tailEnd len="med" w="med" type="none"/>
            </a:ln>
          </p:spPr>
        </p:cxnSp>
      </p:grpSp>
      <p:sp>
        <p:nvSpPr>
          <p:cNvPr id="402" name="Google Shape;402;p44"/>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lt1"/>
                </a:solidFill>
                <a:latin typeface="DM Sans"/>
                <a:ea typeface="DM Sans"/>
                <a:cs typeface="DM Sans"/>
                <a:sym typeface="DM Sans"/>
              </a:defRPr>
            </a:lvl1pPr>
            <a:lvl2pPr lvl="1" algn="r">
              <a:buNone/>
              <a:defRPr sz="700">
                <a:solidFill>
                  <a:schemeClr val="lt1"/>
                </a:solidFill>
                <a:latin typeface="DM Sans"/>
                <a:ea typeface="DM Sans"/>
                <a:cs typeface="DM Sans"/>
                <a:sym typeface="DM Sans"/>
              </a:defRPr>
            </a:lvl2pPr>
            <a:lvl3pPr lvl="2" algn="r">
              <a:buNone/>
              <a:defRPr sz="700">
                <a:solidFill>
                  <a:schemeClr val="lt1"/>
                </a:solidFill>
                <a:latin typeface="DM Sans"/>
                <a:ea typeface="DM Sans"/>
                <a:cs typeface="DM Sans"/>
                <a:sym typeface="DM Sans"/>
              </a:defRPr>
            </a:lvl3pPr>
            <a:lvl4pPr lvl="3" algn="r">
              <a:buNone/>
              <a:defRPr sz="700">
                <a:solidFill>
                  <a:schemeClr val="lt1"/>
                </a:solidFill>
                <a:latin typeface="DM Sans"/>
                <a:ea typeface="DM Sans"/>
                <a:cs typeface="DM Sans"/>
                <a:sym typeface="DM Sans"/>
              </a:defRPr>
            </a:lvl4pPr>
            <a:lvl5pPr lvl="4" algn="r">
              <a:buNone/>
              <a:defRPr sz="700">
                <a:solidFill>
                  <a:schemeClr val="lt1"/>
                </a:solidFill>
                <a:latin typeface="DM Sans"/>
                <a:ea typeface="DM Sans"/>
                <a:cs typeface="DM Sans"/>
                <a:sym typeface="DM Sans"/>
              </a:defRPr>
            </a:lvl5pPr>
            <a:lvl6pPr lvl="5" algn="r">
              <a:buNone/>
              <a:defRPr sz="700">
                <a:solidFill>
                  <a:schemeClr val="lt1"/>
                </a:solidFill>
                <a:latin typeface="DM Sans"/>
                <a:ea typeface="DM Sans"/>
                <a:cs typeface="DM Sans"/>
                <a:sym typeface="DM Sans"/>
              </a:defRPr>
            </a:lvl6pPr>
            <a:lvl7pPr lvl="6" algn="r">
              <a:buNone/>
              <a:defRPr sz="700">
                <a:solidFill>
                  <a:schemeClr val="lt1"/>
                </a:solidFill>
                <a:latin typeface="DM Sans"/>
                <a:ea typeface="DM Sans"/>
                <a:cs typeface="DM Sans"/>
                <a:sym typeface="DM Sans"/>
              </a:defRPr>
            </a:lvl7pPr>
            <a:lvl8pPr lvl="7" algn="r">
              <a:buNone/>
              <a:defRPr sz="700">
                <a:solidFill>
                  <a:schemeClr val="lt1"/>
                </a:solidFill>
                <a:latin typeface="DM Sans"/>
                <a:ea typeface="DM Sans"/>
                <a:cs typeface="DM Sans"/>
                <a:sym typeface="DM Sans"/>
              </a:defRPr>
            </a:lvl8pPr>
            <a:lvl9pPr lvl="8" algn="r">
              <a:buNone/>
              <a:defRPr sz="700">
                <a:solidFill>
                  <a:schemeClr val="lt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403" name="Google Shape;403;p44"/>
          <p:cNvSpPr txBox="1"/>
          <p:nvPr>
            <p:ph idx="1"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SzPts val="700"/>
              <a:buFont typeface="DM Sans"/>
              <a:buNone/>
              <a:defRPr sz="700">
                <a:latin typeface="DM Sans"/>
                <a:ea typeface="DM Sans"/>
                <a:cs typeface="DM Sans"/>
                <a:sym typeface="DM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4" name="Google Shape;404;p44"/>
          <p:cNvSpPr txBox="1"/>
          <p:nvPr>
            <p:ph idx="2" type="subTitle"/>
          </p:nvPr>
        </p:nvSpPr>
        <p:spPr>
          <a:xfrm>
            <a:off x="361975" y="732775"/>
            <a:ext cx="4163100" cy="138600"/>
          </a:xfrm>
          <a:prstGeom prst="rect">
            <a:avLst/>
          </a:prstGeom>
        </p:spPr>
        <p:txBody>
          <a:bodyPr anchorCtr="0" anchor="b" bIns="0" lIns="0" spcFirstLastPara="1" rIns="0" wrap="square" tIns="0">
            <a:spAutoFit/>
          </a:bodyPr>
          <a:lstStyle>
            <a:lvl1pPr lvl="0">
              <a:spcBef>
                <a:spcPts val="0"/>
              </a:spcBef>
              <a:spcAft>
                <a:spcPts val="0"/>
              </a:spcAft>
              <a:buSzPts val="1000"/>
              <a:buFont typeface="DM Sans Light"/>
              <a:buNone/>
              <a:defRPr sz="1000">
                <a:latin typeface="DM Sans Light"/>
                <a:ea typeface="DM Sans Light"/>
                <a:cs typeface="DM Sans Light"/>
                <a:sym typeface="DM Sans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slide">
  <p:cSld name="CUSTOM_8_1">
    <p:bg>
      <p:bgPr>
        <a:solidFill>
          <a:schemeClr val="accent2"/>
        </a:solidFill>
      </p:bgPr>
    </p:bg>
    <p:spTree>
      <p:nvGrpSpPr>
        <p:cNvPr id="405" name="Shape 405"/>
        <p:cNvGrpSpPr/>
        <p:nvPr/>
      </p:nvGrpSpPr>
      <p:grpSpPr>
        <a:xfrm>
          <a:off x="0" y="0"/>
          <a:ext cx="0" cy="0"/>
          <a:chOff x="0" y="0"/>
          <a:chExt cx="0" cy="0"/>
        </a:xfrm>
      </p:grpSpPr>
      <p:sp>
        <p:nvSpPr>
          <p:cNvPr id="406" name="Google Shape;406;p45"/>
          <p:cNvSpPr/>
          <p:nvPr/>
        </p:nvSpPr>
        <p:spPr>
          <a:xfrm>
            <a:off x="50" y="-300"/>
            <a:ext cx="67089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407" name="Google Shape;407;p45"/>
          <p:cNvSpPr txBox="1"/>
          <p:nvPr>
            <p:ph type="title"/>
          </p:nvPr>
        </p:nvSpPr>
        <p:spPr>
          <a:xfrm>
            <a:off x="451472" y="2024100"/>
            <a:ext cx="4163100" cy="1372500"/>
          </a:xfrm>
          <a:prstGeom prst="rect">
            <a:avLst/>
          </a:prstGeom>
        </p:spPr>
        <p:txBody>
          <a:bodyPr anchorCtr="0" anchor="b" bIns="0" lIns="0" spcFirstLastPara="1" rIns="0" wrap="square" tIns="0">
            <a:noAutofit/>
          </a:bodyPr>
          <a:lstStyle>
            <a:lvl1pPr lvl="0">
              <a:lnSpc>
                <a:spcPct val="90000"/>
              </a:lnSpc>
              <a:spcBef>
                <a:spcPts val="0"/>
              </a:spcBef>
              <a:spcAft>
                <a:spcPts val="0"/>
              </a:spcAft>
              <a:buNone/>
              <a:defRPr sz="4200">
                <a:solidFill>
                  <a:schemeClr val="dk1"/>
                </a:solidFill>
              </a:defRPr>
            </a:lvl1pPr>
            <a:lvl2pPr lvl="1">
              <a:lnSpc>
                <a:spcPct val="90000"/>
              </a:lnSpc>
              <a:spcBef>
                <a:spcPts val="0"/>
              </a:spcBef>
              <a:spcAft>
                <a:spcPts val="0"/>
              </a:spcAft>
              <a:buNone/>
              <a:defRPr sz="4200">
                <a:solidFill>
                  <a:schemeClr val="dk1"/>
                </a:solidFill>
              </a:defRPr>
            </a:lvl2pPr>
            <a:lvl3pPr lvl="2">
              <a:lnSpc>
                <a:spcPct val="90000"/>
              </a:lnSpc>
              <a:spcBef>
                <a:spcPts val="0"/>
              </a:spcBef>
              <a:spcAft>
                <a:spcPts val="0"/>
              </a:spcAft>
              <a:buNone/>
              <a:defRPr sz="4200">
                <a:solidFill>
                  <a:schemeClr val="dk1"/>
                </a:solidFill>
              </a:defRPr>
            </a:lvl3pPr>
            <a:lvl4pPr lvl="3">
              <a:lnSpc>
                <a:spcPct val="90000"/>
              </a:lnSpc>
              <a:spcBef>
                <a:spcPts val="0"/>
              </a:spcBef>
              <a:spcAft>
                <a:spcPts val="0"/>
              </a:spcAft>
              <a:buNone/>
              <a:defRPr sz="4200">
                <a:solidFill>
                  <a:schemeClr val="dk1"/>
                </a:solidFill>
              </a:defRPr>
            </a:lvl4pPr>
            <a:lvl5pPr lvl="4">
              <a:lnSpc>
                <a:spcPct val="90000"/>
              </a:lnSpc>
              <a:spcBef>
                <a:spcPts val="0"/>
              </a:spcBef>
              <a:spcAft>
                <a:spcPts val="0"/>
              </a:spcAft>
              <a:buNone/>
              <a:defRPr sz="4200">
                <a:solidFill>
                  <a:schemeClr val="dk1"/>
                </a:solidFill>
              </a:defRPr>
            </a:lvl5pPr>
            <a:lvl6pPr lvl="5">
              <a:lnSpc>
                <a:spcPct val="90000"/>
              </a:lnSpc>
              <a:spcBef>
                <a:spcPts val="0"/>
              </a:spcBef>
              <a:spcAft>
                <a:spcPts val="0"/>
              </a:spcAft>
              <a:buNone/>
              <a:defRPr sz="4200">
                <a:solidFill>
                  <a:schemeClr val="dk1"/>
                </a:solidFill>
              </a:defRPr>
            </a:lvl6pPr>
            <a:lvl7pPr lvl="6">
              <a:lnSpc>
                <a:spcPct val="90000"/>
              </a:lnSpc>
              <a:spcBef>
                <a:spcPts val="0"/>
              </a:spcBef>
              <a:spcAft>
                <a:spcPts val="0"/>
              </a:spcAft>
              <a:buNone/>
              <a:defRPr sz="4200">
                <a:solidFill>
                  <a:schemeClr val="dk1"/>
                </a:solidFill>
              </a:defRPr>
            </a:lvl7pPr>
            <a:lvl8pPr lvl="7">
              <a:lnSpc>
                <a:spcPct val="90000"/>
              </a:lnSpc>
              <a:spcBef>
                <a:spcPts val="0"/>
              </a:spcBef>
              <a:spcAft>
                <a:spcPts val="0"/>
              </a:spcAft>
              <a:buNone/>
              <a:defRPr sz="4200">
                <a:solidFill>
                  <a:schemeClr val="dk1"/>
                </a:solidFill>
              </a:defRPr>
            </a:lvl8pPr>
            <a:lvl9pPr lvl="8">
              <a:lnSpc>
                <a:spcPct val="90000"/>
              </a:lnSpc>
              <a:spcBef>
                <a:spcPts val="0"/>
              </a:spcBef>
              <a:spcAft>
                <a:spcPts val="0"/>
              </a:spcAft>
              <a:buNone/>
              <a:defRPr sz="4200">
                <a:solidFill>
                  <a:schemeClr val="dk1"/>
                </a:solidFill>
              </a:defRPr>
            </a:lvl9pPr>
          </a:lstStyle>
          <a:p/>
        </p:txBody>
      </p:sp>
      <p:sp>
        <p:nvSpPr>
          <p:cNvPr id="408" name="Google Shape;408;p45"/>
          <p:cNvSpPr txBox="1"/>
          <p:nvPr>
            <p:ph idx="1" type="subTitle"/>
          </p:nvPr>
        </p:nvSpPr>
        <p:spPr>
          <a:xfrm>
            <a:off x="451475" y="3776250"/>
            <a:ext cx="4163100" cy="426900"/>
          </a:xfrm>
          <a:prstGeom prst="rect">
            <a:avLst/>
          </a:prstGeom>
        </p:spPr>
        <p:txBody>
          <a:bodyPr anchorCtr="0" anchor="t" bIns="0" lIns="0" spcFirstLastPara="1" rIns="0" wrap="square" tIns="0">
            <a:noAutofit/>
          </a:bodyPr>
          <a:lstStyle>
            <a:lvl1pPr lvl="0">
              <a:spcBef>
                <a:spcPts val="0"/>
              </a:spcBef>
              <a:spcAft>
                <a:spcPts val="0"/>
              </a:spcAft>
              <a:buClr>
                <a:schemeClr val="accent2"/>
              </a:buClr>
              <a:buSzPts val="1500"/>
              <a:buFont typeface="DM Sans"/>
              <a:buNone/>
              <a:defRPr sz="1500">
                <a:solidFill>
                  <a:schemeClr val="accent2"/>
                </a:solidFill>
                <a:latin typeface="DM Sans"/>
                <a:ea typeface="DM Sans"/>
                <a:cs typeface="DM Sans"/>
                <a:sym typeface="DM Sans"/>
              </a:defRPr>
            </a:lvl1pPr>
            <a:lvl2pPr lvl="1">
              <a:spcBef>
                <a:spcPts val="0"/>
              </a:spcBef>
              <a:spcAft>
                <a:spcPts val="0"/>
              </a:spcAft>
              <a:buClr>
                <a:schemeClr val="accent2"/>
              </a:buClr>
              <a:buSzPts val="1500"/>
              <a:buFont typeface="DM Sans"/>
              <a:buNone/>
              <a:defRPr sz="1500">
                <a:solidFill>
                  <a:schemeClr val="accent2"/>
                </a:solidFill>
                <a:latin typeface="DM Sans"/>
                <a:ea typeface="DM Sans"/>
                <a:cs typeface="DM Sans"/>
                <a:sym typeface="DM Sans"/>
              </a:defRPr>
            </a:lvl2pPr>
            <a:lvl3pPr lvl="2">
              <a:spcBef>
                <a:spcPts val="0"/>
              </a:spcBef>
              <a:spcAft>
                <a:spcPts val="0"/>
              </a:spcAft>
              <a:buClr>
                <a:schemeClr val="accent2"/>
              </a:buClr>
              <a:buSzPts val="1500"/>
              <a:buFont typeface="DM Sans"/>
              <a:buNone/>
              <a:defRPr sz="1500">
                <a:solidFill>
                  <a:schemeClr val="accent2"/>
                </a:solidFill>
                <a:latin typeface="DM Sans"/>
                <a:ea typeface="DM Sans"/>
                <a:cs typeface="DM Sans"/>
                <a:sym typeface="DM Sans"/>
              </a:defRPr>
            </a:lvl3pPr>
            <a:lvl4pPr lvl="3">
              <a:spcBef>
                <a:spcPts val="0"/>
              </a:spcBef>
              <a:spcAft>
                <a:spcPts val="0"/>
              </a:spcAft>
              <a:buClr>
                <a:schemeClr val="accent2"/>
              </a:buClr>
              <a:buSzPts val="1500"/>
              <a:buFont typeface="DM Sans"/>
              <a:buNone/>
              <a:defRPr sz="1500">
                <a:solidFill>
                  <a:schemeClr val="accent2"/>
                </a:solidFill>
                <a:latin typeface="DM Sans"/>
                <a:ea typeface="DM Sans"/>
                <a:cs typeface="DM Sans"/>
                <a:sym typeface="DM Sans"/>
              </a:defRPr>
            </a:lvl4pPr>
            <a:lvl5pPr lvl="4">
              <a:spcBef>
                <a:spcPts val="0"/>
              </a:spcBef>
              <a:spcAft>
                <a:spcPts val="0"/>
              </a:spcAft>
              <a:buClr>
                <a:schemeClr val="accent2"/>
              </a:buClr>
              <a:buSzPts val="1500"/>
              <a:buFont typeface="DM Sans"/>
              <a:buNone/>
              <a:defRPr sz="1500">
                <a:solidFill>
                  <a:schemeClr val="accent2"/>
                </a:solidFill>
                <a:latin typeface="DM Sans"/>
                <a:ea typeface="DM Sans"/>
                <a:cs typeface="DM Sans"/>
                <a:sym typeface="DM Sans"/>
              </a:defRPr>
            </a:lvl5pPr>
            <a:lvl6pPr lvl="5">
              <a:spcBef>
                <a:spcPts val="0"/>
              </a:spcBef>
              <a:spcAft>
                <a:spcPts val="0"/>
              </a:spcAft>
              <a:buClr>
                <a:schemeClr val="accent2"/>
              </a:buClr>
              <a:buSzPts val="1500"/>
              <a:buFont typeface="DM Sans"/>
              <a:buNone/>
              <a:defRPr sz="1500">
                <a:solidFill>
                  <a:schemeClr val="accent2"/>
                </a:solidFill>
                <a:latin typeface="DM Sans"/>
                <a:ea typeface="DM Sans"/>
                <a:cs typeface="DM Sans"/>
                <a:sym typeface="DM Sans"/>
              </a:defRPr>
            </a:lvl6pPr>
            <a:lvl7pPr lvl="6">
              <a:spcBef>
                <a:spcPts val="0"/>
              </a:spcBef>
              <a:spcAft>
                <a:spcPts val="0"/>
              </a:spcAft>
              <a:buClr>
                <a:schemeClr val="accent2"/>
              </a:buClr>
              <a:buSzPts val="1500"/>
              <a:buFont typeface="DM Sans"/>
              <a:buNone/>
              <a:defRPr sz="1500">
                <a:solidFill>
                  <a:schemeClr val="accent2"/>
                </a:solidFill>
                <a:latin typeface="DM Sans"/>
                <a:ea typeface="DM Sans"/>
                <a:cs typeface="DM Sans"/>
                <a:sym typeface="DM Sans"/>
              </a:defRPr>
            </a:lvl7pPr>
            <a:lvl8pPr lvl="7">
              <a:spcBef>
                <a:spcPts val="0"/>
              </a:spcBef>
              <a:spcAft>
                <a:spcPts val="0"/>
              </a:spcAft>
              <a:buClr>
                <a:schemeClr val="accent2"/>
              </a:buClr>
              <a:buSzPts val="1500"/>
              <a:buFont typeface="DM Sans"/>
              <a:buNone/>
              <a:defRPr sz="1500">
                <a:solidFill>
                  <a:schemeClr val="accent2"/>
                </a:solidFill>
                <a:latin typeface="DM Sans"/>
                <a:ea typeface="DM Sans"/>
                <a:cs typeface="DM Sans"/>
                <a:sym typeface="DM Sans"/>
              </a:defRPr>
            </a:lvl8pPr>
            <a:lvl9pPr lvl="8">
              <a:spcBef>
                <a:spcPts val="0"/>
              </a:spcBef>
              <a:spcAft>
                <a:spcPts val="0"/>
              </a:spcAft>
              <a:buClr>
                <a:schemeClr val="accent2"/>
              </a:buClr>
              <a:buSzPts val="1500"/>
              <a:buFont typeface="DM Sans"/>
              <a:buNone/>
              <a:defRPr sz="1500">
                <a:solidFill>
                  <a:schemeClr val="accent2"/>
                </a:solidFill>
                <a:latin typeface="DM Sans"/>
                <a:ea typeface="DM Sans"/>
                <a:cs typeface="DM Sans"/>
                <a:sym typeface="DM Sans"/>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409" name="Shape 409"/>
        <p:cNvGrpSpPr/>
        <p:nvPr/>
      </p:nvGrpSpPr>
      <p:grpSpPr>
        <a:xfrm>
          <a:off x="0" y="0"/>
          <a:ext cx="0" cy="0"/>
          <a:chOff x="0" y="0"/>
          <a:chExt cx="0" cy="0"/>
        </a:xfrm>
      </p:grpSpPr>
      <p:sp>
        <p:nvSpPr>
          <p:cNvPr id="410" name="Google Shape;410;p4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411" name="Google Shape;411;p4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412" name="Shape 412"/>
        <p:cNvGrpSpPr/>
        <p:nvPr/>
      </p:nvGrpSpPr>
      <p:grpSpPr>
        <a:xfrm>
          <a:off x="0" y="0"/>
          <a:ext cx="0" cy="0"/>
          <a:chOff x="0" y="0"/>
          <a:chExt cx="0" cy="0"/>
        </a:xfrm>
      </p:grpSpPr>
      <p:sp>
        <p:nvSpPr>
          <p:cNvPr id="413" name="Google Shape;413;p47"/>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 and body">
    <p:spTree>
      <p:nvGrpSpPr>
        <p:cNvPr id="414" name="Shape 414"/>
        <p:cNvGrpSpPr/>
        <p:nvPr/>
      </p:nvGrpSpPr>
      <p:grpSpPr>
        <a:xfrm>
          <a:off x="0" y="0"/>
          <a:ext cx="0" cy="0"/>
          <a:chOff x="0" y="0"/>
          <a:chExt cx="0" cy="0"/>
        </a:xfrm>
      </p:grpSpPr>
      <p:sp>
        <p:nvSpPr>
          <p:cNvPr id="415" name="Google Shape;415;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6" name="Google Shape;416;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 and two columns">
    <p:spTree>
      <p:nvGrpSpPr>
        <p:cNvPr id="417" name="Shape 417"/>
        <p:cNvGrpSpPr/>
        <p:nvPr/>
      </p:nvGrpSpPr>
      <p:grpSpPr>
        <a:xfrm>
          <a:off x="0" y="0"/>
          <a:ext cx="0" cy="0"/>
          <a:chOff x="0" y="0"/>
          <a:chExt cx="0" cy="0"/>
        </a:xfrm>
      </p:grpSpPr>
      <p:sp>
        <p:nvSpPr>
          <p:cNvPr id="418" name="Google Shape;418;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9" name="Google Shape;419;p49"/>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20" name="Google Shape;420;p49"/>
          <p:cNvSpPr txBox="1"/>
          <p:nvPr>
            <p:ph idx="2" type="body"/>
          </p:nvPr>
        </p:nvSpPr>
        <p:spPr>
          <a:xfrm>
            <a:off x="4832400" y="1152475"/>
            <a:ext cx="3999900" cy="34164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421" name="Shape 421"/>
        <p:cNvGrpSpPr/>
        <p:nvPr/>
      </p:nvGrpSpPr>
      <p:grpSpPr>
        <a:xfrm>
          <a:off x="0" y="0"/>
          <a:ext cx="0" cy="0"/>
          <a:chOff x="0" y="0"/>
          <a:chExt cx="0" cy="0"/>
        </a:xfrm>
      </p:grpSpPr>
      <p:sp>
        <p:nvSpPr>
          <p:cNvPr id="422" name="Google Shape;422;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423" name="Shape 423"/>
        <p:cNvGrpSpPr/>
        <p:nvPr/>
      </p:nvGrpSpPr>
      <p:grpSpPr>
        <a:xfrm>
          <a:off x="0" y="0"/>
          <a:ext cx="0" cy="0"/>
          <a:chOff x="0" y="0"/>
          <a:chExt cx="0" cy="0"/>
        </a:xfrm>
      </p:grpSpPr>
      <p:sp>
        <p:nvSpPr>
          <p:cNvPr id="424" name="Google Shape;424;p51"/>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5" name="Google Shape;425;p51"/>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426" name="Shape 426"/>
        <p:cNvGrpSpPr/>
        <p:nvPr/>
      </p:nvGrpSpPr>
      <p:grpSpPr>
        <a:xfrm>
          <a:off x="0" y="0"/>
          <a:ext cx="0" cy="0"/>
          <a:chOff x="0" y="0"/>
          <a:chExt cx="0" cy="0"/>
        </a:xfrm>
      </p:grpSpPr>
      <p:sp>
        <p:nvSpPr>
          <p:cNvPr id="427" name="Google Shape;427;p52"/>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428" name="Shape 428"/>
        <p:cNvGrpSpPr/>
        <p:nvPr/>
      </p:nvGrpSpPr>
      <p:grpSpPr>
        <a:xfrm>
          <a:off x="0" y="0"/>
          <a:ext cx="0" cy="0"/>
          <a:chOff x="0" y="0"/>
          <a:chExt cx="0" cy="0"/>
        </a:xfrm>
      </p:grpSpPr>
      <p:sp>
        <p:nvSpPr>
          <p:cNvPr id="429" name="Google Shape;429;p53"/>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0" name="Google Shape;430;p53"/>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431" name="Google Shape;431;p53"/>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432" name="Shape 432"/>
        <p:cNvGrpSpPr/>
        <p:nvPr/>
      </p:nvGrpSpPr>
      <p:grpSpPr>
        <a:xfrm>
          <a:off x="0" y="0"/>
          <a:ext cx="0" cy="0"/>
          <a:chOff x="0" y="0"/>
          <a:chExt cx="0" cy="0"/>
        </a:xfrm>
      </p:grpSpPr>
      <p:sp>
        <p:nvSpPr>
          <p:cNvPr id="433" name="Google Shape;433;p54"/>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200"/>
              <a:buNone/>
              <a:defRPr/>
            </a:lvl1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434" name="Shape 434"/>
        <p:cNvGrpSpPr/>
        <p:nvPr/>
      </p:nvGrpSpPr>
      <p:grpSpPr>
        <a:xfrm>
          <a:off x="0" y="0"/>
          <a:ext cx="0" cy="0"/>
          <a:chOff x="0" y="0"/>
          <a:chExt cx="0" cy="0"/>
        </a:xfrm>
      </p:grpSpPr>
      <p:sp>
        <p:nvSpPr>
          <p:cNvPr id="435" name="Google Shape;435;p5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6" name="Google Shape;436;p55"/>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Char char="●"/>
              <a:defRPr/>
            </a:lvl1pPr>
            <a:lvl2pPr indent="-304800" lvl="1" marL="914400" algn="ctr">
              <a:spcBef>
                <a:spcPts val="0"/>
              </a:spcBef>
              <a:spcAft>
                <a:spcPts val="0"/>
              </a:spcAft>
              <a:buSzPts val="1200"/>
              <a:buChar char="○"/>
              <a:defRPr/>
            </a:lvl2pPr>
            <a:lvl3pPr indent="-304800" lvl="2" marL="1371600" algn="ctr">
              <a:spcBef>
                <a:spcPts val="0"/>
              </a:spcBef>
              <a:spcAft>
                <a:spcPts val="0"/>
              </a:spcAft>
              <a:buSzPts val="1200"/>
              <a:buChar char="■"/>
              <a:defRPr/>
            </a:lvl3pPr>
            <a:lvl4pPr indent="-304800" lvl="3" marL="1828800" algn="ctr">
              <a:spcBef>
                <a:spcPts val="0"/>
              </a:spcBef>
              <a:spcAft>
                <a:spcPts val="0"/>
              </a:spcAft>
              <a:buSzPts val="1200"/>
              <a:buChar char="●"/>
              <a:defRPr/>
            </a:lvl4pPr>
            <a:lvl5pPr indent="-304800" lvl="4" marL="2286000" algn="ctr">
              <a:spcBef>
                <a:spcPts val="0"/>
              </a:spcBef>
              <a:spcAft>
                <a:spcPts val="0"/>
              </a:spcAft>
              <a:buSzPts val="1200"/>
              <a:buChar char="○"/>
              <a:defRPr/>
            </a:lvl5pPr>
            <a:lvl6pPr indent="-304800" lvl="5" marL="2743200" algn="ctr">
              <a:spcBef>
                <a:spcPts val="0"/>
              </a:spcBef>
              <a:spcAft>
                <a:spcPts val="0"/>
              </a:spcAft>
              <a:buSzPts val="1200"/>
              <a:buChar char="■"/>
              <a:defRPr/>
            </a:lvl6pPr>
            <a:lvl7pPr indent="-304800" lvl="6" marL="3200400" algn="ctr">
              <a:spcBef>
                <a:spcPts val="0"/>
              </a:spcBef>
              <a:spcAft>
                <a:spcPts val="0"/>
              </a:spcAft>
              <a:buSzPts val="1200"/>
              <a:buChar char="●"/>
              <a:defRPr/>
            </a:lvl7pPr>
            <a:lvl8pPr indent="-304800" lvl="7" marL="3657600" algn="ctr">
              <a:spcBef>
                <a:spcPts val="0"/>
              </a:spcBef>
              <a:spcAft>
                <a:spcPts val="0"/>
              </a:spcAft>
              <a:buSzPts val="1200"/>
              <a:buChar char="○"/>
              <a:defRPr/>
            </a:lvl8pPr>
            <a:lvl9pPr indent="-304800" lvl="8" marL="4114800" algn="ctr">
              <a:spcBef>
                <a:spcPts val="0"/>
              </a:spcBef>
              <a:spcAft>
                <a:spcPts val="0"/>
              </a:spcAft>
              <a:buSzPts val="1200"/>
              <a:buChar char="■"/>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37" name="Shape 437"/>
        <p:cNvGrpSpPr/>
        <p:nvPr/>
      </p:nvGrpSpPr>
      <p:grpSpPr>
        <a:xfrm>
          <a:off x="0" y="0"/>
          <a:ext cx="0" cy="0"/>
          <a:chOff x="0" y="0"/>
          <a:chExt cx="0" cy="0"/>
        </a:xfrm>
      </p:grpSpPr>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438" name="Shape 438"/>
        <p:cNvGrpSpPr/>
        <p:nvPr/>
      </p:nvGrpSpPr>
      <p:grpSpPr>
        <a:xfrm>
          <a:off x="0" y="0"/>
          <a:ext cx="0" cy="0"/>
          <a:chOff x="0" y="0"/>
          <a:chExt cx="0" cy="0"/>
        </a:xfrm>
      </p:grpSpPr>
      <p:sp>
        <p:nvSpPr>
          <p:cNvPr id="439" name="Google Shape;439;p57"/>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0" name="Google Shape;440;p57"/>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41" name="Google Shape;441;p57"/>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42" name="Google Shape;442;p57"/>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43" name="Google Shape;443;p57"/>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44" name="Google Shape;444;p57"/>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45" name="Google Shape;445;p57"/>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Title, body and image">
    <p:spTree>
      <p:nvGrpSpPr>
        <p:cNvPr id="446" name="Shape 446"/>
        <p:cNvGrpSpPr/>
        <p:nvPr/>
      </p:nvGrpSpPr>
      <p:grpSpPr>
        <a:xfrm>
          <a:off x="0" y="0"/>
          <a:ext cx="0" cy="0"/>
          <a:chOff x="0" y="0"/>
          <a:chExt cx="0" cy="0"/>
        </a:xfrm>
      </p:grpSpPr>
      <p:sp>
        <p:nvSpPr>
          <p:cNvPr id="447" name="Google Shape;447;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8" name="Google Shape;448;p58"/>
          <p:cNvSpPr txBox="1"/>
          <p:nvPr>
            <p:ph idx="1" type="body"/>
          </p:nvPr>
        </p:nvSpPr>
        <p:spPr>
          <a:xfrm>
            <a:off x="311700" y="1152475"/>
            <a:ext cx="4473900" cy="34164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449" name="Google Shape;449;p58"/>
          <p:cNvSpPr/>
          <p:nvPr>
            <p:ph idx="2" type="pic"/>
          </p:nvPr>
        </p:nvSpPr>
        <p:spPr>
          <a:xfrm>
            <a:off x="4992024" y="1152775"/>
            <a:ext cx="3840300" cy="3416400"/>
          </a:xfrm>
          <a:prstGeom prst="rect">
            <a:avLst/>
          </a:prstGeom>
          <a:noFill/>
          <a:ln>
            <a:noFill/>
          </a:ln>
        </p:spPr>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Two big ideas">
    <p:spTree>
      <p:nvGrpSpPr>
        <p:cNvPr id="450" name="Shape 450"/>
        <p:cNvGrpSpPr/>
        <p:nvPr/>
      </p:nvGrpSpPr>
      <p:grpSpPr>
        <a:xfrm>
          <a:off x="0" y="0"/>
          <a:ext cx="0" cy="0"/>
          <a:chOff x="0" y="0"/>
          <a:chExt cx="0" cy="0"/>
        </a:xfrm>
      </p:grpSpPr>
      <p:sp>
        <p:nvSpPr>
          <p:cNvPr id="451" name="Google Shape;451;p59"/>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452" name="Google Shape;452;p59"/>
          <p:cNvSpPr txBox="1"/>
          <p:nvPr>
            <p:ph idx="1" type="body"/>
          </p:nvPr>
        </p:nvSpPr>
        <p:spPr>
          <a:xfrm>
            <a:off x="483150" y="2237788"/>
            <a:ext cx="3619800" cy="23736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453" name="Google Shape;453;p59"/>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54" name="Google Shape;454;p59"/>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55" name="Google Shape;455;p59"/>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Three big ideas">
    <p:spTree>
      <p:nvGrpSpPr>
        <p:cNvPr id="456" name="Shape 456"/>
        <p:cNvGrpSpPr/>
        <p:nvPr/>
      </p:nvGrpSpPr>
      <p:grpSpPr>
        <a:xfrm>
          <a:off x="0" y="0"/>
          <a:ext cx="0" cy="0"/>
          <a:chOff x="0" y="0"/>
          <a:chExt cx="0" cy="0"/>
        </a:xfrm>
      </p:grpSpPr>
      <p:sp>
        <p:nvSpPr>
          <p:cNvPr id="457" name="Google Shape;457;p60"/>
          <p:cNvSpPr txBox="1"/>
          <p:nvPr>
            <p:ph idx="1" type="body"/>
          </p:nvPr>
        </p:nvSpPr>
        <p:spPr>
          <a:xfrm>
            <a:off x="483175" y="2417500"/>
            <a:ext cx="2455500" cy="23736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458" name="Google Shape;458;p60"/>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59" name="Google Shape;459;p60"/>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460" name="Google Shape;460;p60"/>
          <p:cNvSpPr txBox="1"/>
          <p:nvPr>
            <p:ph idx="3"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61" name="Google Shape;461;p60"/>
          <p:cNvSpPr txBox="1"/>
          <p:nvPr>
            <p:ph idx="4"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62" name="Google Shape;462;p60"/>
          <p:cNvSpPr txBox="1"/>
          <p:nvPr>
            <p:ph idx="5"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63" name="Google Shape;463;p60"/>
          <p:cNvSpPr txBox="1"/>
          <p:nvPr>
            <p:ph idx="6"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Four big ideas">
    <p:spTree>
      <p:nvGrpSpPr>
        <p:cNvPr id="464" name="Shape 464"/>
        <p:cNvGrpSpPr/>
        <p:nvPr/>
      </p:nvGrpSpPr>
      <p:grpSpPr>
        <a:xfrm>
          <a:off x="0" y="0"/>
          <a:ext cx="0" cy="0"/>
          <a:chOff x="0" y="0"/>
          <a:chExt cx="0" cy="0"/>
        </a:xfrm>
      </p:grpSpPr>
      <p:sp>
        <p:nvSpPr>
          <p:cNvPr id="465" name="Google Shape;465;p61"/>
          <p:cNvSpPr txBox="1"/>
          <p:nvPr>
            <p:ph idx="1" type="body"/>
          </p:nvPr>
        </p:nvSpPr>
        <p:spPr>
          <a:xfrm>
            <a:off x="366725" y="1759093"/>
            <a:ext cx="3838500" cy="11385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466" name="Google Shape;466;p61"/>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67" name="Google Shape;467;p61"/>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68" name="Google Shape;468;p61"/>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69" name="Google Shape;469;p61"/>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470" name="Google Shape;470;p61"/>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71" name="Google Shape;471;p61"/>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72" name="Google Shape;472;p61"/>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73" name="Google Shape;473;p61"/>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 and image">
    <p:spTree>
      <p:nvGrpSpPr>
        <p:cNvPr id="474" name="Shape 474"/>
        <p:cNvGrpSpPr/>
        <p:nvPr/>
      </p:nvGrpSpPr>
      <p:grpSpPr>
        <a:xfrm>
          <a:off x="0" y="0"/>
          <a:ext cx="0" cy="0"/>
          <a:chOff x="0" y="0"/>
          <a:chExt cx="0" cy="0"/>
        </a:xfrm>
      </p:grpSpPr>
      <p:sp>
        <p:nvSpPr>
          <p:cNvPr id="475" name="Google Shape;475;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6" name="Google Shape;476;p62"/>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Two storyboards">
    <p:spTree>
      <p:nvGrpSpPr>
        <p:cNvPr id="477" name="Shape 477"/>
        <p:cNvGrpSpPr/>
        <p:nvPr/>
      </p:nvGrpSpPr>
      <p:grpSpPr>
        <a:xfrm>
          <a:off x="0" y="0"/>
          <a:ext cx="0" cy="0"/>
          <a:chOff x="0" y="0"/>
          <a:chExt cx="0" cy="0"/>
        </a:xfrm>
      </p:grpSpPr>
      <p:sp>
        <p:nvSpPr>
          <p:cNvPr id="478" name="Google Shape;478;p63"/>
          <p:cNvSpPr txBox="1"/>
          <p:nvPr>
            <p:ph idx="1" type="body"/>
          </p:nvPr>
        </p:nvSpPr>
        <p:spPr>
          <a:xfrm>
            <a:off x="311700" y="4080225"/>
            <a:ext cx="4027500" cy="9261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479" name="Google Shape;479;p63"/>
          <p:cNvSpPr/>
          <p:nvPr>
            <p:ph idx="2" type="pic"/>
          </p:nvPr>
        </p:nvSpPr>
        <p:spPr>
          <a:xfrm>
            <a:off x="4804825" y="1133300"/>
            <a:ext cx="4027500" cy="2392800"/>
          </a:xfrm>
          <a:prstGeom prst="rect">
            <a:avLst/>
          </a:prstGeom>
          <a:noFill/>
          <a:ln>
            <a:noFill/>
          </a:ln>
        </p:spPr>
      </p:sp>
      <p:sp>
        <p:nvSpPr>
          <p:cNvPr id="480" name="Google Shape;480;p63"/>
          <p:cNvSpPr/>
          <p:nvPr>
            <p:ph idx="3" type="pic"/>
          </p:nvPr>
        </p:nvSpPr>
        <p:spPr>
          <a:xfrm>
            <a:off x="311725" y="1133300"/>
            <a:ext cx="4027500" cy="2392800"/>
          </a:xfrm>
          <a:prstGeom prst="rect">
            <a:avLst/>
          </a:prstGeom>
          <a:noFill/>
          <a:ln>
            <a:noFill/>
          </a:ln>
        </p:spPr>
      </p:sp>
      <p:sp>
        <p:nvSpPr>
          <p:cNvPr id="481" name="Google Shape;481;p63"/>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82" name="Google Shape;482;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3" name="Google Shape;483;p63"/>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484" name="Google Shape;484;p63"/>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Three storyboards">
    <p:spTree>
      <p:nvGrpSpPr>
        <p:cNvPr id="485" name="Shape 485"/>
        <p:cNvGrpSpPr/>
        <p:nvPr/>
      </p:nvGrpSpPr>
      <p:grpSpPr>
        <a:xfrm>
          <a:off x="0" y="0"/>
          <a:ext cx="0" cy="0"/>
          <a:chOff x="0" y="0"/>
          <a:chExt cx="0" cy="0"/>
        </a:xfrm>
      </p:grpSpPr>
      <p:sp>
        <p:nvSpPr>
          <p:cNvPr id="486" name="Google Shape;486;p64"/>
          <p:cNvSpPr txBox="1"/>
          <p:nvPr>
            <p:ph idx="1" type="body"/>
          </p:nvPr>
        </p:nvSpPr>
        <p:spPr>
          <a:xfrm>
            <a:off x="311700" y="3911700"/>
            <a:ext cx="2627100" cy="10185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487" name="Google Shape;487;p64"/>
          <p:cNvSpPr/>
          <p:nvPr>
            <p:ph idx="2" type="pic"/>
          </p:nvPr>
        </p:nvSpPr>
        <p:spPr>
          <a:xfrm>
            <a:off x="6205225" y="1128325"/>
            <a:ext cx="2627100" cy="2273100"/>
          </a:xfrm>
          <a:prstGeom prst="rect">
            <a:avLst/>
          </a:prstGeom>
          <a:noFill/>
          <a:ln>
            <a:noFill/>
          </a:ln>
        </p:spPr>
      </p:sp>
      <p:sp>
        <p:nvSpPr>
          <p:cNvPr id="488" name="Google Shape;488;p64"/>
          <p:cNvSpPr/>
          <p:nvPr>
            <p:ph idx="3" type="pic"/>
          </p:nvPr>
        </p:nvSpPr>
        <p:spPr>
          <a:xfrm>
            <a:off x="311725" y="1128325"/>
            <a:ext cx="2627100" cy="2273100"/>
          </a:xfrm>
          <a:prstGeom prst="rect">
            <a:avLst/>
          </a:prstGeom>
          <a:noFill/>
          <a:ln>
            <a:noFill/>
          </a:ln>
        </p:spPr>
      </p:sp>
      <p:sp>
        <p:nvSpPr>
          <p:cNvPr id="489" name="Google Shape;489;p64"/>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90" name="Google Shape;490;p64"/>
          <p:cNvSpPr/>
          <p:nvPr>
            <p:ph idx="5" type="pic"/>
          </p:nvPr>
        </p:nvSpPr>
        <p:spPr>
          <a:xfrm>
            <a:off x="3255250" y="1128325"/>
            <a:ext cx="2627100" cy="2273100"/>
          </a:xfrm>
          <a:prstGeom prst="rect">
            <a:avLst/>
          </a:prstGeom>
          <a:noFill/>
          <a:ln>
            <a:noFill/>
          </a:ln>
        </p:spPr>
      </p:sp>
      <p:sp>
        <p:nvSpPr>
          <p:cNvPr id="491" name="Google Shape;491;p64"/>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92" name="Google Shape;492;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3" name="Google Shape;493;p64"/>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494" name="Google Shape;494;p64"/>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495" name="Google Shape;495;p64"/>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Image only">
    <p:spTree>
      <p:nvGrpSpPr>
        <p:cNvPr id="496" name="Shape 496"/>
        <p:cNvGrpSpPr/>
        <p:nvPr/>
      </p:nvGrpSpPr>
      <p:grpSpPr>
        <a:xfrm>
          <a:off x="0" y="0"/>
          <a:ext cx="0" cy="0"/>
          <a:chOff x="0" y="0"/>
          <a:chExt cx="0" cy="0"/>
        </a:xfrm>
      </p:grpSpPr>
      <p:sp>
        <p:nvSpPr>
          <p:cNvPr id="497" name="Google Shape;497;p65"/>
          <p:cNvSpPr/>
          <p:nvPr>
            <p:ph idx="2" type="pic"/>
          </p:nvPr>
        </p:nvSpPr>
        <p:spPr>
          <a:xfrm>
            <a:off x="311700" y="445025"/>
            <a:ext cx="8520600" cy="4218300"/>
          </a:xfrm>
          <a:prstGeom prst="rect">
            <a:avLst/>
          </a:prstGeom>
          <a:noFill/>
          <a:ln>
            <a:noFill/>
          </a:ln>
        </p:spPr>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Image grid">
    <p:spTree>
      <p:nvGrpSpPr>
        <p:cNvPr id="498" name="Shape 498"/>
        <p:cNvGrpSpPr/>
        <p:nvPr/>
      </p:nvGrpSpPr>
      <p:grpSpPr>
        <a:xfrm>
          <a:off x="0" y="0"/>
          <a:ext cx="0" cy="0"/>
          <a:chOff x="0" y="0"/>
          <a:chExt cx="0" cy="0"/>
        </a:xfrm>
      </p:grpSpPr>
      <p:sp>
        <p:nvSpPr>
          <p:cNvPr id="499" name="Google Shape;499;p66"/>
          <p:cNvSpPr/>
          <p:nvPr>
            <p:ph idx="2" type="pic"/>
          </p:nvPr>
        </p:nvSpPr>
        <p:spPr>
          <a:xfrm>
            <a:off x="3389600" y="118913"/>
            <a:ext cx="1643700" cy="1535100"/>
          </a:xfrm>
          <a:prstGeom prst="rect">
            <a:avLst/>
          </a:prstGeom>
          <a:noFill/>
          <a:ln>
            <a:noFill/>
          </a:ln>
        </p:spPr>
      </p:sp>
      <p:sp>
        <p:nvSpPr>
          <p:cNvPr id="500" name="Google Shape;500;p66"/>
          <p:cNvSpPr/>
          <p:nvPr>
            <p:ph idx="3" type="pic"/>
          </p:nvPr>
        </p:nvSpPr>
        <p:spPr>
          <a:xfrm>
            <a:off x="5195935" y="118913"/>
            <a:ext cx="1643700" cy="1535100"/>
          </a:xfrm>
          <a:prstGeom prst="rect">
            <a:avLst/>
          </a:prstGeom>
          <a:noFill/>
          <a:ln>
            <a:noFill/>
          </a:ln>
        </p:spPr>
      </p:sp>
      <p:sp>
        <p:nvSpPr>
          <p:cNvPr id="501" name="Google Shape;501;p66"/>
          <p:cNvSpPr/>
          <p:nvPr>
            <p:ph idx="4" type="pic"/>
          </p:nvPr>
        </p:nvSpPr>
        <p:spPr>
          <a:xfrm>
            <a:off x="7002270" y="118913"/>
            <a:ext cx="1643700" cy="1535100"/>
          </a:xfrm>
          <a:prstGeom prst="rect">
            <a:avLst/>
          </a:prstGeom>
          <a:noFill/>
          <a:ln>
            <a:noFill/>
          </a:ln>
        </p:spPr>
      </p:sp>
      <p:sp>
        <p:nvSpPr>
          <p:cNvPr id="502" name="Google Shape;502;p66"/>
          <p:cNvSpPr/>
          <p:nvPr>
            <p:ph idx="5" type="pic"/>
          </p:nvPr>
        </p:nvSpPr>
        <p:spPr>
          <a:xfrm>
            <a:off x="3389588" y="1804212"/>
            <a:ext cx="1643700" cy="1535100"/>
          </a:xfrm>
          <a:prstGeom prst="rect">
            <a:avLst/>
          </a:prstGeom>
          <a:noFill/>
          <a:ln>
            <a:noFill/>
          </a:ln>
        </p:spPr>
      </p:sp>
      <p:sp>
        <p:nvSpPr>
          <p:cNvPr id="503" name="Google Shape;503;p66"/>
          <p:cNvSpPr/>
          <p:nvPr>
            <p:ph idx="6" type="pic"/>
          </p:nvPr>
        </p:nvSpPr>
        <p:spPr>
          <a:xfrm>
            <a:off x="5195922" y="1804212"/>
            <a:ext cx="1643700" cy="1535100"/>
          </a:xfrm>
          <a:prstGeom prst="rect">
            <a:avLst/>
          </a:prstGeom>
          <a:noFill/>
          <a:ln>
            <a:noFill/>
          </a:ln>
        </p:spPr>
      </p:sp>
      <p:sp>
        <p:nvSpPr>
          <p:cNvPr id="504" name="Google Shape;504;p66"/>
          <p:cNvSpPr/>
          <p:nvPr>
            <p:ph idx="7" type="pic"/>
          </p:nvPr>
        </p:nvSpPr>
        <p:spPr>
          <a:xfrm>
            <a:off x="7002257" y="1804212"/>
            <a:ext cx="1643700" cy="1535100"/>
          </a:xfrm>
          <a:prstGeom prst="rect">
            <a:avLst/>
          </a:prstGeom>
          <a:noFill/>
          <a:ln>
            <a:noFill/>
          </a:ln>
        </p:spPr>
      </p:sp>
      <p:sp>
        <p:nvSpPr>
          <p:cNvPr id="505" name="Google Shape;505;p66"/>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3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6" name="Google Shape;506;p66"/>
          <p:cNvSpPr/>
          <p:nvPr>
            <p:ph idx="8" type="pic"/>
          </p:nvPr>
        </p:nvSpPr>
        <p:spPr>
          <a:xfrm>
            <a:off x="3389588" y="3489487"/>
            <a:ext cx="1643700" cy="1535100"/>
          </a:xfrm>
          <a:prstGeom prst="rect">
            <a:avLst/>
          </a:prstGeom>
          <a:noFill/>
          <a:ln>
            <a:noFill/>
          </a:ln>
        </p:spPr>
      </p:sp>
      <p:sp>
        <p:nvSpPr>
          <p:cNvPr id="507" name="Google Shape;507;p66"/>
          <p:cNvSpPr/>
          <p:nvPr>
            <p:ph idx="9" type="pic"/>
          </p:nvPr>
        </p:nvSpPr>
        <p:spPr>
          <a:xfrm>
            <a:off x="5195922" y="3489487"/>
            <a:ext cx="1643700" cy="1535100"/>
          </a:xfrm>
          <a:prstGeom prst="rect">
            <a:avLst/>
          </a:prstGeom>
          <a:noFill/>
          <a:ln>
            <a:noFill/>
          </a:ln>
        </p:spPr>
      </p:sp>
      <p:sp>
        <p:nvSpPr>
          <p:cNvPr id="508" name="Google Shape;508;p66"/>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1.xml"/><Relationship Id="rId42" Type="http://schemas.openxmlformats.org/officeDocument/2006/relationships/slideLayout" Target="../slideLayouts/slideLayout53.xml"/><Relationship Id="rId41" Type="http://schemas.openxmlformats.org/officeDocument/2006/relationships/slideLayout" Target="../slideLayouts/slideLayout52.xml"/><Relationship Id="rId44" Type="http://schemas.openxmlformats.org/officeDocument/2006/relationships/slideLayout" Target="../slideLayouts/slideLayout55.xml"/><Relationship Id="rId43" Type="http://schemas.openxmlformats.org/officeDocument/2006/relationships/slideLayout" Target="../slideLayouts/slideLayout54.xml"/><Relationship Id="rId46" Type="http://schemas.openxmlformats.org/officeDocument/2006/relationships/slideLayout" Target="../slideLayouts/slideLayout57.xml"/><Relationship Id="rId45" Type="http://schemas.openxmlformats.org/officeDocument/2006/relationships/slideLayout" Target="../slideLayouts/slideLayout56.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48" Type="http://schemas.openxmlformats.org/officeDocument/2006/relationships/slideLayout" Target="../slideLayouts/slideLayout59.xml"/><Relationship Id="rId47" Type="http://schemas.openxmlformats.org/officeDocument/2006/relationships/slideLayout" Target="../slideLayouts/slideLayout58.xml"/><Relationship Id="rId49" Type="http://schemas.openxmlformats.org/officeDocument/2006/relationships/slideLayout" Target="../slideLayouts/slideLayout6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33" Type="http://schemas.openxmlformats.org/officeDocument/2006/relationships/slideLayout" Target="../slideLayouts/slideLayout44.xml"/><Relationship Id="rId32" Type="http://schemas.openxmlformats.org/officeDocument/2006/relationships/slideLayout" Target="../slideLayouts/slideLayout43.xml"/><Relationship Id="rId35" Type="http://schemas.openxmlformats.org/officeDocument/2006/relationships/slideLayout" Target="../slideLayouts/slideLayout46.xml"/><Relationship Id="rId34" Type="http://schemas.openxmlformats.org/officeDocument/2006/relationships/slideLayout" Target="../slideLayouts/slideLayout45.xml"/><Relationship Id="rId37" Type="http://schemas.openxmlformats.org/officeDocument/2006/relationships/slideLayout" Target="../slideLayouts/slideLayout48.xml"/><Relationship Id="rId36" Type="http://schemas.openxmlformats.org/officeDocument/2006/relationships/slideLayout" Target="../slideLayouts/slideLayout47.xml"/><Relationship Id="rId39" Type="http://schemas.openxmlformats.org/officeDocument/2006/relationships/slideLayout" Target="../slideLayouts/slideLayout50.xml"/><Relationship Id="rId38" Type="http://schemas.openxmlformats.org/officeDocument/2006/relationships/slideLayout" Target="../slideLayouts/slideLayout49.xml"/><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29" Type="http://schemas.openxmlformats.org/officeDocument/2006/relationships/slideLayout" Target="../slideLayouts/slideLayout40.xml"/><Relationship Id="rId51" Type="http://schemas.openxmlformats.org/officeDocument/2006/relationships/slideLayout" Target="../slideLayouts/slideLayout62.xml"/><Relationship Id="rId50" Type="http://schemas.openxmlformats.org/officeDocument/2006/relationships/slideLayout" Target="../slideLayouts/slideLayout61.xml"/><Relationship Id="rId53" Type="http://schemas.openxmlformats.org/officeDocument/2006/relationships/slideLayout" Target="../slideLayouts/slideLayout64.xml"/><Relationship Id="rId52" Type="http://schemas.openxmlformats.org/officeDocument/2006/relationships/slideLayout" Target="../slideLayouts/slideLayout6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54" Type="http://schemas.openxmlformats.org/officeDocument/2006/relationships/theme" Target="../theme/theme3.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idx="1" type="body"/>
          </p:nvPr>
        </p:nvSpPr>
        <p:spPr>
          <a:xfrm>
            <a:off x="361850" y="2004025"/>
            <a:ext cx="5627400" cy="2547300"/>
          </a:xfrm>
          <a:prstGeom prst="rect">
            <a:avLst/>
          </a:prstGeom>
          <a:noFill/>
          <a:ln>
            <a:noFill/>
          </a:ln>
        </p:spPr>
        <p:txBody>
          <a:bodyPr anchorCtr="0" anchor="t" bIns="91425" lIns="91425" spcFirstLastPara="1" rIns="91425" wrap="square" tIns="91425">
            <a:spAutoFit/>
          </a:bodyPr>
          <a:lstStyle>
            <a:lvl1pPr indent="-304800" lvl="0" marL="457200">
              <a:lnSpc>
                <a:spcPct val="115000"/>
              </a:lnSpc>
              <a:spcBef>
                <a:spcPts val="0"/>
              </a:spcBef>
              <a:spcAft>
                <a:spcPts val="0"/>
              </a:spcAft>
              <a:buClr>
                <a:schemeClr val="lt1"/>
              </a:buClr>
              <a:buSzPts val="1200"/>
              <a:buFont typeface="DM Sans"/>
              <a:buChar char="●"/>
              <a:defRPr sz="1200">
                <a:solidFill>
                  <a:schemeClr val="lt1"/>
                </a:solidFill>
                <a:latin typeface="DM Sans"/>
                <a:ea typeface="DM Sans"/>
                <a:cs typeface="DM Sans"/>
                <a:sym typeface="DM Sans"/>
              </a:defRPr>
            </a:lvl1pPr>
            <a:lvl2pPr indent="-304800" lvl="1" marL="914400">
              <a:lnSpc>
                <a:spcPct val="115000"/>
              </a:lnSpc>
              <a:spcBef>
                <a:spcPts val="800"/>
              </a:spcBef>
              <a:spcAft>
                <a:spcPts val="0"/>
              </a:spcAft>
              <a:buClr>
                <a:schemeClr val="lt1"/>
              </a:buClr>
              <a:buSzPts val="1200"/>
              <a:buFont typeface="DM Sans"/>
              <a:buChar char="○"/>
              <a:defRPr sz="1200">
                <a:solidFill>
                  <a:schemeClr val="lt1"/>
                </a:solidFill>
                <a:latin typeface="DM Sans"/>
                <a:ea typeface="DM Sans"/>
                <a:cs typeface="DM Sans"/>
                <a:sym typeface="DM Sans"/>
              </a:defRPr>
            </a:lvl2pPr>
            <a:lvl3pPr indent="-304800" lvl="2" marL="1371600">
              <a:lnSpc>
                <a:spcPct val="115000"/>
              </a:lnSpc>
              <a:spcBef>
                <a:spcPts val="800"/>
              </a:spcBef>
              <a:spcAft>
                <a:spcPts val="0"/>
              </a:spcAft>
              <a:buClr>
                <a:schemeClr val="lt1"/>
              </a:buClr>
              <a:buSzPts val="1200"/>
              <a:buFont typeface="DM Sans"/>
              <a:buChar char="■"/>
              <a:defRPr sz="1200">
                <a:solidFill>
                  <a:schemeClr val="lt1"/>
                </a:solidFill>
                <a:latin typeface="DM Sans"/>
                <a:ea typeface="DM Sans"/>
                <a:cs typeface="DM Sans"/>
                <a:sym typeface="DM Sans"/>
              </a:defRPr>
            </a:lvl3pPr>
            <a:lvl4pPr indent="-304800" lvl="3" marL="1828800">
              <a:lnSpc>
                <a:spcPct val="115000"/>
              </a:lnSpc>
              <a:spcBef>
                <a:spcPts val="800"/>
              </a:spcBef>
              <a:spcAft>
                <a:spcPts val="0"/>
              </a:spcAft>
              <a:buClr>
                <a:schemeClr val="lt1"/>
              </a:buClr>
              <a:buSzPts val="1200"/>
              <a:buFont typeface="DM Sans"/>
              <a:buChar char="●"/>
              <a:defRPr sz="1200">
                <a:solidFill>
                  <a:schemeClr val="lt1"/>
                </a:solidFill>
                <a:latin typeface="DM Sans"/>
                <a:ea typeface="DM Sans"/>
                <a:cs typeface="DM Sans"/>
                <a:sym typeface="DM Sans"/>
              </a:defRPr>
            </a:lvl4pPr>
            <a:lvl5pPr indent="-304800" lvl="4" marL="2286000">
              <a:lnSpc>
                <a:spcPct val="115000"/>
              </a:lnSpc>
              <a:spcBef>
                <a:spcPts val="800"/>
              </a:spcBef>
              <a:spcAft>
                <a:spcPts val="0"/>
              </a:spcAft>
              <a:buClr>
                <a:schemeClr val="lt1"/>
              </a:buClr>
              <a:buSzPts val="1200"/>
              <a:buFont typeface="DM Sans"/>
              <a:buChar char="○"/>
              <a:defRPr sz="1200">
                <a:solidFill>
                  <a:schemeClr val="lt1"/>
                </a:solidFill>
                <a:latin typeface="DM Sans"/>
                <a:ea typeface="DM Sans"/>
                <a:cs typeface="DM Sans"/>
                <a:sym typeface="DM Sans"/>
              </a:defRPr>
            </a:lvl5pPr>
            <a:lvl6pPr indent="-304800" lvl="5" marL="2743200">
              <a:lnSpc>
                <a:spcPct val="115000"/>
              </a:lnSpc>
              <a:spcBef>
                <a:spcPts val="800"/>
              </a:spcBef>
              <a:spcAft>
                <a:spcPts val="0"/>
              </a:spcAft>
              <a:buClr>
                <a:schemeClr val="lt1"/>
              </a:buClr>
              <a:buSzPts val="1200"/>
              <a:buFont typeface="DM Sans"/>
              <a:buChar char="■"/>
              <a:defRPr sz="1200">
                <a:solidFill>
                  <a:schemeClr val="lt1"/>
                </a:solidFill>
                <a:latin typeface="DM Sans"/>
                <a:ea typeface="DM Sans"/>
                <a:cs typeface="DM Sans"/>
                <a:sym typeface="DM Sans"/>
              </a:defRPr>
            </a:lvl6pPr>
            <a:lvl7pPr indent="-304800" lvl="6" marL="3200400">
              <a:lnSpc>
                <a:spcPct val="115000"/>
              </a:lnSpc>
              <a:spcBef>
                <a:spcPts val="800"/>
              </a:spcBef>
              <a:spcAft>
                <a:spcPts val="0"/>
              </a:spcAft>
              <a:buClr>
                <a:schemeClr val="lt1"/>
              </a:buClr>
              <a:buSzPts val="1200"/>
              <a:buFont typeface="DM Sans"/>
              <a:buChar char="●"/>
              <a:defRPr sz="1200">
                <a:solidFill>
                  <a:schemeClr val="lt1"/>
                </a:solidFill>
                <a:latin typeface="DM Sans"/>
                <a:ea typeface="DM Sans"/>
                <a:cs typeface="DM Sans"/>
                <a:sym typeface="DM Sans"/>
              </a:defRPr>
            </a:lvl7pPr>
            <a:lvl8pPr indent="-304800" lvl="7" marL="3657600">
              <a:lnSpc>
                <a:spcPct val="115000"/>
              </a:lnSpc>
              <a:spcBef>
                <a:spcPts val="800"/>
              </a:spcBef>
              <a:spcAft>
                <a:spcPts val="0"/>
              </a:spcAft>
              <a:buClr>
                <a:schemeClr val="lt1"/>
              </a:buClr>
              <a:buSzPts val="1200"/>
              <a:buFont typeface="DM Sans"/>
              <a:buChar char="○"/>
              <a:defRPr sz="1200">
                <a:solidFill>
                  <a:schemeClr val="lt1"/>
                </a:solidFill>
                <a:latin typeface="DM Sans"/>
                <a:ea typeface="DM Sans"/>
                <a:cs typeface="DM Sans"/>
                <a:sym typeface="DM Sans"/>
              </a:defRPr>
            </a:lvl8pPr>
            <a:lvl9pPr indent="-304800" lvl="8" marL="4114800">
              <a:lnSpc>
                <a:spcPct val="115000"/>
              </a:lnSpc>
              <a:spcBef>
                <a:spcPts val="800"/>
              </a:spcBef>
              <a:spcAft>
                <a:spcPts val="800"/>
              </a:spcAft>
              <a:buClr>
                <a:schemeClr val="lt1"/>
              </a:buClr>
              <a:buSzPts val="1200"/>
              <a:buFont typeface="DM Sans"/>
              <a:buChar char="■"/>
              <a:defRPr sz="1200">
                <a:solidFill>
                  <a:schemeClr val="lt1"/>
                </a:solidFill>
                <a:latin typeface="DM Sans"/>
                <a:ea typeface="DM Sans"/>
                <a:cs typeface="DM Sans"/>
                <a:sym typeface="DM Sans"/>
              </a:defRPr>
            </a:lvl9pPr>
          </a:lstStyle>
          <a:p/>
        </p:txBody>
      </p:sp>
      <p:sp>
        <p:nvSpPr>
          <p:cNvPr id="52" name="Google Shape;52;p13"/>
          <p:cNvSpPr txBox="1"/>
          <p:nvPr>
            <p:ph type="title"/>
          </p:nvPr>
        </p:nvSpPr>
        <p:spPr>
          <a:xfrm>
            <a:off x="438150" y="524575"/>
            <a:ext cx="5433000" cy="9036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3000"/>
              <a:buFont typeface="Newsreader"/>
              <a:buNone/>
              <a:defRPr sz="3000">
                <a:solidFill>
                  <a:schemeClr val="lt1"/>
                </a:solidFill>
                <a:latin typeface="Newsreader"/>
                <a:ea typeface="Newsreader"/>
                <a:cs typeface="Newsreader"/>
                <a:sym typeface="Newsreader"/>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13"/>
          <p:cNvSpPr txBox="1"/>
          <p:nvPr>
            <p:ph idx="2" type="body"/>
          </p:nvPr>
        </p:nvSpPr>
        <p:spPr>
          <a:xfrm>
            <a:off x="4700200" y="1614100"/>
            <a:ext cx="3756600" cy="2547300"/>
          </a:xfrm>
          <a:prstGeom prst="rect">
            <a:avLst/>
          </a:prstGeom>
          <a:noFill/>
          <a:ln>
            <a:noFill/>
          </a:ln>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Font typeface="DM Sans"/>
              <a:buChar char="●"/>
              <a:defRPr sz="1200">
                <a:solidFill>
                  <a:schemeClr val="lt1"/>
                </a:solidFill>
                <a:latin typeface="DM Sans"/>
                <a:ea typeface="DM Sans"/>
                <a:cs typeface="DM Sans"/>
                <a:sym typeface="DM Sans"/>
              </a:defRPr>
            </a:lvl1pPr>
            <a:lvl2pPr indent="-304800" lvl="1" marL="914400">
              <a:spcBef>
                <a:spcPts val="0"/>
              </a:spcBef>
              <a:spcAft>
                <a:spcPts val="0"/>
              </a:spcAft>
              <a:buClr>
                <a:schemeClr val="lt1"/>
              </a:buClr>
              <a:buSzPts val="1200"/>
              <a:buFont typeface="DM Sans"/>
              <a:buChar char="○"/>
              <a:defRPr sz="1200">
                <a:solidFill>
                  <a:schemeClr val="lt1"/>
                </a:solidFill>
                <a:latin typeface="DM Sans"/>
                <a:ea typeface="DM Sans"/>
                <a:cs typeface="DM Sans"/>
                <a:sym typeface="DM Sans"/>
              </a:defRPr>
            </a:lvl2pPr>
            <a:lvl3pPr indent="-304800" lvl="2" marL="1371600">
              <a:spcBef>
                <a:spcPts val="0"/>
              </a:spcBef>
              <a:spcAft>
                <a:spcPts val="0"/>
              </a:spcAft>
              <a:buClr>
                <a:schemeClr val="lt1"/>
              </a:buClr>
              <a:buSzPts val="1200"/>
              <a:buFont typeface="DM Sans"/>
              <a:buChar char="■"/>
              <a:defRPr sz="1200">
                <a:solidFill>
                  <a:schemeClr val="lt1"/>
                </a:solidFill>
                <a:latin typeface="DM Sans"/>
                <a:ea typeface="DM Sans"/>
                <a:cs typeface="DM Sans"/>
                <a:sym typeface="DM Sans"/>
              </a:defRPr>
            </a:lvl3pPr>
            <a:lvl4pPr indent="-304800" lvl="3" marL="1828800">
              <a:spcBef>
                <a:spcPts val="0"/>
              </a:spcBef>
              <a:spcAft>
                <a:spcPts val="0"/>
              </a:spcAft>
              <a:buClr>
                <a:schemeClr val="lt1"/>
              </a:buClr>
              <a:buSzPts val="1200"/>
              <a:buFont typeface="DM Sans"/>
              <a:buChar char="●"/>
              <a:defRPr sz="1200">
                <a:solidFill>
                  <a:schemeClr val="lt1"/>
                </a:solidFill>
                <a:latin typeface="DM Sans"/>
                <a:ea typeface="DM Sans"/>
                <a:cs typeface="DM Sans"/>
                <a:sym typeface="DM Sans"/>
              </a:defRPr>
            </a:lvl4pPr>
            <a:lvl5pPr indent="-304800" lvl="4" marL="2286000">
              <a:spcBef>
                <a:spcPts val="0"/>
              </a:spcBef>
              <a:spcAft>
                <a:spcPts val="0"/>
              </a:spcAft>
              <a:buClr>
                <a:schemeClr val="lt1"/>
              </a:buClr>
              <a:buSzPts val="1200"/>
              <a:buFont typeface="DM Sans"/>
              <a:buChar char="○"/>
              <a:defRPr sz="1200">
                <a:solidFill>
                  <a:schemeClr val="lt1"/>
                </a:solidFill>
                <a:latin typeface="DM Sans"/>
                <a:ea typeface="DM Sans"/>
                <a:cs typeface="DM Sans"/>
                <a:sym typeface="DM Sans"/>
              </a:defRPr>
            </a:lvl5pPr>
            <a:lvl6pPr indent="-304800" lvl="5" marL="2743200">
              <a:spcBef>
                <a:spcPts val="0"/>
              </a:spcBef>
              <a:spcAft>
                <a:spcPts val="0"/>
              </a:spcAft>
              <a:buClr>
                <a:schemeClr val="lt1"/>
              </a:buClr>
              <a:buSzPts val="1200"/>
              <a:buFont typeface="DM Sans"/>
              <a:buChar char="■"/>
              <a:defRPr sz="1200">
                <a:solidFill>
                  <a:schemeClr val="lt1"/>
                </a:solidFill>
                <a:latin typeface="DM Sans"/>
                <a:ea typeface="DM Sans"/>
                <a:cs typeface="DM Sans"/>
                <a:sym typeface="DM Sans"/>
              </a:defRPr>
            </a:lvl6pPr>
            <a:lvl7pPr indent="-304800" lvl="6" marL="3200400">
              <a:spcBef>
                <a:spcPts val="0"/>
              </a:spcBef>
              <a:spcAft>
                <a:spcPts val="0"/>
              </a:spcAft>
              <a:buClr>
                <a:schemeClr val="lt1"/>
              </a:buClr>
              <a:buSzPts val="1200"/>
              <a:buFont typeface="DM Sans"/>
              <a:buChar char="●"/>
              <a:defRPr sz="1200">
                <a:solidFill>
                  <a:schemeClr val="lt1"/>
                </a:solidFill>
                <a:latin typeface="DM Sans"/>
                <a:ea typeface="DM Sans"/>
                <a:cs typeface="DM Sans"/>
                <a:sym typeface="DM Sans"/>
              </a:defRPr>
            </a:lvl7pPr>
            <a:lvl8pPr indent="-304800" lvl="7" marL="3657600">
              <a:spcBef>
                <a:spcPts val="0"/>
              </a:spcBef>
              <a:spcAft>
                <a:spcPts val="0"/>
              </a:spcAft>
              <a:buClr>
                <a:schemeClr val="lt1"/>
              </a:buClr>
              <a:buSzPts val="1200"/>
              <a:buFont typeface="DM Sans"/>
              <a:buChar char="○"/>
              <a:defRPr sz="1200">
                <a:solidFill>
                  <a:schemeClr val="lt1"/>
                </a:solidFill>
                <a:latin typeface="DM Sans"/>
                <a:ea typeface="DM Sans"/>
                <a:cs typeface="DM Sans"/>
                <a:sym typeface="DM Sans"/>
              </a:defRPr>
            </a:lvl8pPr>
            <a:lvl9pPr indent="-304800" lvl="8" marL="4114800">
              <a:spcBef>
                <a:spcPts val="0"/>
              </a:spcBef>
              <a:spcAft>
                <a:spcPts val="0"/>
              </a:spcAft>
              <a:buClr>
                <a:schemeClr val="lt1"/>
              </a:buClr>
              <a:buSzPts val="1200"/>
              <a:buFont typeface="DM Sans"/>
              <a:buChar char="■"/>
              <a:defRPr sz="1200">
                <a:solidFill>
                  <a:schemeClr val="lt1"/>
                </a:solidFill>
                <a:latin typeface="DM Sans"/>
                <a:ea typeface="DM Sans"/>
                <a:cs typeface="DM Sans"/>
                <a:sym typeface="DM Sans"/>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 id="2147483704" r:id="rId46"/>
    <p:sldLayoutId id="2147483705" r:id="rId47"/>
    <p:sldLayoutId id="2147483706" r:id="rId48"/>
    <p:sldLayoutId id="2147483707" r:id="rId49"/>
    <p:sldLayoutId id="2147483708" r:id="rId50"/>
    <p:sldLayoutId id="2147483709" r:id="rId51"/>
    <p:sldLayoutId id="2147483710" r:id="rId52"/>
    <p:sldLayoutId id="2147483711" r:id="rId5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5529">
          <p15:clr>
            <a:srgbClr val="E46962"/>
          </p15:clr>
        </p15:guide>
        <p15:guide id="2" orient="horz" pos="233">
          <p15:clr>
            <a:srgbClr val="E46962"/>
          </p15:clr>
        </p15:guide>
        <p15:guide id="3" orient="horz" pos="3011">
          <p15:clr>
            <a:srgbClr val="E46962"/>
          </p15:clr>
        </p15:guide>
        <p15:guide id="4" pos="2850">
          <p15:clr>
            <a:srgbClr val="E46962"/>
          </p15:clr>
        </p15:guide>
        <p15:guide id="5" pos="2910">
          <p15:clr>
            <a:srgbClr val="E46962"/>
          </p15:clr>
        </p15:guide>
        <p15:guide id="6" pos="1468">
          <p15:clr>
            <a:srgbClr val="E46962"/>
          </p15:clr>
        </p15:guide>
        <p15:guide id="7" pos="1527">
          <p15:clr>
            <a:srgbClr val="E46962"/>
          </p15:clr>
        </p15:guide>
        <p15:guide id="8" pos="4226">
          <p15:clr>
            <a:srgbClr val="E46962"/>
          </p15:clr>
        </p15:guide>
        <p15:guide id="9" pos="4285">
          <p15:clr>
            <a:srgbClr val="E46962"/>
          </p15:clr>
        </p15:guide>
        <p15:guide id="10" pos="3773">
          <p15:clr>
            <a:srgbClr val="E46962"/>
          </p15:clr>
        </p15:guide>
        <p15:guide id="11" pos="3830">
          <p15:clr>
            <a:srgbClr val="E46962"/>
          </p15:clr>
        </p15:guide>
        <p15:guide id="12" pos="1930">
          <p15:clr>
            <a:srgbClr val="E46962"/>
          </p15:clr>
        </p15:guide>
        <p15:guide id="13" pos="1987">
          <p15:clr>
            <a:srgbClr val="E46962"/>
          </p15:clr>
        </p15:guide>
        <p15:guide id="14" orient="horz" pos="2867">
          <p15:clr>
            <a:srgbClr val="E46962"/>
          </p15:clr>
        </p15:guide>
        <p15:guide id="15" orient="horz" pos="1135">
          <p15:clr>
            <a:srgbClr val="E46962"/>
          </p15:clr>
        </p15:guide>
        <p15:guide id="16" orient="horz" pos="1194">
          <p15:clr>
            <a:srgbClr val="E46962"/>
          </p15:clr>
        </p15:guide>
        <p15:guide id="17" orient="horz" pos="2043">
          <p15:clr>
            <a:srgbClr val="E46962"/>
          </p15:clr>
        </p15:guide>
        <p15:guide id="18" orient="horz" pos="2103">
          <p15:clr>
            <a:srgbClr val="E46962"/>
          </p15:clr>
        </p15:guide>
        <p15:guide id="19" pos="228">
          <p15:clr>
            <a:srgbClr val="E46962"/>
          </p15:clr>
        </p15:guide>
        <p15:guide id="20" orient="horz" pos="672">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hyperlink" Target="https://doi.org/10.48550/arXiv.2503.17737"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 Id="rId3" Type="http://schemas.openxmlformats.org/officeDocument/2006/relationships/image" Target="../media/image6.jpg"/><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pic>
        <p:nvPicPr>
          <p:cNvPr descr="A close-up of a modern glass structure. " id="513" name="Google Shape;513;p67"/>
          <p:cNvPicPr preferRelativeResize="0"/>
          <p:nvPr/>
        </p:nvPicPr>
        <p:blipFill rotWithShape="1">
          <a:blip r:embed="rId3">
            <a:alphaModFix/>
          </a:blip>
          <a:srcRect b="79" l="21736" r="19116" t="0"/>
          <a:stretch/>
        </p:blipFill>
        <p:spPr>
          <a:xfrm>
            <a:off x="4587725" y="-8750"/>
            <a:ext cx="4572001" cy="5148074"/>
          </a:xfrm>
          <a:prstGeom prst="rect">
            <a:avLst/>
          </a:prstGeom>
          <a:noFill/>
          <a:ln>
            <a:noFill/>
          </a:ln>
        </p:spPr>
      </p:pic>
      <p:sp>
        <p:nvSpPr>
          <p:cNvPr id="514" name="Google Shape;514;p67"/>
          <p:cNvSpPr txBox="1"/>
          <p:nvPr>
            <p:ph type="title"/>
          </p:nvPr>
        </p:nvSpPr>
        <p:spPr>
          <a:xfrm>
            <a:off x="361975" y="923525"/>
            <a:ext cx="3860100" cy="2251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900"/>
              <a:t>Paper Review : </a:t>
            </a:r>
            <a:endParaRPr sz="2900"/>
          </a:p>
          <a:p>
            <a:pPr indent="0" lvl="0" marL="0" rtl="0" algn="ctr">
              <a:spcBef>
                <a:spcPts val="0"/>
              </a:spcBef>
              <a:spcAft>
                <a:spcPts val="0"/>
              </a:spcAft>
              <a:buNone/>
            </a:pPr>
            <a:r>
              <a:t/>
            </a:r>
            <a:endParaRPr sz="2900"/>
          </a:p>
          <a:p>
            <a:pPr indent="0" lvl="0" marL="0" rtl="0" algn="ctr">
              <a:spcBef>
                <a:spcPts val="0"/>
              </a:spcBef>
              <a:spcAft>
                <a:spcPts val="0"/>
              </a:spcAft>
              <a:buNone/>
            </a:pPr>
            <a:r>
              <a:rPr lang="en" sz="2900"/>
              <a:t>Bayesian Optimization for CVaR-based portfolio optimization</a:t>
            </a:r>
            <a:endParaRPr sz="2900"/>
          </a:p>
          <a:p>
            <a:pPr indent="0" lvl="0" marL="0" rtl="0" algn="ctr">
              <a:spcBef>
                <a:spcPts val="0"/>
              </a:spcBef>
              <a:spcAft>
                <a:spcPts val="0"/>
              </a:spcAft>
              <a:buNone/>
            </a:pPr>
            <a:r>
              <a:t/>
            </a:r>
            <a:endParaRPr sz="2900"/>
          </a:p>
        </p:txBody>
      </p:sp>
      <p:sp>
        <p:nvSpPr>
          <p:cNvPr id="515" name="Google Shape;515;p67"/>
          <p:cNvSpPr txBox="1"/>
          <p:nvPr>
            <p:ph idx="1" type="subTitle"/>
          </p:nvPr>
        </p:nvSpPr>
        <p:spPr>
          <a:xfrm>
            <a:off x="361975" y="255533"/>
            <a:ext cx="3860100" cy="37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Present by </a:t>
            </a:r>
            <a:endParaRPr/>
          </a:p>
          <a:p>
            <a:pPr indent="0" lvl="0" marL="0" rtl="0" algn="ctr">
              <a:spcBef>
                <a:spcPts val="0"/>
              </a:spcBef>
              <a:spcAft>
                <a:spcPts val="0"/>
              </a:spcAft>
              <a:buNone/>
            </a:pPr>
            <a:r>
              <a:rPr lang="en"/>
              <a:t>Mohammad Rachman</a:t>
            </a:r>
            <a:endParaRPr/>
          </a:p>
        </p:txBody>
      </p:sp>
      <p:sp>
        <p:nvSpPr>
          <p:cNvPr id="516" name="Google Shape;516;p67"/>
          <p:cNvSpPr txBox="1"/>
          <p:nvPr>
            <p:ph idx="3" type="body"/>
          </p:nvPr>
        </p:nvSpPr>
        <p:spPr>
          <a:xfrm>
            <a:off x="547575" y="3337797"/>
            <a:ext cx="3492600" cy="132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Original Author Paper :</a:t>
            </a:r>
            <a:endParaRPr/>
          </a:p>
          <a:p>
            <a:pPr indent="0" lvl="0" marL="0" rtl="0" algn="ctr">
              <a:spcBef>
                <a:spcPts val="0"/>
              </a:spcBef>
              <a:spcAft>
                <a:spcPts val="0"/>
              </a:spcAft>
              <a:buNone/>
            </a:pPr>
            <a:r>
              <a:rPr lang="en"/>
              <a:t>Robert Millar</a:t>
            </a:r>
            <a:endParaRPr/>
          </a:p>
          <a:p>
            <a:pPr indent="0" lvl="0" marL="0" rtl="0" algn="ctr">
              <a:spcBef>
                <a:spcPts val="0"/>
              </a:spcBef>
              <a:spcAft>
                <a:spcPts val="0"/>
              </a:spcAft>
              <a:buNone/>
            </a:pPr>
            <a:r>
              <a:rPr lang="en"/>
              <a:t>Jinglai Li</a:t>
            </a:r>
            <a:endParaRPr/>
          </a:p>
          <a:p>
            <a:pPr indent="0" lvl="0" marL="0" rtl="0" algn="ctr">
              <a:spcBef>
                <a:spcPts val="0"/>
              </a:spcBef>
              <a:spcAft>
                <a:spcPts val="0"/>
              </a:spcAft>
              <a:buNone/>
            </a:pPr>
            <a:r>
              <a:rPr lang="en"/>
              <a:t>University of Birmingham</a:t>
            </a:r>
            <a:endParaRPr/>
          </a:p>
          <a:p>
            <a:pPr indent="0" lvl="0" marL="0" rtl="0" algn="ctr">
              <a:spcBef>
                <a:spcPts val="0"/>
              </a:spcBef>
              <a:spcAft>
                <a:spcPts val="0"/>
              </a:spcAft>
              <a:buNone/>
            </a:pPr>
            <a:r>
              <a:rPr lang="en"/>
              <a:t> Birmingham, UK</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u="sng">
                <a:solidFill>
                  <a:schemeClr val="hlink"/>
                </a:solidFill>
                <a:hlinkClick r:id="rId4"/>
              </a:rPr>
              <a:t>https://doi.org/10.48550/arXiv.2503.17737</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76"/>
          <p:cNvSpPr txBox="1"/>
          <p:nvPr>
            <p:ph idx="12" type="sldNum"/>
          </p:nvPr>
        </p:nvSpPr>
        <p:spPr>
          <a:xfrm>
            <a:off x="8227975" y="217725"/>
            <a:ext cx="548700" cy="234000"/>
          </a:xfrm>
          <a:prstGeom prst="rect">
            <a:avLst/>
          </a:prstGeom>
        </p:spPr>
        <p:txBody>
          <a:bodyPr anchorCtr="0" anchor="ctr" bIns="91425" lIns="0" spcFirstLastPara="1" rIns="0"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22" name="Google Shape;622;p76"/>
          <p:cNvSpPr txBox="1"/>
          <p:nvPr>
            <p:ph type="title"/>
          </p:nvPr>
        </p:nvSpPr>
        <p:spPr>
          <a:xfrm>
            <a:off x="791350" y="3456350"/>
            <a:ext cx="6895500" cy="1323600"/>
          </a:xfrm>
          <a:prstGeom prst="rect">
            <a:avLst/>
          </a:prstGeom>
        </p:spPr>
        <p:txBody>
          <a:bodyPr anchorCtr="0" anchor="b" bIns="0" lIns="0" spcFirstLastPara="1" rIns="0" wrap="square" tIns="0">
            <a:noAutofit/>
          </a:bodyPr>
          <a:lstStyle/>
          <a:p>
            <a:pPr indent="0" lvl="0" marL="914400" marR="203200" rtl="0" algn="just">
              <a:spcBef>
                <a:spcPts val="0"/>
              </a:spcBef>
              <a:spcAft>
                <a:spcPts val="0"/>
              </a:spcAft>
              <a:buNone/>
            </a:pPr>
            <a:r>
              <a:rPr b="1" lang="en" sz="900">
                <a:solidFill>
                  <a:srgbClr val="000000"/>
                </a:solidFill>
                <a:latin typeface="Arial"/>
                <a:ea typeface="Arial"/>
                <a:cs typeface="Arial"/>
                <a:sym typeface="Arial"/>
              </a:rPr>
              <a:t>Results: Which Method Wins?</a:t>
            </a:r>
            <a:endParaRPr b="1" sz="900">
              <a:solidFill>
                <a:srgbClr val="000000"/>
              </a:solidFill>
              <a:latin typeface="Arial"/>
              <a:ea typeface="Arial"/>
              <a:cs typeface="Arial"/>
              <a:sym typeface="Arial"/>
            </a:endParaRPr>
          </a:p>
          <a:p>
            <a:pPr indent="0" lvl="0" marL="914400" marR="203200" rtl="0" algn="just">
              <a:spcBef>
                <a:spcPts val="0"/>
              </a:spcBef>
              <a:spcAft>
                <a:spcPts val="0"/>
              </a:spcAft>
              <a:buNone/>
            </a:pPr>
            <a:r>
              <a:t/>
            </a:r>
            <a:endParaRPr sz="900">
              <a:solidFill>
                <a:srgbClr val="000000"/>
              </a:solidFill>
              <a:latin typeface="Arial"/>
              <a:ea typeface="Arial"/>
              <a:cs typeface="Arial"/>
              <a:sym typeface="Arial"/>
            </a:endParaRPr>
          </a:p>
          <a:p>
            <a:pPr indent="0" lvl="0" marL="914400" marR="203200" rtl="0" algn="just">
              <a:spcBef>
                <a:spcPts val="0"/>
              </a:spcBef>
              <a:spcAft>
                <a:spcPts val="0"/>
              </a:spcAft>
              <a:buNone/>
            </a:pPr>
            <a:r>
              <a:rPr lang="en" sz="900">
                <a:solidFill>
                  <a:srgbClr val="000000"/>
                </a:solidFill>
                <a:latin typeface="Arial"/>
                <a:ea typeface="Arial"/>
                <a:cs typeface="Arial"/>
                <a:sym typeface="Arial"/>
              </a:rPr>
              <a:t>Across all 6 benchmark problems, 2S-ACW-EI (</a:t>
            </a:r>
            <a:r>
              <a:rPr lang="en" sz="900">
                <a:solidFill>
                  <a:srgbClr val="FFE599"/>
                </a:solidFill>
                <a:latin typeface="Arial"/>
                <a:ea typeface="Arial"/>
                <a:cs typeface="Arial"/>
                <a:sym typeface="Arial"/>
              </a:rPr>
              <a:t>yellow</a:t>
            </a:r>
            <a:r>
              <a:rPr lang="en" sz="900">
                <a:solidFill>
                  <a:srgbClr val="000000"/>
                </a:solidFill>
                <a:latin typeface="Arial"/>
                <a:ea typeface="Arial"/>
                <a:cs typeface="Arial"/>
                <a:sym typeface="Arial"/>
              </a:rPr>
              <a:t>) consistently finds portfolios with lower CVaR and does so with fewer iterations.</a:t>
            </a:r>
            <a:endParaRPr sz="900">
              <a:solidFill>
                <a:srgbClr val="000000"/>
              </a:solidFill>
              <a:latin typeface="Arial"/>
              <a:ea typeface="Arial"/>
              <a:cs typeface="Arial"/>
              <a:sym typeface="Arial"/>
            </a:endParaRPr>
          </a:p>
          <a:p>
            <a:pPr indent="0" lvl="0" marL="914400" marR="203200" rtl="0" algn="just">
              <a:spcBef>
                <a:spcPts val="0"/>
              </a:spcBef>
              <a:spcAft>
                <a:spcPts val="0"/>
              </a:spcAft>
              <a:buNone/>
            </a:pPr>
            <a:r>
              <a:t/>
            </a:r>
            <a:endParaRPr sz="900">
              <a:solidFill>
                <a:srgbClr val="000000"/>
              </a:solidFill>
              <a:latin typeface="Arial"/>
              <a:ea typeface="Arial"/>
              <a:cs typeface="Arial"/>
              <a:sym typeface="Arial"/>
            </a:endParaRPr>
          </a:p>
          <a:p>
            <a:pPr indent="0" lvl="0" marL="914400" marR="203200" rtl="0" algn="just">
              <a:spcBef>
                <a:spcPts val="0"/>
              </a:spcBef>
              <a:spcAft>
                <a:spcPts val="0"/>
              </a:spcAft>
              <a:buNone/>
            </a:pPr>
            <a:r>
              <a:rPr lang="en" sz="900">
                <a:solidFill>
                  <a:srgbClr val="000000"/>
                </a:solidFill>
                <a:latin typeface="Arial"/>
                <a:ea typeface="Arial"/>
                <a:cs typeface="Arial"/>
                <a:sym typeface="Arial"/>
              </a:rPr>
              <a:t>In contrast, CW-EI (</a:t>
            </a:r>
            <a:r>
              <a:rPr lang="en" sz="900">
                <a:solidFill>
                  <a:srgbClr val="0000FF"/>
                </a:solidFill>
                <a:latin typeface="Arial"/>
                <a:ea typeface="Arial"/>
                <a:cs typeface="Arial"/>
                <a:sym typeface="Arial"/>
              </a:rPr>
              <a:t>blue</a:t>
            </a:r>
            <a:r>
              <a:rPr lang="en" sz="900">
                <a:solidFill>
                  <a:srgbClr val="000000"/>
                </a:solidFill>
                <a:latin typeface="Arial"/>
                <a:ea typeface="Arial"/>
                <a:cs typeface="Arial"/>
                <a:sym typeface="Arial"/>
              </a:rPr>
              <a:t>) converges the slowest, while ACW-EI (</a:t>
            </a:r>
            <a:r>
              <a:rPr lang="en" sz="900">
                <a:solidFill>
                  <a:srgbClr val="CC0000"/>
                </a:solidFill>
                <a:latin typeface="Arial"/>
                <a:ea typeface="Arial"/>
                <a:cs typeface="Arial"/>
                <a:sym typeface="Arial"/>
              </a:rPr>
              <a:t>red</a:t>
            </a:r>
            <a:r>
              <a:rPr lang="en" sz="900">
                <a:solidFill>
                  <a:srgbClr val="000000"/>
                </a:solidFill>
                <a:latin typeface="Arial"/>
                <a:ea typeface="Arial"/>
                <a:cs typeface="Arial"/>
                <a:sym typeface="Arial"/>
              </a:rPr>
              <a:t>) improves but still wastes effort on infeasible portfolios.</a:t>
            </a:r>
            <a:endParaRPr sz="900">
              <a:solidFill>
                <a:srgbClr val="000000"/>
              </a:solidFill>
              <a:latin typeface="Arial"/>
              <a:ea typeface="Arial"/>
              <a:cs typeface="Arial"/>
              <a:sym typeface="Arial"/>
            </a:endParaRPr>
          </a:p>
          <a:p>
            <a:pPr indent="0" lvl="0" marL="914400" marR="203200" rtl="0" algn="just">
              <a:spcBef>
                <a:spcPts val="0"/>
              </a:spcBef>
              <a:spcAft>
                <a:spcPts val="0"/>
              </a:spcAft>
              <a:buNone/>
            </a:pPr>
            <a:r>
              <a:t/>
            </a:r>
            <a:endParaRPr sz="900">
              <a:solidFill>
                <a:srgbClr val="000000"/>
              </a:solidFill>
              <a:latin typeface="Arial"/>
              <a:ea typeface="Arial"/>
              <a:cs typeface="Arial"/>
              <a:sym typeface="Arial"/>
            </a:endParaRPr>
          </a:p>
          <a:p>
            <a:pPr indent="0" lvl="0" marL="914400" marR="203200" rtl="0" algn="just">
              <a:spcBef>
                <a:spcPts val="0"/>
              </a:spcBef>
              <a:spcAft>
                <a:spcPts val="0"/>
              </a:spcAft>
              <a:buNone/>
            </a:pPr>
            <a:r>
              <a:rPr b="1" lang="en" sz="900">
                <a:solidFill>
                  <a:srgbClr val="000000"/>
                </a:solidFill>
                <a:latin typeface="Arial"/>
                <a:ea typeface="Arial"/>
                <a:cs typeface="Arial"/>
                <a:sym typeface="Arial"/>
              </a:rPr>
              <a:t>Takeaway: The two-stage filtering makes Bayesian Optimization faster, smarter, and more reliable.</a:t>
            </a:r>
            <a:endParaRPr b="1" sz="900">
              <a:solidFill>
                <a:srgbClr val="000000"/>
              </a:solidFill>
              <a:latin typeface="Arial"/>
              <a:ea typeface="Arial"/>
              <a:cs typeface="Arial"/>
              <a:sym typeface="Arial"/>
            </a:endParaRPr>
          </a:p>
        </p:txBody>
      </p:sp>
      <p:sp>
        <p:nvSpPr>
          <p:cNvPr id="623" name="Google Shape;623;p76"/>
          <p:cNvSpPr txBox="1"/>
          <p:nvPr>
            <p:ph type="title"/>
          </p:nvPr>
        </p:nvSpPr>
        <p:spPr>
          <a:xfrm>
            <a:off x="1341775" y="677600"/>
            <a:ext cx="6246600" cy="777000"/>
          </a:xfrm>
          <a:prstGeom prst="rect">
            <a:avLst/>
          </a:prstGeom>
        </p:spPr>
        <p:txBody>
          <a:bodyPr anchorCtr="0" anchor="ctr" bIns="0" lIns="0" spcFirstLastPara="1" rIns="0" wrap="square" tIns="0">
            <a:noAutofit/>
          </a:bodyPr>
          <a:lstStyle/>
          <a:p>
            <a:pPr indent="0" lvl="0" marL="0" marR="203200" rtl="0" algn="ctr">
              <a:spcBef>
                <a:spcPts val="0"/>
              </a:spcBef>
              <a:spcAft>
                <a:spcPts val="0"/>
              </a:spcAft>
              <a:buNone/>
            </a:pPr>
            <a:r>
              <a:rPr lang="en" sz="2300"/>
              <a:t>Baseline vs Proposed Method (2S-ACW-EI)</a:t>
            </a:r>
            <a:endParaRPr sz="2300"/>
          </a:p>
        </p:txBody>
      </p:sp>
      <p:pic>
        <p:nvPicPr>
          <p:cNvPr id="624" name="Google Shape;624;p76" title="Screenshot 2025-08-24 at 23.40.06.png"/>
          <p:cNvPicPr preferRelativeResize="0"/>
          <p:nvPr/>
        </p:nvPicPr>
        <p:blipFill>
          <a:blip r:embed="rId3">
            <a:alphaModFix/>
          </a:blip>
          <a:stretch>
            <a:fillRect/>
          </a:stretch>
        </p:blipFill>
        <p:spPr>
          <a:xfrm>
            <a:off x="2558400" y="1329275"/>
            <a:ext cx="3430950" cy="942129"/>
          </a:xfrm>
          <a:prstGeom prst="rect">
            <a:avLst/>
          </a:prstGeom>
          <a:noFill/>
          <a:ln>
            <a:noFill/>
          </a:ln>
        </p:spPr>
      </p:pic>
      <p:pic>
        <p:nvPicPr>
          <p:cNvPr id="625" name="Google Shape;625;p76" title="Screenshot 2025-08-24 at 23.40.17.png"/>
          <p:cNvPicPr preferRelativeResize="0"/>
          <p:nvPr/>
        </p:nvPicPr>
        <p:blipFill>
          <a:blip r:embed="rId4">
            <a:alphaModFix/>
          </a:blip>
          <a:stretch>
            <a:fillRect/>
          </a:stretch>
        </p:blipFill>
        <p:spPr>
          <a:xfrm>
            <a:off x="2558400" y="2454776"/>
            <a:ext cx="3430950" cy="99771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77"/>
          <p:cNvSpPr/>
          <p:nvPr/>
        </p:nvSpPr>
        <p:spPr>
          <a:xfrm>
            <a:off x="5142305" y="3017426"/>
            <a:ext cx="3133200" cy="139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31" name="Google Shape;631;p77"/>
          <p:cNvSpPr/>
          <p:nvPr/>
        </p:nvSpPr>
        <p:spPr>
          <a:xfrm>
            <a:off x="359280" y="3029025"/>
            <a:ext cx="3133200" cy="139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32" name="Google Shape;632;p77"/>
          <p:cNvSpPr/>
          <p:nvPr/>
        </p:nvSpPr>
        <p:spPr>
          <a:xfrm>
            <a:off x="5142300" y="1225800"/>
            <a:ext cx="3133200" cy="139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33" name="Google Shape;633;p77"/>
          <p:cNvSpPr/>
          <p:nvPr/>
        </p:nvSpPr>
        <p:spPr>
          <a:xfrm>
            <a:off x="350925" y="1178100"/>
            <a:ext cx="3133200" cy="139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34" name="Google Shape;634;p77"/>
          <p:cNvSpPr txBox="1"/>
          <p:nvPr>
            <p:ph idx="12" type="sldNum"/>
          </p:nvPr>
        </p:nvSpPr>
        <p:spPr>
          <a:xfrm>
            <a:off x="8227975" y="217725"/>
            <a:ext cx="548700" cy="234000"/>
          </a:xfrm>
          <a:prstGeom prst="rect">
            <a:avLst/>
          </a:prstGeom>
        </p:spPr>
        <p:txBody>
          <a:bodyPr anchorCtr="0" anchor="ctr" bIns="91425" lIns="0" spcFirstLastPara="1" rIns="0"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35" name="Google Shape;635;p77"/>
          <p:cNvSpPr txBox="1"/>
          <p:nvPr>
            <p:ph type="title"/>
          </p:nvPr>
        </p:nvSpPr>
        <p:spPr>
          <a:xfrm>
            <a:off x="401075" y="1092450"/>
            <a:ext cx="3083100" cy="1605900"/>
          </a:xfrm>
          <a:prstGeom prst="rect">
            <a:avLst/>
          </a:prstGeom>
        </p:spPr>
        <p:txBody>
          <a:bodyPr anchorCtr="0" anchor="ctr" bIns="0" lIns="0" spcFirstLastPara="1" rIns="0" wrap="square" tIns="0">
            <a:noAutofit/>
          </a:bodyPr>
          <a:lstStyle/>
          <a:p>
            <a:pPr indent="0" lvl="0" marL="0" rtl="0" algn="l">
              <a:lnSpc>
                <a:spcPct val="100000"/>
              </a:lnSpc>
              <a:spcBef>
                <a:spcPts val="1200"/>
              </a:spcBef>
              <a:spcAft>
                <a:spcPts val="0"/>
              </a:spcAft>
              <a:buNone/>
            </a:pPr>
            <a:r>
              <a:rPr b="1" lang="en" sz="800">
                <a:solidFill>
                  <a:srgbClr val="000000"/>
                </a:solidFill>
                <a:latin typeface="Arial"/>
                <a:ea typeface="Arial"/>
                <a:cs typeface="Arial"/>
                <a:sym typeface="Arial"/>
              </a:rPr>
              <a:t>Normal Distribution Assumption</a:t>
            </a:r>
            <a:endParaRPr b="1" sz="800">
              <a:solidFill>
                <a:srgbClr val="000000"/>
              </a:solidFill>
              <a:latin typeface="Arial"/>
              <a:ea typeface="Arial"/>
              <a:cs typeface="Arial"/>
              <a:sym typeface="Arial"/>
            </a:endParaRPr>
          </a:p>
          <a:p>
            <a:pPr indent="-279400" lvl="0" marL="457200" rtl="0" algn="l">
              <a:lnSpc>
                <a:spcPct val="100000"/>
              </a:lnSpc>
              <a:spcBef>
                <a:spcPts val="1200"/>
              </a:spcBef>
              <a:spcAft>
                <a:spcPts val="0"/>
              </a:spcAft>
              <a:buClr>
                <a:srgbClr val="000000"/>
              </a:buClr>
              <a:buSzPts val="800"/>
              <a:buFont typeface="Arial"/>
              <a:buChar char="●"/>
            </a:pPr>
            <a:r>
              <a:rPr lang="en" sz="800">
                <a:solidFill>
                  <a:srgbClr val="000000"/>
                </a:solidFill>
                <a:latin typeface="Arial"/>
                <a:ea typeface="Arial"/>
                <a:cs typeface="Arial"/>
                <a:sym typeface="Arial"/>
              </a:rPr>
              <a:t>The model assumes that asset returns follow a normal distribution.</a:t>
            </a:r>
            <a:br>
              <a:rPr lang="en" sz="800">
                <a:solidFill>
                  <a:srgbClr val="000000"/>
                </a:solidFill>
                <a:latin typeface="Arial"/>
                <a:ea typeface="Arial"/>
                <a:cs typeface="Arial"/>
                <a:sym typeface="Arial"/>
              </a:rPr>
            </a:br>
            <a:endParaRPr sz="800">
              <a:solidFill>
                <a:srgbClr val="000000"/>
              </a:solidFill>
              <a:latin typeface="Arial"/>
              <a:ea typeface="Arial"/>
              <a:cs typeface="Arial"/>
              <a:sym typeface="Arial"/>
            </a:endParaRPr>
          </a:p>
          <a:p>
            <a:pPr indent="-279400" lvl="0" marL="457200" rtl="0" algn="l">
              <a:lnSpc>
                <a:spcPct val="100000"/>
              </a:lnSpc>
              <a:spcBef>
                <a:spcPts val="0"/>
              </a:spcBef>
              <a:spcAft>
                <a:spcPts val="0"/>
              </a:spcAft>
              <a:buClr>
                <a:srgbClr val="000000"/>
              </a:buClr>
              <a:buSzPts val="800"/>
              <a:buFont typeface="Arial"/>
              <a:buChar char="●"/>
            </a:pPr>
            <a:r>
              <a:rPr lang="en" sz="800">
                <a:solidFill>
                  <a:srgbClr val="000000"/>
                </a:solidFill>
                <a:latin typeface="Arial"/>
                <a:ea typeface="Arial"/>
                <a:cs typeface="Arial"/>
                <a:sym typeface="Arial"/>
              </a:rPr>
              <a:t>In reality, markets often show “fat tails” (extreme events occur more frequently than normal).</a:t>
            </a:r>
            <a:br>
              <a:rPr lang="en" sz="800">
                <a:solidFill>
                  <a:srgbClr val="000000"/>
                </a:solidFill>
                <a:latin typeface="Arial"/>
                <a:ea typeface="Arial"/>
                <a:cs typeface="Arial"/>
                <a:sym typeface="Arial"/>
              </a:rPr>
            </a:br>
            <a:endParaRPr sz="800">
              <a:solidFill>
                <a:srgbClr val="000000"/>
              </a:solidFill>
              <a:latin typeface="Arial"/>
              <a:ea typeface="Arial"/>
              <a:cs typeface="Arial"/>
              <a:sym typeface="Arial"/>
            </a:endParaRPr>
          </a:p>
          <a:p>
            <a:pPr indent="-279400" lvl="0" marL="457200" rtl="0" algn="l">
              <a:lnSpc>
                <a:spcPct val="100000"/>
              </a:lnSpc>
              <a:spcBef>
                <a:spcPts val="0"/>
              </a:spcBef>
              <a:spcAft>
                <a:spcPts val="0"/>
              </a:spcAft>
              <a:buClr>
                <a:srgbClr val="000000"/>
              </a:buClr>
              <a:buSzPts val="800"/>
              <a:buFont typeface="Arial"/>
              <a:buChar char="●"/>
            </a:pPr>
            <a:r>
              <a:rPr lang="en" sz="800">
                <a:solidFill>
                  <a:srgbClr val="000000"/>
                </a:solidFill>
                <a:latin typeface="Arial"/>
                <a:ea typeface="Arial"/>
                <a:cs typeface="Arial"/>
                <a:sym typeface="Arial"/>
              </a:rPr>
              <a:t>This can make risk estimates overly optimistic.</a:t>
            </a:r>
            <a:endParaRPr sz="800">
              <a:solidFill>
                <a:srgbClr val="000000"/>
              </a:solidFill>
              <a:latin typeface="Arial"/>
              <a:ea typeface="Arial"/>
              <a:cs typeface="Arial"/>
              <a:sym typeface="Arial"/>
            </a:endParaRPr>
          </a:p>
          <a:p>
            <a:pPr indent="0" lvl="0" marL="914400" marR="203200" rtl="0" algn="l">
              <a:lnSpc>
                <a:spcPct val="100000"/>
              </a:lnSpc>
              <a:spcBef>
                <a:spcPts val="1200"/>
              </a:spcBef>
              <a:spcAft>
                <a:spcPts val="0"/>
              </a:spcAft>
              <a:buNone/>
            </a:pPr>
            <a:r>
              <a:t/>
            </a:r>
            <a:endParaRPr sz="800">
              <a:solidFill>
                <a:srgbClr val="000000"/>
              </a:solidFill>
              <a:latin typeface="Arial"/>
              <a:ea typeface="Arial"/>
              <a:cs typeface="Arial"/>
              <a:sym typeface="Arial"/>
            </a:endParaRPr>
          </a:p>
        </p:txBody>
      </p:sp>
      <p:sp>
        <p:nvSpPr>
          <p:cNvPr id="636" name="Google Shape;636;p77"/>
          <p:cNvSpPr txBox="1"/>
          <p:nvPr>
            <p:ph type="title"/>
          </p:nvPr>
        </p:nvSpPr>
        <p:spPr>
          <a:xfrm>
            <a:off x="1316700" y="251500"/>
            <a:ext cx="6246600" cy="777000"/>
          </a:xfrm>
          <a:prstGeom prst="rect">
            <a:avLst/>
          </a:prstGeom>
        </p:spPr>
        <p:txBody>
          <a:bodyPr anchorCtr="0" anchor="ctr" bIns="0" lIns="0" spcFirstLastPara="1" rIns="0" wrap="square" tIns="0">
            <a:noAutofit/>
          </a:bodyPr>
          <a:lstStyle/>
          <a:p>
            <a:pPr indent="0" lvl="0" marL="0" marR="203200" rtl="0" algn="ctr">
              <a:spcBef>
                <a:spcPts val="0"/>
              </a:spcBef>
              <a:spcAft>
                <a:spcPts val="0"/>
              </a:spcAft>
              <a:buNone/>
            </a:pPr>
            <a:r>
              <a:rPr lang="en" sz="2300"/>
              <a:t>Limitations of the Approach</a:t>
            </a:r>
            <a:endParaRPr sz="2300"/>
          </a:p>
        </p:txBody>
      </p:sp>
      <p:sp>
        <p:nvSpPr>
          <p:cNvPr id="637" name="Google Shape;637;p77"/>
          <p:cNvSpPr txBox="1"/>
          <p:nvPr>
            <p:ph type="title"/>
          </p:nvPr>
        </p:nvSpPr>
        <p:spPr>
          <a:xfrm>
            <a:off x="5261250" y="1072050"/>
            <a:ext cx="3083100" cy="1605900"/>
          </a:xfrm>
          <a:prstGeom prst="rect">
            <a:avLst/>
          </a:prstGeom>
        </p:spPr>
        <p:txBody>
          <a:bodyPr anchorCtr="0" anchor="ctr" bIns="0" lIns="0" spcFirstLastPara="1" rIns="0" wrap="square" tIns="0">
            <a:noAutofit/>
          </a:bodyPr>
          <a:lstStyle/>
          <a:p>
            <a:pPr indent="0" lvl="0" marL="0" rtl="0" algn="l">
              <a:lnSpc>
                <a:spcPct val="115000"/>
              </a:lnSpc>
              <a:spcBef>
                <a:spcPts val="1200"/>
              </a:spcBef>
              <a:spcAft>
                <a:spcPts val="0"/>
              </a:spcAft>
              <a:buNone/>
            </a:pPr>
            <a:r>
              <a:rPr b="1" lang="en" sz="800">
                <a:solidFill>
                  <a:srgbClr val="000000"/>
                </a:solidFill>
                <a:latin typeface="Arial"/>
                <a:ea typeface="Arial"/>
                <a:cs typeface="Arial"/>
                <a:sym typeface="Arial"/>
              </a:rPr>
              <a:t>Small Sample Size at Start</a:t>
            </a:r>
            <a:endParaRPr b="1" sz="800">
              <a:solidFill>
                <a:srgbClr val="000000"/>
              </a:solidFill>
              <a:latin typeface="Arial"/>
              <a:ea typeface="Arial"/>
              <a:cs typeface="Arial"/>
              <a:sym typeface="Arial"/>
            </a:endParaRPr>
          </a:p>
          <a:p>
            <a:pPr indent="-279400" lvl="0" marL="457200" rtl="0" algn="l">
              <a:lnSpc>
                <a:spcPct val="115000"/>
              </a:lnSpc>
              <a:spcBef>
                <a:spcPts val="1200"/>
              </a:spcBef>
              <a:spcAft>
                <a:spcPts val="0"/>
              </a:spcAft>
              <a:buClr>
                <a:srgbClr val="000000"/>
              </a:buClr>
              <a:buSzPts val="800"/>
              <a:buFont typeface="Arial"/>
              <a:buChar char="●"/>
            </a:pPr>
            <a:r>
              <a:rPr lang="en" sz="800">
                <a:solidFill>
                  <a:srgbClr val="000000"/>
                </a:solidFill>
                <a:latin typeface="Arial"/>
                <a:ea typeface="Arial"/>
                <a:cs typeface="Arial"/>
                <a:sym typeface="Arial"/>
              </a:rPr>
              <a:t>The method begins with only 10 initial portfolio weights before optimization.</a:t>
            </a:r>
            <a:br>
              <a:rPr lang="en" sz="800">
                <a:solidFill>
                  <a:srgbClr val="000000"/>
                </a:solidFill>
                <a:latin typeface="Arial"/>
                <a:ea typeface="Arial"/>
                <a:cs typeface="Arial"/>
                <a:sym typeface="Arial"/>
              </a:rPr>
            </a:br>
            <a:endParaRPr sz="800">
              <a:solidFill>
                <a:srgbClr val="000000"/>
              </a:solidFill>
              <a:latin typeface="Arial"/>
              <a:ea typeface="Arial"/>
              <a:cs typeface="Arial"/>
              <a:sym typeface="Arial"/>
            </a:endParaRPr>
          </a:p>
          <a:p>
            <a:pPr indent="-279400" lvl="0" marL="457200" rtl="0" algn="l">
              <a:lnSpc>
                <a:spcPct val="115000"/>
              </a:lnSpc>
              <a:spcBef>
                <a:spcPts val="0"/>
              </a:spcBef>
              <a:spcAft>
                <a:spcPts val="0"/>
              </a:spcAft>
              <a:buClr>
                <a:srgbClr val="000000"/>
              </a:buClr>
              <a:buSzPts val="800"/>
              <a:buFont typeface="Arial"/>
              <a:buChar char="●"/>
            </a:pPr>
            <a:r>
              <a:rPr lang="en" sz="800">
                <a:solidFill>
                  <a:srgbClr val="000000"/>
                </a:solidFill>
                <a:latin typeface="Arial"/>
                <a:ea typeface="Arial"/>
                <a:cs typeface="Arial"/>
                <a:sym typeface="Arial"/>
              </a:rPr>
              <a:t>This may limit result quality if the initial data is not representative.</a:t>
            </a:r>
            <a:endParaRPr sz="800">
              <a:solidFill>
                <a:srgbClr val="000000"/>
              </a:solidFill>
              <a:latin typeface="Arial"/>
              <a:ea typeface="Arial"/>
              <a:cs typeface="Arial"/>
              <a:sym typeface="Arial"/>
            </a:endParaRPr>
          </a:p>
          <a:p>
            <a:pPr indent="0" lvl="0" marL="914400" marR="203200" rtl="0" algn="l">
              <a:lnSpc>
                <a:spcPct val="100000"/>
              </a:lnSpc>
              <a:spcBef>
                <a:spcPts val="1200"/>
              </a:spcBef>
              <a:spcAft>
                <a:spcPts val="0"/>
              </a:spcAft>
              <a:buNone/>
            </a:pPr>
            <a:r>
              <a:t/>
            </a:r>
            <a:endParaRPr b="1" sz="800">
              <a:solidFill>
                <a:srgbClr val="000000"/>
              </a:solidFill>
              <a:latin typeface="Arial"/>
              <a:ea typeface="Arial"/>
              <a:cs typeface="Arial"/>
              <a:sym typeface="Arial"/>
            </a:endParaRPr>
          </a:p>
        </p:txBody>
      </p:sp>
      <p:sp>
        <p:nvSpPr>
          <p:cNvPr id="638" name="Google Shape;638;p77"/>
          <p:cNvSpPr txBox="1"/>
          <p:nvPr>
            <p:ph type="title"/>
          </p:nvPr>
        </p:nvSpPr>
        <p:spPr>
          <a:xfrm>
            <a:off x="401075" y="2816925"/>
            <a:ext cx="3083100" cy="1605900"/>
          </a:xfrm>
          <a:prstGeom prst="rect">
            <a:avLst/>
          </a:prstGeom>
        </p:spPr>
        <p:txBody>
          <a:bodyPr anchorCtr="0" anchor="ctr" bIns="0" lIns="0" spcFirstLastPara="1" rIns="0" wrap="square" tIns="0">
            <a:noAutofit/>
          </a:bodyPr>
          <a:lstStyle/>
          <a:p>
            <a:pPr indent="0" lvl="0" marL="0" rtl="0" algn="l">
              <a:lnSpc>
                <a:spcPct val="115000"/>
              </a:lnSpc>
              <a:spcBef>
                <a:spcPts val="1200"/>
              </a:spcBef>
              <a:spcAft>
                <a:spcPts val="0"/>
              </a:spcAft>
              <a:buNone/>
            </a:pPr>
            <a:r>
              <a:rPr b="1" lang="en" sz="800">
                <a:solidFill>
                  <a:srgbClr val="000000"/>
                </a:solidFill>
                <a:latin typeface="Arial"/>
                <a:ea typeface="Arial"/>
                <a:cs typeface="Arial"/>
                <a:sym typeface="Arial"/>
              </a:rPr>
              <a:t>Heavy Computation on CVaR</a:t>
            </a:r>
            <a:endParaRPr b="1" sz="800">
              <a:solidFill>
                <a:srgbClr val="000000"/>
              </a:solidFill>
              <a:latin typeface="Arial"/>
              <a:ea typeface="Arial"/>
              <a:cs typeface="Arial"/>
              <a:sym typeface="Arial"/>
            </a:endParaRPr>
          </a:p>
          <a:p>
            <a:pPr indent="-279400" lvl="0" marL="457200" rtl="0" algn="l">
              <a:lnSpc>
                <a:spcPct val="115000"/>
              </a:lnSpc>
              <a:spcBef>
                <a:spcPts val="1200"/>
              </a:spcBef>
              <a:spcAft>
                <a:spcPts val="0"/>
              </a:spcAft>
              <a:buClr>
                <a:srgbClr val="000000"/>
              </a:buClr>
              <a:buSzPts val="800"/>
              <a:buFont typeface="Arial"/>
              <a:buChar char="●"/>
            </a:pPr>
            <a:r>
              <a:rPr lang="en" sz="800">
                <a:solidFill>
                  <a:srgbClr val="000000"/>
                </a:solidFill>
                <a:latin typeface="Arial"/>
                <a:ea typeface="Arial"/>
                <a:cs typeface="Arial"/>
                <a:sym typeface="Arial"/>
              </a:rPr>
              <a:t>Although the new method reduces the number of CVaR evaluations, the calculations remain costly as the number of iterations or batches increases, particularly for large portfolios.</a:t>
            </a:r>
            <a:endParaRPr sz="800">
              <a:solidFill>
                <a:srgbClr val="000000"/>
              </a:solidFill>
              <a:latin typeface="Arial"/>
              <a:ea typeface="Arial"/>
              <a:cs typeface="Arial"/>
              <a:sym typeface="Arial"/>
            </a:endParaRPr>
          </a:p>
          <a:p>
            <a:pPr indent="0" lvl="0" marL="914400" marR="203200" rtl="0" algn="l">
              <a:lnSpc>
                <a:spcPct val="100000"/>
              </a:lnSpc>
              <a:spcBef>
                <a:spcPts val="1200"/>
              </a:spcBef>
              <a:spcAft>
                <a:spcPts val="0"/>
              </a:spcAft>
              <a:buNone/>
            </a:pPr>
            <a:r>
              <a:t/>
            </a:r>
            <a:endParaRPr b="1" sz="800">
              <a:solidFill>
                <a:srgbClr val="000000"/>
              </a:solidFill>
              <a:latin typeface="Arial"/>
              <a:ea typeface="Arial"/>
              <a:cs typeface="Arial"/>
              <a:sym typeface="Arial"/>
            </a:endParaRPr>
          </a:p>
        </p:txBody>
      </p:sp>
      <p:sp>
        <p:nvSpPr>
          <p:cNvPr id="639" name="Google Shape;639;p77"/>
          <p:cNvSpPr txBox="1"/>
          <p:nvPr>
            <p:ph type="title"/>
          </p:nvPr>
        </p:nvSpPr>
        <p:spPr>
          <a:xfrm>
            <a:off x="5261250" y="2816900"/>
            <a:ext cx="3083100" cy="1605900"/>
          </a:xfrm>
          <a:prstGeom prst="rect">
            <a:avLst/>
          </a:prstGeom>
        </p:spPr>
        <p:txBody>
          <a:bodyPr anchorCtr="0" anchor="ctr" bIns="0" lIns="0" spcFirstLastPara="1" rIns="0" wrap="square" tIns="0">
            <a:noAutofit/>
          </a:bodyPr>
          <a:lstStyle/>
          <a:p>
            <a:pPr indent="0" lvl="0" marL="0" rtl="0" algn="l">
              <a:lnSpc>
                <a:spcPct val="115000"/>
              </a:lnSpc>
              <a:spcBef>
                <a:spcPts val="1200"/>
              </a:spcBef>
              <a:spcAft>
                <a:spcPts val="0"/>
              </a:spcAft>
              <a:buNone/>
            </a:pPr>
            <a:r>
              <a:rPr b="1" lang="en" sz="800">
                <a:solidFill>
                  <a:srgbClr val="000000"/>
                </a:solidFill>
                <a:latin typeface="Arial"/>
                <a:ea typeface="Arial"/>
                <a:cs typeface="Arial"/>
                <a:sym typeface="Arial"/>
              </a:rPr>
              <a:t>Scalability Issue</a:t>
            </a:r>
            <a:endParaRPr b="1" sz="800">
              <a:solidFill>
                <a:srgbClr val="000000"/>
              </a:solidFill>
              <a:latin typeface="Arial"/>
              <a:ea typeface="Arial"/>
              <a:cs typeface="Arial"/>
              <a:sym typeface="Arial"/>
            </a:endParaRPr>
          </a:p>
          <a:p>
            <a:pPr indent="-279400" lvl="0" marL="457200" rtl="0" algn="l">
              <a:lnSpc>
                <a:spcPct val="115000"/>
              </a:lnSpc>
              <a:spcBef>
                <a:spcPts val="1200"/>
              </a:spcBef>
              <a:spcAft>
                <a:spcPts val="0"/>
              </a:spcAft>
              <a:buClr>
                <a:srgbClr val="000000"/>
              </a:buClr>
              <a:buSzPts val="800"/>
              <a:buFont typeface="Arial"/>
              <a:buChar char="●"/>
            </a:pPr>
            <a:r>
              <a:rPr lang="en" sz="800">
                <a:solidFill>
                  <a:srgbClr val="000000"/>
                </a:solidFill>
                <a:latin typeface="Arial"/>
                <a:ea typeface="Arial"/>
                <a:cs typeface="Arial"/>
                <a:sym typeface="Arial"/>
              </a:rPr>
              <a:t>The method is best suited for portfolios with a limited number of assets.</a:t>
            </a:r>
            <a:endParaRPr sz="800">
              <a:solidFill>
                <a:srgbClr val="000000"/>
              </a:solidFill>
              <a:latin typeface="Arial"/>
              <a:ea typeface="Arial"/>
              <a:cs typeface="Arial"/>
              <a:sym typeface="Arial"/>
            </a:endParaRPr>
          </a:p>
          <a:p>
            <a:pPr indent="-279400" lvl="0" marL="457200" rtl="0" algn="l">
              <a:lnSpc>
                <a:spcPct val="115000"/>
              </a:lnSpc>
              <a:spcBef>
                <a:spcPts val="0"/>
              </a:spcBef>
              <a:spcAft>
                <a:spcPts val="0"/>
              </a:spcAft>
              <a:buClr>
                <a:srgbClr val="000000"/>
              </a:buClr>
              <a:buSzPts val="800"/>
              <a:buFont typeface="Arial"/>
              <a:buChar char="●"/>
            </a:pPr>
            <a:r>
              <a:rPr lang="en" sz="800">
                <a:solidFill>
                  <a:srgbClr val="000000"/>
                </a:solidFill>
                <a:latin typeface="Arial"/>
                <a:ea typeface="Arial"/>
                <a:cs typeface="Arial"/>
                <a:sym typeface="Arial"/>
              </a:rPr>
              <a:t>Scaling to hundreds of assets in real-world portfolios remains a major challenge.</a:t>
            </a:r>
            <a:endParaRPr sz="800">
              <a:solidFill>
                <a:srgbClr val="000000"/>
              </a:solidFill>
              <a:latin typeface="Arial"/>
              <a:ea typeface="Arial"/>
              <a:cs typeface="Arial"/>
              <a:sym typeface="Arial"/>
            </a:endParaRPr>
          </a:p>
          <a:p>
            <a:pPr indent="0" lvl="0" marL="914400" marR="203200" rtl="0" algn="l">
              <a:lnSpc>
                <a:spcPct val="100000"/>
              </a:lnSpc>
              <a:spcBef>
                <a:spcPts val="1200"/>
              </a:spcBef>
              <a:spcAft>
                <a:spcPts val="0"/>
              </a:spcAft>
              <a:buNone/>
            </a:pPr>
            <a:r>
              <a:t/>
            </a:r>
            <a:endParaRPr b="1" sz="800">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78"/>
          <p:cNvSpPr/>
          <p:nvPr/>
        </p:nvSpPr>
        <p:spPr>
          <a:xfrm>
            <a:off x="5142305" y="3017426"/>
            <a:ext cx="3133200" cy="139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45" name="Google Shape;645;p78"/>
          <p:cNvSpPr/>
          <p:nvPr/>
        </p:nvSpPr>
        <p:spPr>
          <a:xfrm>
            <a:off x="359280" y="3029025"/>
            <a:ext cx="3133200" cy="139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46" name="Google Shape;646;p78"/>
          <p:cNvSpPr/>
          <p:nvPr/>
        </p:nvSpPr>
        <p:spPr>
          <a:xfrm>
            <a:off x="5142300" y="1225800"/>
            <a:ext cx="3133200" cy="139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47" name="Google Shape;647;p78"/>
          <p:cNvSpPr/>
          <p:nvPr/>
        </p:nvSpPr>
        <p:spPr>
          <a:xfrm>
            <a:off x="350925" y="1178100"/>
            <a:ext cx="3133200" cy="139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48" name="Google Shape;648;p78"/>
          <p:cNvSpPr txBox="1"/>
          <p:nvPr>
            <p:ph idx="12" type="sldNum"/>
          </p:nvPr>
        </p:nvSpPr>
        <p:spPr>
          <a:xfrm>
            <a:off x="8227975" y="217725"/>
            <a:ext cx="548700" cy="234000"/>
          </a:xfrm>
          <a:prstGeom prst="rect">
            <a:avLst/>
          </a:prstGeom>
        </p:spPr>
        <p:txBody>
          <a:bodyPr anchorCtr="0" anchor="ctr" bIns="91425" lIns="0" spcFirstLastPara="1" rIns="0"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49" name="Google Shape;649;p78"/>
          <p:cNvSpPr txBox="1"/>
          <p:nvPr>
            <p:ph type="title"/>
          </p:nvPr>
        </p:nvSpPr>
        <p:spPr>
          <a:xfrm>
            <a:off x="401075" y="1092450"/>
            <a:ext cx="3083100" cy="1605900"/>
          </a:xfrm>
          <a:prstGeom prst="rect">
            <a:avLst/>
          </a:prstGeom>
        </p:spPr>
        <p:txBody>
          <a:bodyPr anchorCtr="0" anchor="ctr" bIns="0" lIns="0" spcFirstLastPara="1" rIns="0" wrap="square" tIns="0">
            <a:noAutofit/>
          </a:bodyPr>
          <a:lstStyle/>
          <a:p>
            <a:pPr indent="0" lvl="0" marL="0" rtl="0" algn="l">
              <a:lnSpc>
                <a:spcPct val="115000"/>
              </a:lnSpc>
              <a:spcBef>
                <a:spcPts val="1200"/>
              </a:spcBef>
              <a:spcAft>
                <a:spcPts val="0"/>
              </a:spcAft>
              <a:buNone/>
            </a:pPr>
            <a:r>
              <a:rPr b="1" lang="en" sz="1100">
                <a:solidFill>
                  <a:srgbClr val="000000"/>
                </a:solidFill>
                <a:latin typeface="Arial"/>
                <a:ea typeface="Arial"/>
                <a:cs typeface="Arial"/>
                <a:sym typeface="Arial"/>
              </a:rPr>
              <a:t>Beyond Normal Assumption</a:t>
            </a:r>
            <a:endParaRPr b="1" sz="1100">
              <a:solidFill>
                <a:srgbClr val="000000"/>
              </a:solidFill>
              <a:latin typeface="Arial"/>
              <a:ea typeface="Arial"/>
              <a:cs typeface="Arial"/>
              <a:sym typeface="Arial"/>
            </a:endParaRPr>
          </a:p>
          <a:p>
            <a:pPr indent="-298450" lvl="0" marL="457200" rtl="0" algn="l">
              <a:lnSpc>
                <a:spcPct val="115000"/>
              </a:lnSpc>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What happens if we model returns with heavy-tailed or non-Gaussian distributions?</a:t>
            </a:r>
            <a:br>
              <a:rPr lang="en"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Would the optimization still work as well?</a:t>
            </a:r>
            <a:endParaRPr sz="1100">
              <a:solidFill>
                <a:srgbClr val="000000"/>
              </a:solidFill>
              <a:latin typeface="Arial"/>
              <a:ea typeface="Arial"/>
              <a:cs typeface="Arial"/>
              <a:sym typeface="Arial"/>
            </a:endParaRPr>
          </a:p>
          <a:p>
            <a:pPr indent="0" lvl="0" marL="914400" marR="203200" rtl="0" algn="l">
              <a:lnSpc>
                <a:spcPct val="100000"/>
              </a:lnSpc>
              <a:spcBef>
                <a:spcPts val="1200"/>
              </a:spcBef>
              <a:spcAft>
                <a:spcPts val="0"/>
              </a:spcAft>
              <a:buNone/>
            </a:pPr>
            <a:r>
              <a:t/>
            </a:r>
            <a:endParaRPr b="1" sz="800">
              <a:solidFill>
                <a:srgbClr val="000000"/>
              </a:solidFill>
              <a:latin typeface="Arial"/>
              <a:ea typeface="Arial"/>
              <a:cs typeface="Arial"/>
              <a:sym typeface="Arial"/>
            </a:endParaRPr>
          </a:p>
        </p:txBody>
      </p:sp>
      <p:sp>
        <p:nvSpPr>
          <p:cNvPr id="650" name="Google Shape;650;p78"/>
          <p:cNvSpPr txBox="1"/>
          <p:nvPr>
            <p:ph type="title"/>
          </p:nvPr>
        </p:nvSpPr>
        <p:spPr>
          <a:xfrm>
            <a:off x="1316700" y="251500"/>
            <a:ext cx="6246600" cy="777000"/>
          </a:xfrm>
          <a:prstGeom prst="rect">
            <a:avLst/>
          </a:prstGeom>
        </p:spPr>
        <p:txBody>
          <a:bodyPr anchorCtr="0" anchor="ctr" bIns="0" lIns="0" spcFirstLastPara="1" rIns="0" wrap="square" tIns="0">
            <a:noAutofit/>
          </a:bodyPr>
          <a:lstStyle/>
          <a:p>
            <a:pPr indent="0" lvl="0" marL="0" marR="203200" rtl="0" algn="ctr">
              <a:spcBef>
                <a:spcPts val="0"/>
              </a:spcBef>
              <a:spcAft>
                <a:spcPts val="0"/>
              </a:spcAft>
              <a:buNone/>
            </a:pPr>
            <a:r>
              <a:rPr lang="en" sz="2300"/>
              <a:t>Open Questions</a:t>
            </a:r>
            <a:endParaRPr sz="2300"/>
          </a:p>
        </p:txBody>
      </p:sp>
      <p:sp>
        <p:nvSpPr>
          <p:cNvPr id="651" name="Google Shape;651;p78"/>
          <p:cNvSpPr txBox="1"/>
          <p:nvPr>
            <p:ph type="title"/>
          </p:nvPr>
        </p:nvSpPr>
        <p:spPr>
          <a:xfrm>
            <a:off x="5219474" y="1138892"/>
            <a:ext cx="3083100" cy="1605900"/>
          </a:xfrm>
          <a:prstGeom prst="rect">
            <a:avLst/>
          </a:prstGeom>
        </p:spPr>
        <p:txBody>
          <a:bodyPr anchorCtr="0" anchor="ctr" bIns="0" lIns="0" spcFirstLastPara="1" rIns="0" wrap="square" tIns="0">
            <a:noAutofit/>
          </a:bodyPr>
          <a:lstStyle/>
          <a:p>
            <a:pPr indent="0" lvl="0" marL="0" rtl="0" algn="l">
              <a:lnSpc>
                <a:spcPct val="115000"/>
              </a:lnSpc>
              <a:spcBef>
                <a:spcPts val="1200"/>
              </a:spcBef>
              <a:spcAft>
                <a:spcPts val="0"/>
              </a:spcAft>
              <a:buNone/>
            </a:pPr>
            <a:r>
              <a:rPr b="1" lang="en" sz="1100">
                <a:solidFill>
                  <a:srgbClr val="000000"/>
                </a:solidFill>
                <a:latin typeface="Arial"/>
                <a:ea typeface="Arial"/>
                <a:cs typeface="Arial"/>
                <a:sym typeface="Arial"/>
              </a:rPr>
              <a:t>Robustness of the Algorithm</a:t>
            </a:r>
            <a:endParaRPr b="1" sz="1100">
              <a:solidFill>
                <a:srgbClr val="000000"/>
              </a:solidFill>
              <a:latin typeface="Arial"/>
              <a:ea typeface="Arial"/>
              <a:cs typeface="Arial"/>
              <a:sym typeface="Arial"/>
            </a:endParaRPr>
          </a:p>
          <a:p>
            <a:pPr indent="-298450" lvl="0" marL="457200" rtl="0" algn="l">
              <a:lnSpc>
                <a:spcPct val="115000"/>
              </a:lnSpc>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How can this algorithm be adapted to handle cases where the optimal solution does not lie on the constraint boundary, without significantly increasing computational cost?</a:t>
            </a:r>
            <a:endParaRPr sz="1100">
              <a:solidFill>
                <a:srgbClr val="000000"/>
              </a:solidFill>
              <a:latin typeface="Arial"/>
              <a:ea typeface="Arial"/>
              <a:cs typeface="Arial"/>
              <a:sym typeface="Arial"/>
            </a:endParaRPr>
          </a:p>
          <a:p>
            <a:pPr indent="0" lvl="0" marL="914400" marR="203200" rtl="0" algn="l">
              <a:lnSpc>
                <a:spcPct val="100000"/>
              </a:lnSpc>
              <a:spcBef>
                <a:spcPts val="1200"/>
              </a:spcBef>
              <a:spcAft>
                <a:spcPts val="0"/>
              </a:spcAft>
              <a:buNone/>
            </a:pPr>
            <a:r>
              <a:t/>
            </a:r>
            <a:endParaRPr b="1" sz="800">
              <a:solidFill>
                <a:srgbClr val="000000"/>
              </a:solidFill>
              <a:latin typeface="Arial"/>
              <a:ea typeface="Arial"/>
              <a:cs typeface="Arial"/>
              <a:sym typeface="Arial"/>
            </a:endParaRPr>
          </a:p>
        </p:txBody>
      </p:sp>
      <p:sp>
        <p:nvSpPr>
          <p:cNvPr id="652" name="Google Shape;652;p78"/>
          <p:cNvSpPr txBox="1"/>
          <p:nvPr>
            <p:ph type="title"/>
          </p:nvPr>
        </p:nvSpPr>
        <p:spPr>
          <a:xfrm>
            <a:off x="401075" y="2950609"/>
            <a:ext cx="3083100" cy="1605900"/>
          </a:xfrm>
          <a:prstGeom prst="rect">
            <a:avLst/>
          </a:prstGeom>
        </p:spPr>
        <p:txBody>
          <a:bodyPr anchorCtr="0" anchor="ctr" bIns="0" lIns="0" spcFirstLastPara="1" rIns="0" wrap="square" tIns="0">
            <a:noAutofit/>
          </a:bodyPr>
          <a:lstStyle/>
          <a:p>
            <a:pPr indent="0" lvl="0" marL="0" rtl="0" algn="l">
              <a:lnSpc>
                <a:spcPct val="115000"/>
              </a:lnSpc>
              <a:spcBef>
                <a:spcPts val="1200"/>
              </a:spcBef>
              <a:spcAft>
                <a:spcPts val="0"/>
              </a:spcAft>
              <a:buNone/>
            </a:pPr>
            <a:r>
              <a:rPr b="1" lang="en" sz="1100">
                <a:solidFill>
                  <a:srgbClr val="000000"/>
                </a:solidFill>
                <a:latin typeface="Arial"/>
                <a:ea typeface="Arial"/>
                <a:cs typeface="Arial"/>
                <a:sym typeface="Arial"/>
              </a:rPr>
              <a:t>Scalability</a:t>
            </a:r>
            <a:endParaRPr b="1" sz="1100">
              <a:solidFill>
                <a:srgbClr val="000000"/>
              </a:solidFill>
              <a:latin typeface="Arial"/>
              <a:ea typeface="Arial"/>
              <a:cs typeface="Arial"/>
              <a:sym typeface="Arial"/>
            </a:endParaRPr>
          </a:p>
          <a:p>
            <a:pPr indent="-298450" lvl="0" marL="457200" rtl="0" algn="l">
              <a:lnSpc>
                <a:spcPct val="115000"/>
              </a:lnSpc>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Can this approach handle portfolios with hundreds of assets efficiently?</a:t>
            </a:r>
            <a:br>
              <a:rPr lang="en"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What adaptations would be needed for large-scale investing?</a:t>
            </a:r>
            <a:endParaRPr sz="1100">
              <a:solidFill>
                <a:srgbClr val="000000"/>
              </a:solidFill>
              <a:latin typeface="Arial"/>
              <a:ea typeface="Arial"/>
              <a:cs typeface="Arial"/>
              <a:sym typeface="Arial"/>
            </a:endParaRPr>
          </a:p>
          <a:p>
            <a:pPr indent="0" lvl="0" marL="914400" marR="203200" rtl="0" algn="l">
              <a:lnSpc>
                <a:spcPct val="100000"/>
              </a:lnSpc>
              <a:spcBef>
                <a:spcPts val="1200"/>
              </a:spcBef>
              <a:spcAft>
                <a:spcPts val="0"/>
              </a:spcAft>
              <a:buNone/>
            </a:pPr>
            <a:r>
              <a:t/>
            </a:r>
            <a:endParaRPr b="1" sz="800">
              <a:solidFill>
                <a:srgbClr val="000000"/>
              </a:solidFill>
              <a:latin typeface="Arial"/>
              <a:ea typeface="Arial"/>
              <a:cs typeface="Arial"/>
              <a:sym typeface="Arial"/>
            </a:endParaRPr>
          </a:p>
        </p:txBody>
      </p:sp>
      <p:sp>
        <p:nvSpPr>
          <p:cNvPr id="653" name="Google Shape;653;p78"/>
          <p:cNvSpPr txBox="1"/>
          <p:nvPr>
            <p:ph type="title"/>
          </p:nvPr>
        </p:nvSpPr>
        <p:spPr>
          <a:xfrm>
            <a:off x="5261250" y="2958939"/>
            <a:ext cx="3083100" cy="1605900"/>
          </a:xfrm>
          <a:prstGeom prst="rect">
            <a:avLst/>
          </a:prstGeom>
        </p:spPr>
        <p:txBody>
          <a:bodyPr anchorCtr="0" anchor="ctr" bIns="0" lIns="0" spcFirstLastPara="1" rIns="0" wrap="square" tIns="0">
            <a:noAutofit/>
          </a:bodyPr>
          <a:lstStyle/>
          <a:p>
            <a:pPr indent="0" lvl="0" marL="0" rtl="0" algn="l">
              <a:lnSpc>
                <a:spcPct val="115000"/>
              </a:lnSpc>
              <a:spcBef>
                <a:spcPts val="1200"/>
              </a:spcBef>
              <a:spcAft>
                <a:spcPts val="0"/>
              </a:spcAft>
              <a:buNone/>
            </a:pPr>
            <a:r>
              <a:rPr b="1" lang="en" sz="1000">
                <a:solidFill>
                  <a:srgbClr val="000000"/>
                </a:solidFill>
                <a:latin typeface="Arial"/>
                <a:ea typeface="Arial"/>
                <a:cs typeface="Arial"/>
                <a:sym typeface="Arial"/>
              </a:rPr>
              <a:t>Parameter Sensitivity</a:t>
            </a:r>
            <a:endParaRPr b="1" sz="1000">
              <a:solidFill>
                <a:srgbClr val="000000"/>
              </a:solidFill>
              <a:latin typeface="Arial"/>
              <a:ea typeface="Arial"/>
              <a:cs typeface="Arial"/>
              <a:sym typeface="Arial"/>
            </a:endParaRPr>
          </a:p>
          <a:p>
            <a:pPr indent="-292100" lvl="0" marL="457200" rtl="0" algn="l">
              <a:lnSpc>
                <a:spcPct val="115000"/>
              </a:lnSpc>
              <a:spcBef>
                <a:spcPts val="1200"/>
              </a:spcBef>
              <a:spcAft>
                <a:spcPts val="0"/>
              </a:spcAft>
              <a:buClr>
                <a:srgbClr val="000000"/>
              </a:buClr>
              <a:buSzPts val="1000"/>
              <a:buFont typeface="Arial"/>
              <a:buChar char="●"/>
            </a:pPr>
            <a:r>
              <a:rPr lang="en" sz="1000">
                <a:solidFill>
                  <a:srgbClr val="000000"/>
                </a:solidFill>
                <a:latin typeface="Arial"/>
                <a:ea typeface="Arial"/>
                <a:cs typeface="Arial"/>
                <a:sym typeface="Arial"/>
              </a:rPr>
              <a:t>How sensitive are the results to choices like r𝓶а𝒙 or the initial sample size?</a:t>
            </a:r>
            <a:br>
              <a:rPr lang="en" sz="1000">
                <a:solidFill>
                  <a:srgbClr val="000000"/>
                </a:solidFill>
                <a:latin typeface="Arial"/>
                <a:ea typeface="Arial"/>
                <a:cs typeface="Arial"/>
                <a:sym typeface="Arial"/>
              </a:rPr>
            </a:br>
            <a:endParaRPr sz="1000">
              <a:solidFill>
                <a:srgbClr val="000000"/>
              </a:solidFill>
              <a:latin typeface="Arial"/>
              <a:ea typeface="Arial"/>
              <a:cs typeface="Arial"/>
              <a:sym typeface="Arial"/>
            </a:endParaRPr>
          </a:p>
          <a:p>
            <a:pPr indent="-292100" lvl="0" marL="457200" rtl="0" algn="l">
              <a:lnSpc>
                <a:spcPct val="115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Could adaptive tuning improve performance?</a:t>
            </a:r>
            <a:endParaRPr sz="1000">
              <a:solidFill>
                <a:srgbClr val="000000"/>
              </a:solidFill>
              <a:latin typeface="Arial"/>
              <a:ea typeface="Arial"/>
              <a:cs typeface="Arial"/>
              <a:sym typeface="Arial"/>
            </a:endParaRPr>
          </a:p>
          <a:p>
            <a:pPr indent="0" lvl="0" marL="914400" marR="203200" rtl="0" algn="l">
              <a:lnSpc>
                <a:spcPct val="100000"/>
              </a:lnSpc>
              <a:spcBef>
                <a:spcPts val="1200"/>
              </a:spcBef>
              <a:spcAft>
                <a:spcPts val="0"/>
              </a:spcAft>
              <a:buNone/>
            </a:pPr>
            <a:r>
              <a:t/>
            </a:r>
            <a:endParaRPr b="1" sz="70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68"/>
          <p:cNvSpPr txBox="1"/>
          <p:nvPr>
            <p:ph idx="12" type="sldNum"/>
          </p:nvPr>
        </p:nvSpPr>
        <p:spPr>
          <a:xfrm>
            <a:off x="8227975" y="217725"/>
            <a:ext cx="548700" cy="234000"/>
          </a:xfrm>
          <a:prstGeom prst="rect">
            <a:avLst/>
          </a:prstGeom>
        </p:spPr>
        <p:txBody>
          <a:bodyPr anchorCtr="0" anchor="ctr" bIns="91425" lIns="0" spcFirstLastPara="1" rIns="0"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22" name="Google Shape;522;p68"/>
          <p:cNvSpPr txBox="1"/>
          <p:nvPr>
            <p:ph type="title"/>
          </p:nvPr>
        </p:nvSpPr>
        <p:spPr>
          <a:xfrm>
            <a:off x="451800" y="1663521"/>
            <a:ext cx="3943800" cy="1442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“High risk, high return”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23" name="Google Shape;523;p68"/>
          <p:cNvSpPr txBox="1"/>
          <p:nvPr/>
        </p:nvSpPr>
        <p:spPr>
          <a:xfrm>
            <a:off x="1491525" y="777400"/>
            <a:ext cx="6138000" cy="676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rgbClr val="FF0000"/>
                </a:solidFill>
                <a:latin typeface="Newsreader"/>
                <a:ea typeface="Newsreader"/>
                <a:cs typeface="Newsreader"/>
                <a:sym typeface="Newsreader"/>
              </a:rPr>
              <a:t>THE </a:t>
            </a:r>
            <a:r>
              <a:rPr b="1" lang="en" sz="2000">
                <a:solidFill>
                  <a:srgbClr val="FF0000"/>
                </a:solidFill>
                <a:latin typeface="Newsreader"/>
                <a:ea typeface="Newsreader"/>
                <a:cs typeface="Newsreader"/>
                <a:sym typeface="Newsreader"/>
              </a:rPr>
              <a:t>ADAGIUM OF INVESTMENT</a:t>
            </a:r>
            <a:endParaRPr b="1" sz="2000">
              <a:solidFill>
                <a:srgbClr val="FF0000"/>
              </a:solidFill>
              <a:latin typeface="Newsreader"/>
              <a:ea typeface="Newsreader"/>
              <a:cs typeface="Newsreader"/>
              <a:sym typeface="Newsreader"/>
            </a:endParaRPr>
          </a:p>
        </p:txBody>
      </p:sp>
      <p:sp>
        <p:nvSpPr>
          <p:cNvPr id="524" name="Google Shape;524;p68"/>
          <p:cNvSpPr txBox="1"/>
          <p:nvPr>
            <p:ph type="title"/>
          </p:nvPr>
        </p:nvSpPr>
        <p:spPr>
          <a:xfrm>
            <a:off x="4832825" y="1616575"/>
            <a:ext cx="3943800" cy="1536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“Don't put all your eggs in one basket”</a:t>
            </a:r>
            <a:endParaRPr/>
          </a:p>
          <a:p>
            <a:pPr indent="0" lvl="0" marL="0" rtl="0" algn="l">
              <a:spcBef>
                <a:spcPts val="0"/>
              </a:spcBef>
              <a:spcAft>
                <a:spcPts val="0"/>
              </a:spcAft>
              <a:buNone/>
            </a:pPr>
            <a:r>
              <a:t/>
            </a:r>
            <a:endParaRPr/>
          </a:p>
        </p:txBody>
      </p:sp>
      <p:pic>
        <p:nvPicPr>
          <p:cNvPr descr="Eggs in One Basket (Provided by Getty Images)" id="525" name="Google Shape;525;p68"/>
          <p:cNvPicPr preferRelativeResize="0"/>
          <p:nvPr/>
        </p:nvPicPr>
        <p:blipFill>
          <a:blip r:embed="rId3">
            <a:alphaModFix/>
          </a:blip>
          <a:stretch>
            <a:fillRect/>
          </a:stretch>
        </p:blipFill>
        <p:spPr>
          <a:xfrm>
            <a:off x="5503850" y="2747696"/>
            <a:ext cx="2597898" cy="1732778"/>
          </a:xfrm>
          <a:prstGeom prst="rect">
            <a:avLst/>
          </a:prstGeom>
          <a:noFill/>
          <a:ln>
            <a:noFill/>
          </a:ln>
        </p:spPr>
      </p:pic>
      <p:pic>
        <p:nvPicPr>
          <p:cNvPr descr="Risk management. Businessman Evaluating Risk Levels with Color-Coded Scale for Decision Making and Strategy Development (Provided by Getty Images)" id="526" name="Google Shape;526;p68"/>
          <p:cNvPicPr preferRelativeResize="0"/>
          <p:nvPr/>
        </p:nvPicPr>
        <p:blipFill>
          <a:blip r:embed="rId4">
            <a:alphaModFix/>
          </a:blip>
          <a:stretch>
            <a:fillRect/>
          </a:stretch>
        </p:blipFill>
        <p:spPr>
          <a:xfrm>
            <a:off x="554850" y="2688296"/>
            <a:ext cx="2599803" cy="173277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69"/>
          <p:cNvSpPr txBox="1"/>
          <p:nvPr>
            <p:ph type="title"/>
          </p:nvPr>
        </p:nvSpPr>
        <p:spPr>
          <a:xfrm>
            <a:off x="361975" y="369300"/>
            <a:ext cx="5718600" cy="4410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900"/>
              <a:t>Based on the adagium before, imagine you have a portfolio of 10 assets. You want to minimize your risk, but at the same time you also want higher return. If you simply put the same weight of allocation in every asset, it might look “safe”, but…</a:t>
            </a:r>
            <a:endParaRPr sz="1900"/>
          </a:p>
          <a:p>
            <a:pPr indent="0" lvl="0" marL="0" rtl="0" algn="l">
              <a:spcBef>
                <a:spcPts val="0"/>
              </a:spcBef>
              <a:spcAft>
                <a:spcPts val="0"/>
              </a:spcAft>
              <a:buNone/>
            </a:pPr>
            <a:r>
              <a:t/>
            </a:r>
            <a:endParaRPr sz="1900"/>
          </a:p>
          <a:p>
            <a:pPr indent="-349250" lvl="0" marL="457200" rtl="0" algn="l">
              <a:spcBef>
                <a:spcPts val="0"/>
              </a:spcBef>
              <a:spcAft>
                <a:spcPts val="0"/>
              </a:spcAft>
              <a:buSzPts val="1900"/>
              <a:buChar char="●"/>
            </a:pPr>
            <a:r>
              <a:rPr lang="en" sz="1900"/>
              <a:t>Some assets may be too risky and pull the portfolio down.</a:t>
            </a:r>
            <a:endParaRPr sz="1900"/>
          </a:p>
          <a:p>
            <a:pPr indent="-349250" lvl="0" marL="457200" rtl="0" algn="l">
              <a:spcBef>
                <a:spcPts val="0"/>
              </a:spcBef>
              <a:spcAft>
                <a:spcPts val="0"/>
              </a:spcAft>
              <a:buSzPts val="1900"/>
              <a:buChar char="●"/>
            </a:pPr>
            <a:r>
              <a:rPr lang="en" sz="1900"/>
              <a:t>Others may have low returns that dilute the overall gain.</a:t>
            </a:r>
            <a:endParaRPr sz="1900"/>
          </a:p>
          <a:p>
            <a:pPr indent="-349250" lvl="0" marL="457200" rtl="0" algn="l">
              <a:spcBef>
                <a:spcPts val="0"/>
              </a:spcBef>
              <a:spcAft>
                <a:spcPts val="0"/>
              </a:spcAft>
              <a:buSzPts val="1900"/>
              <a:buChar char="●"/>
            </a:pPr>
            <a:r>
              <a:rPr lang="en" sz="1900"/>
              <a:t>In the end, you don’t really get the best balance</a:t>
            </a:r>
            <a:endParaRPr sz="1900"/>
          </a:p>
          <a:p>
            <a:pPr indent="0" lvl="0" marL="0" rtl="0" algn="l">
              <a:spcBef>
                <a:spcPts val="0"/>
              </a:spcBef>
              <a:spcAft>
                <a:spcPts val="0"/>
              </a:spcAft>
              <a:buNone/>
            </a:pPr>
            <a:r>
              <a:t/>
            </a:r>
            <a:endParaRPr sz="1900"/>
          </a:p>
        </p:txBody>
      </p:sp>
      <p:sp>
        <p:nvSpPr>
          <p:cNvPr id="532" name="Google Shape;532;p69"/>
          <p:cNvSpPr txBox="1"/>
          <p:nvPr>
            <p:ph idx="12" type="sldNum"/>
          </p:nvPr>
        </p:nvSpPr>
        <p:spPr>
          <a:xfrm>
            <a:off x="8227975" y="217725"/>
            <a:ext cx="548700" cy="234000"/>
          </a:xfrm>
          <a:prstGeom prst="rect">
            <a:avLst/>
          </a:prstGeom>
        </p:spPr>
        <p:txBody>
          <a:bodyPr anchorCtr="0" anchor="ctr" bIns="91425" lIns="0" spcFirstLastPara="1" rIns="0"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descr="A glass ceiling" id="533" name="Google Shape;533;p69"/>
          <p:cNvPicPr preferRelativeResize="0"/>
          <p:nvPr/>
        </p:nvPicPr>
        <p:blipFill rotWithShape="1">
          <a:blip r:embed="rId3">
            <a:alphaModFix/>
          </a:blip>
          <a:srcRect b="10955" l="0" r="0" t="10955"/>
          <a:stretch/>
        </p:blipFill>
        <p:spPr>
          <a:xfrm>
            <a:off x="6289150" y="1793125"/>
            <a:ext cx="2853300" cy="3350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70"/>
          <p:cNvSpPr txBox="1"/>
          <p:nvPr>
            <p:ph idx="12" type="sldNum"/>
          </p:nvPr>
        </p:nvSpPr>
        <p:spPr>
          <a:xfrm>
            <a:off x="8227975" y="217725"/>
            <a:ext cx="548700" cy="234000"/>
          </a:xfrm>
          <a:prstGeom prst="rect">
            <a:avLst/>
          </a:prstGeom>
        </p:spPr>
        <p:txBody>
          <a:bodyPr anchorCtr="0" anchor="ctr" bIns="91425" lIns="0" spcFirstLastPara="1" rIns="0"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39" name="Google Shape;539;p70"/>
          <p:cNvSpPr txBox="1"/>
          <p:nvPr>
            <p:ph type="title"/>
          </p:nvPr>
        </p:nvSpPr>
        <p:spPr>
          <a:xfrm>
            <a:off x="508800" y="3243900"/>
            <a:ext cx="8126400" cy="1311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540" name="Google Shape;540;p70"/>
          <p:cNvSpPr/>
          <p:nvPr>
            <p:ph idx="3" type="pic"/>
          </p:nvPr>
        </p:nvSpPr>
        <p:spPr>
          <a:xfrm>
            <a:off x="361975" y="1066100"/>
            <a:ext cx="1967700" cy="1311600"/>
          </a:xfrm>
          <a:prstGeom prst="rect">
            <a:avLst/>
          </a:prstGeom>
        </p:spPr>
      </p:sp>
      <p:pic>
        <p:nvPicPr>
          <p:cNvPr descr="A modern glass office building with one open window" id="541" name="Google Shape;541;p70"/>
          <p:cNvPicPr preferRelativeResize="0"/>
          <p:nvPr>
            <p:ph idx="3" type="pic"/>
          </p:nvPr>
        </p:nvPicPr>
        <p:blipFill rotWithShape="1">
          <a:blip r:embed="rId3">
            <a:alphaModFix/>
          </a:blip>
          <a:srcRect b="0" l="0" r="10" t="0"/>
          <a:stretch/>
        </p:blipFill>
        <p:spPr>
          <a:xfrm>
            <a:off x="361975" y="1066100"/>
            <a:ext cx="1967698" cy="1311601"/>
          </a:xfrm>
          <a:prstGeom prst="rect">
            <a:avLst/>
          </a:prstGeom>
        </p:spPr>
      </p:pic>
      <p:sp>
        <p:nvSpPr>
          <p:cNvPr id="542" name="Google Shape;542;p70"/>
          <p:cNvSpPr txBox="1"/>
          <p:nvPr>
            <p:ph type="title"/>
          </p:nvPr>
        </p:nvSpPr>
        <p:spPr>
          <a:xfrm>
            <a:off x="2837675" y="1066100"/>
            <a:ext cx="5573700" cy="1568700"/>
          </a:xfrm>
          <a:prstGeom prst="rect">
            <a:avLst/>
          </a:prstGeom>
        </p:spPr>
        <p:txBody>
          <a:bodyPr anchorCtr="0" anchor="t" bIns="0" lIns="0" spcFirstLastPara="1" rIns="0" wrap="square" tIns="0">
            <a:noAutofit/>
          </a:bodyPr>
          <a:lstStyle/>
          <a:p>
            <a:pPr indent="0" lvl="0" marL="0" rtl="0" algn="just">
              <a:spcBef>
                <a:spcPts val="0"/>
              </a:spcBef>
              <a:spcAft>
                <a:spcPts val="0"/>
              </a:spcAft>
              <a:buNone/>
            </a:pPr>
            <a:r>
              <a:rPr lang="en"/>
              <a:t>Which brings us to the big question: How do we allocate our portfolio to get enough return, but at the same time minimize the worst-case risk (CVaR)?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71"/>
          <p:cNvSpPr txBox="1"/>
          <p:nvPr>
            <p:ph idx="12" type="sldNum"/>
          </p:nvPr>
        </p:nvSpPr>
        <p:spPr>
          <a:xfrm>
            <a:off x="8227975" y="217725"/>
            <a:ext cx="548700" cy="234000"/>
          </a:xfrm>
          <a:prstGeom prst="rect">
            <a:avLst/>
          </a:prstGeom>
        </p:spPr>
        <p:txBody>
          <a:bodyPr anchorCtr="0" anchor="ctr" bIns="91425" lIns="0" spcFirstLastPara="1" rIns="0"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48" name="Google Shape;548;p71"/>
          <p:cNvSpPr txBox="1"/>
          <p:nvPr>
            <p:ph type="title"/>
          </p:nvPr>
        </p:nvSpPr>
        <p:spPr>
          <a:xfrm>
            <a:off x="1128900" y="1540500"/>
            <a:ext cx="6886200" cy="3594600"/>
          </a:xfrm>
          <a:prstGeom prst="rect">
            <a:avLst/>
          </a:prstGeom>
        </p:spPr>
        <p:txBody>
          <a:bodyPr anchorCtr="0" anchor="ctr" bIns="0" lIns="0" spcFirstLastPara="1" rIns="0" wrap="square" tIns="0">
            <a:noAutofit/>
          </a:bodyPr>
          <a:lstStyle/>
          <a:p>
            <a:pPr indent="-317500" lvl="0" marL="457200" marR="203200" rtl="0" algn="just">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CVaR (Conditional Value at Risk) = measures </a:t>
            </a:r>
            <a:r>
              <a:rPr b="1" lang="en" sz="1400">
                <a:solidFill>
                  <a:srgbClr val="000000"/>
                </a:solidFill>
                <a:latin typeface="Arial"/>
                <a:ea typeface="Arial"/>
                <a:cs typeface="Arial"/>
                <a:sym typeface="Arial"/>
              </a:rPr>
              <a:t>worst-case losses</a:t>
            </a:r>
            <a:r>
              <a:rPr lang="en" sz="1400">
                <a:solidFill>
                  <a:srgbClr val="000000"/>
                </a:solidFill>
                <a:latin typeface="Arial"/>
                <a:ea typeface="Arial"/>
                <a:cs typeface="Arial"/>
                <a:sym typeface="Arial"/>
              </a:rPr>
              <a:t>.</a:t>
            </a:r>
            <a:br>
              <a:rPr lang="en" sz="1400">
                <a:solidFill>
                  <a:srgbClr val="000000"/>
                </a:solidFill>
                <a:latin typeface="Arial"/>
                <a:ea typeface="Arial"/>
                <a:cs typeface="Arial"/>
                <a:sym typeface="Arial"/>
              </a:rPr>
            </a:br>
            <a:endParaRPr sz="1400">
              <a:solidFill>
                <a:srgbClr val="000000"/>
              </a:solidFill>
              <a:latin typeface="Arial"/>
              <a:ea typeface="Arial"/>
              <a:cs typeface="Arial"/>
              <a:sym typeface="Arial"/>
            </a:endParaRPr>
          </a:p>
          <a:p>
            <a:pPr indent="0" lvl="0" marL="457200" marR="203200" rtl="0" algn="just">
              <a:spcBef>
                <a:spcPts val="0"/>
              </a:spcBef>
              <a:spcAft>
                <a:spcPts val="0"/>
              </a:spcAft>
              <a:buNone/>
            </a:pPr>
            <a:r>
              <a:t/>
            </a:r>
            <a:endParaRPr sz="1400">
              <a:solidFill>
                <a:srgbClr val="000000"/>
              </a:solidFill>
              <a:latin typeface="Arial"/>
              <a:ea typeface="Arial"/>
              <a:cs typeface="Arial"/>
              <a:sym typeface="Arial"/>
            </a:endParaRPr>
          </a:p>
          <a:p>
            <a:pPr indent="0" lvl="0" marL="457200" marR="203200" rtl="0" algn="just">
              <a:spcBef>
                <a:spcPts val="0"/>
              </a:spcBef>
              <a:spcAft>
                <a:spcPts val="0"/>
              </a:spcAft>
              <a:buNone/>
            </a:pPr>
            <a:r>
              <a:t/>
            </a:r>
            <a:endParaRPr sz="1400">
              <a:solidFill>
                <a:srgbClr val="000000"/>
              </a:solidFill>
              <a:latin typeface="Arial"/>
              <a:ea typeface="Arial"/>
              <a:cs typeface="Arial"/>
              <a:sym typeface="Arial"/>
            </a:endParaRPr>
          </a:p>
          <a:p>
            <a:pPr indent="0" lvl="0" marL="457200" marR="203200" rtl="0" algn="just">
              <a:spcBef>
                <a:spcPts val="0"/>
              </a:spcBef>
              <a:spcAft>
                <a:spcPts val="0"/>
              </a:spcAft>
              <a:buNone/>
            </a:pPr>
            <a:r>
              <a:t/>
            </a:r>
            <a:endParaRPr sz="1400">
              <a:solidFill>
                <a:srgbClr val="000000"/>
              </a:solidFill>
              <a:latin typeface="Arial"/>
              <a:ea typeface="Arial"/>
              <a:cs typeface="Arial"/>
              <a:sym typeface="Arial"/>
            </a:endParaRPr>
          </a:p>
          <a:p>
            <a:pPr indent="0" lvl="0" marL="457200" marR="203200" rtl="0" algn="just">
              <a:spcBef>
                <a:spcPts val="0"/>
              </a:spcBef>
              <a:spcAft>
                <a:spcPts val="0"/>
              </a:spcAft>
              <a:buNone/>
            </a:pPr>
            <a:r>
              <a:t/>
            </a:r>
            <a:endParaRPr sz="1400">
              <a:solidFill>
                <a:srgbClr val="000000"/>
              </a:solidFill>
              <a:latin typeface="Arial"/>
              <a:ea typeface="Arial"/>
              <a:cs typeface="Arial"/>
              <a:sym typeface="Arial"/>
            </a:endParaRPr>
          </a:p>
          <a:p>
            <a:pPr indent="0" lvl="0" marL="457200" marR="203200" rtl="0" algn="just">
              <a:spcBef>
                <a:spcPts val="0"/>
              </a:spcBef>
              <a:spcAft>
                <a:spcPts val="0"/>
              </a:spcAft>
              <a:buNone/>
            </a:pPr>
            <a:r>
              <a:t/>
            </a:r>
            <a:endParaRPr sz="1400">
              <a:solidFill>
                <a:srgbClr val="000000"/>
              </a:solidFill>
              <a:latin typeface="Arial"/>
              <a:ea typeface="Arial"/>
              <a:cs typeface="Arial"/>
              <a:sym typeface="Arial"/>
            </a:endParaRPr>
          </a:p>
          <a:p>
            <a:pPr indent="0" lvl="0" marL="457200" marR="203200" rtl="0" algn="just">
              <a:spcBef>
                <a:spcPts val="0"/>
              </a:spcBef>
              <a:spcAft>
                <a:spcPts val="0"/>
              </a:spcAft>
              <a:buNone/>
            </a:pPr>
            <a:r>
              <a:t/>
            </a:r>
            <a:endParaRPr sz="1400">
              <a:solidFill>
                <a:srgbClr val="000000"/>
              </a:solidFill>
              <a:latin typeface="Arial"/>
              <a:ea typeface="Arial"/>
              <a:cs typeface="Arial"/>
              <a:sym typeface="Arial"/>
            </a:endParaRPr>
          </a:p>
          <a:p>
            <a:pPr indent="0" lvl="0" marL="0" marR="203200" rtl="0" algn="just">
              <a:spcBef>
                <a:spcPts val="0"/>
              </a:spcBef>
              <a:spcAft>
                <a:spcPts val="0"/>
              </a:spcAft>
              <a:buNone/>
            </a:pPr>
            <a:r>
              <a:t/>
            </a:r>
            <a:endParaRPr sz="1400">
              <a:solidFill>
                <a:srgbClr val="000000"/>
              </a:solidFill>
              <a:latin typeface="Arial"/>
              <a:ea typeface="Arial"/>
              <a:cs typeface="Arial"/>
              <a:sym typeface="Arial"/>
            </a:endParaRPr>
          </a:p>
          <a:p>
            <a:pPr indent="0" lvl="0" marL="0" marR="203200" rtl="0" algn="just">
              <a:spcBef>
                <a:spcPts val="0"/>
              </a:spcBef>
              <a:spcAft>
                <a:spcPts val="0"/>
              </a:spcAft>
              <a:buNone/>
            </a:pPr>
            <a:r>
              <a:t/>
            </a:r>
            <a:endParaRPr sz="1400">
              <a:solidFill>
                <a:srgbClr val="000000"/>
              </a:solidFill>
              <a:latin typeface="Arial"/>
              <a:ea typeface="Arial"/>
              <a:cs typeface="Arial"/>
              <a:sym typeface="Arial"/>
            </a:endParaRPr>
          </a:p>
          <a:p>
            <a:pPr indent="0" lvl="0" marL="0" marR="203200" rtl="0" algn="just">
              <a:spcBef>
                <a:spcPts val="0"/>
              </a:spcBef>
              <a:spcAft>
                <a:spcPts val="0"/>
              </a:spcAft>
              <a:buNone/>
            </a:pPr>
            <a:r>
              <a:t/>
            </a:r>
            <a:endParaRPr sz="1400">
              <a:solidFill>
                <a:srgbClr val="000000"/>
              </a:solidFill>
              <a:latin typeface="Arial"/>
              <a:ea typeface="Arial"/>
              <a:cs typeface="Arial"/>
              <a:sym typeface="Arial"/>
            </a:endParaRPr>
          </a:p>
          <a:p>
            <a:pPr indent="-317500" lvl="0" marL="457200" marR="203200" rtl="0" algn="just">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Bayesian</a:t>
            </a:r>
            <a:r>
              <a:rPr lang="en" sz="1400">
                <a:solidFill>
                  <a:srgbClr val="000000"/>
                </a:solidFill>
                <a:latin typeface="Arial"/>
                <a:ea typeface="Arial"/>
                <a:cs typeface="Arial"/>
                <a:sym typeface="Arial"/>
              </a:rPr>
              <a:t> Framework = update beliefs as new evidence comes in</a:t>
            </a:r>
            <a:endParaRPr sz="1400">
              <a:solidFill>
                <a:srgbClr val="000000"/>
              </a:solidFill>
              <a:latin typeface="Arial"/>
              <a:ea typeface="Arial"/>
              <a:cs typeface="Arial"/>
              <a:sym typeface="Arial"/>
            </a:endParaRPr>
          </a:p>
          <a:p>
            <a:pPr indent="0" lvl="0" marL="457200" marR="203200" rtl="0" algn="just">
              <a:spcBef>
                <a:spcPts val="0"/>
              </a:spcBef>
              <a:spcAft>
                <a:spcPts val="0"/>
              </a:spcAft>
              <a:buNone/>
            </a:pPr>
            <a:r>
              <a:t/>
            </a:r>
            <a:endParaRPr sz="1400">
              <a:solidFill>
                <a:srgbClr val="000000"/>
              </a:solidFill>
              <a:latin typeface="Arial"/>
              <a:ea typeface="Arial"/>
              <a:cs typeface="Arial"/>
              <a:sym typeface="Arial"/>
            </a:endParaRPr>
          </a:p>
          <a:p>
            <a:pPr indent="-317500" lvl="0" marL="457200" marR="203200" rtl="0" algn="just">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Gaussian Process as model surrogate = predicts outcomes and quantifies uncertainty.</a:t>
            </a:r>
            <a:endParaRPr sz="1400">
              <a:solidFill>
                <a:srgbClr val="000000"/>
              </a:solidFill>
              <a:latin typeface="Arial"/>
              <a:ea typeface="Arial"/>
              <a:cs typeface="Arial"/>
              <a:sym typeface="Arial"/>
            </a:endParaRPr>
          </a:p>
          <a:p>
            <a:pPr indent="0" lvl="0" marL="457200" marR="203200" rtl="0" algn="just">
              <a:spcBef>
                <a:spcPts val="0"/>
              </a:spcBef>
              <a:spcAft>
                <a:spcPts val="0"/>
              </a:spcAft>
              <a:buNone/>
            </a:pPr>
            <a:r>
              <a:t/>
            </a:r>
            <a:endParaRPr sz="1400">
              <a:solidFill>
                <a:srgbClr val="000000"/>
              </a:solidFill>
              <a:latin typeface="Arial"/>
              <a:ea typeface="Arial"/>
              <a:cs typeface="Arial"/>
              <a:sym typeface="Arial"/>
            </a:endParaRPr>
          </a:p>
          <a:p>
            <a:pPr indent="-317500" lvl="0" marL="457200" marR="203200" rtl="0" algn="just">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Expected Improvement = smart method that picks the next portfolio to test by predicting a lower risk (CVaR) than the current best</a:t>
            </a:r>
            <a:br>
              <a:rPr lang="en" sz="1400">
                <a:solidFill>
                  <a:srgbClr val="000000"/>
                </a:solidFill>
                <a:latin typeface="Arial"/>
                <a:ea typeface="Arial"/>
                <a:cs typeface="Arial"/>
                <a:sym typeface="Arial"/>
              </a:rPr>
            </a:br>
            <a:endParaRPr sz="1400">
              <a:solidFill>
                <a:srgbClr val="000000"/>
              </a:solidFill>
              <a:latin typeface="Arial"/>
              <a:ea typeface="Arial"/>
              <a:cs typeface="Arial"/>
              <a:sym typeface="Arial"/>
            </a:endParaRPr>
          </a:p>
          <a:p>
            <a:pPr indent="0" lvl="0" marL="0" marR="203200" rtl="0" algn="ctr">
              <a:spcBef>
                <a:spcPts val="0"/>
              </a:spcBef>
              <a:spcAft>
                <a:spcPts val="0"/>
              </a:spcAft>
              <a:buNone/>
            </a:pPr>
            <a:r>
              <a:t/>
            </a:r>
            <a:endParaRPr/>
          </a:p>
        </p:txBody>
      </p:sp>
      <p:sp>
        <p:nvSpPr>
          <p:cNvPr id="549" name="Google Shape;549;p71"/>
          <p:cNvSpPr txBox="1"/>
          <p:nvPr>
            <p:ph type="title"/>
          </p:nvPr>
        </p:nvSpPr>
        <p:spPr>
          <a:xfrm>
            <a:off x="1341775" y="289050"/>
            <a:ext cx="6246600" cy="777000"/>
          </a:xfrm>
          <a:prstGeom prst="rect">
            <a:avLst/>
          </a:prstGeom>
        </p:spPr>
        <p:txBody>
          <a:bodyPr anchorCtr="0" anchor="ctr" bIns="0" lIns="0" spcFirstLastPara="1" rIns="0" wrap="square" tIns="0">
            <a:noAutofit/>
          </a:bodyPr>
          <a:lstStyle/>
          <a:p>
            <a:pPr indent="0" lvl="0" marL="0" marR="203200" rtl="0" algn="ctr">
              <a:spcBef>
                <a:spcPts val="0"/>
              </a:spcBef>
              <a:spcAft>
                <a:spcPts val="0"/>
              </a:spcAft>
              <a:buNone/>
            </a:pPr>
            <a:r>
              <a:rPr lang="en" sz="2300"/>
              <a:t>Core Concepts for Estimating CVaR</a:t>
            </a:r>
            <a:endParaRPr sz="2300"/>
          </a:p>
        </p:txBody>
      </p:sp>
      <p:pic>
        <p:nvPicPr>
          <p:cNvPr id="550" name="Google Shape;550;p71" title="1_TrNqhGz3bBx5ukM9LKGfRA.png"/>
          <p:cNvPicPr preferRelativeResize="0"/>
          <p:nvPr/>
        </p:nvPicPr>
        <p:blipFill>
          <a:blip r:embed="rId3">
            <a:alphaModFix/>
          </a:blip>
          <a:stretch>
            <a:fillRect/>
          </a:stretch>
        </p:blipFill>
        <p:spPr>
          <a:xfrm>
            <a:off x="2487900" y="1531030"/>
            <a:ext cx="3750899" cy="144742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72"/>
          <p:cNvSpPr/>
          <p:nvPr/>
        </p:nvSpPr>
        <p:spPr>
          <a:xfrm>
            <a:off x="444250" y="2427725"/>
            <a:ext cx="5363700" cy="2452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56" name="Google Shape;556;p72"/>
          <p:cNvSpPr txBox="1"/>
          <p:nvPr>
            <p:ph idx="12" type="sldNum"/>
          </p:nvPr>
        </p:nvSpPr>
        <p:spPr>
          <a:xfrm>
            <a:off x="8227975" y="217725"/>
            <a:ext cx="548700" cy="234000"/>
          </a:xfrm>
          <a:prstGeom prst="rect">
            <a:avLst/>
          </a:prstGeom>
        </p:spPr>
        <p:txBody>
          <a:bodyPr anchorCtr="0" anchor="ctr" bIns="91425" lIns="0" spcFirstLastPara="1" rIns="0"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57" name="Google Shape;557;p72"/>
          <p:cNvSpPr txBox="1"/>
          <p:nvPr/>
        </p:nvSpPr>
        <p:spPr>
          <a:xfrm>
            <a:off x="444250" y="157970"/>
            <a:ext cx="8164500" cy="50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DM Sans"/>
                <a:ea typeface="DM Sans"/>
                <a:cs typeface="DM Sans"/>
                <a:sym typeface="DM Sans"/>
              </a:rPr>
              <a:t>Workflow: Baseline </a:t>
            </a:r>
            <a:r>
              <a:rPr b="1" lang="en">
                <a:solidFill>
                  <a:schemeClr val="lt1"/>
                </a:solidFill>
                <a:latin typeface="DM Sans"/>
                <a:ea typeface="DM Sans"/>
                <a:cs typeface="DM Sans"/>
                <a:sym typeface="DM Sans"/>
              </a:rPr>
              <a:t>Bayesian Optimization</a:t>
            </a:r>
            <a:endParaRPr b="1">
              <a:solidFill>
                <a:schemeClr val="lt1"/>
              </a:solidFill>
              <a:latin typeface="DM Sans"/>
              <a:ea typeface="DM Sans"/>
              <a:cs typeface="DM Sans"/>
              <a:sym typeface="DM Sans"/>
            </a:endParaRPr>
          </a:p>
        </p:txBody>
      </p:sp>
      <p:sp>
        <p:nvSpPr>
          <p:cNvPr id="558" name="Google Shape;558;p72"/>
          <p:cNvSpPr txBox="1"/>
          <p:nvPr/>
        </p:nvSpPr>
        <p:spPr>
          <a:xfrm>
            <a:off x="236950" y="1120200"/>
            <a:ext cx="2241000" cy="681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400"/>
              </a:spcBef>
              <a:spcAft>
                <a:spcPts val="0"/>
              </a:spcAft>
              <a:buNone/>
            </a:pPr>
            <a:r>
              <a:rPr b="1" lang="en" sz="700"/>
              <a:t>Set Parameters</a:t>
            </a:r>
            <a:endParaRPr b="1" sz="700"/>
          </a:p>
          <a:p>
            <a:pPr indent="-273050" lvl="0" marL="457200" rtl="0" algn="l">
              <a:lnSpc>
                <a:spcPct val="100000"/>
              </a:lnSpc>
              <a:spcBef>
                <a:spcPts val="1200"/>
              </a:spcBef>
              <a:spcAft>
                <a:spcPts val="0"/>
              </a:spcAft>
              <a:buSzPts val="700"/>
              <a:buChar char="●"/>
            </a:pPr>
            <a:r>
              <a:rPr lang="en" sz="700"/>
              <a:t>Choose </a:t>
            </a:r>
            <a:r>
              <a:rPr b="1" lang="en" sz="700"/>
              <a:t>risk level (α)</a:t>
            </a:r>
            <a:r>
              <a:rPr lang="en" sz="700"/>
              <a:t>, e.g. 95%.</a:t>
            </a:r>
            <a:br>
              <a:rPr lang="en" sz="700"/>
            </a:br>
            <a:endParaRPr sz="700"/>
          </a:p>
          <a:p>
            <a:pPr indent="-273050" lvl="0" marL="457200" rtl="0" algn="l">
              <a:lnSpc>
                <a:spcPct val="100000"/>
              </a:lnSpc>
              <a:spcBef>
                <a:spcPts val="0"/>
              </a:spcBef>
              <a:spcAft>
                <a:spcPts val="0"/>
              </a:spcAft>
              <a:buSzPts val="700"/>
              <a:buChar char="●"/>
            </a:pPr>
            <a:r>
              <a:rPr lang="en" sz="700"/>
              <a:t>Define </a:t>
            </a:r>
            <a:r>
              <a:rPr b="1" lang="en" sz="700"/>
              <a:t>minimum return (R_MIN)</a:t>
            </a:r>
            <a:r>
              <a:rPr lang="en" sz="700"/>
              <a:t>, e.g. 9%.</a:t>
            </a:r>
            <a:endParaRPr sz="700"/>
          </a:p>
          <a:p>
            <a:pPr indent="-273050" lvl="0" marL="457200" rtl="0" algn="l">
              <a:lnSpc>
                <a:spcPct val="100000"/>
              </a:lnSpc>
              <a:spcBef>
                <a:spcPts val="0"/>
              </a:spcBef>
              <a:spcAft>
                <a:spcPts val="0"/>
              </a:spcAft>
              <a:buSzPts val="700"/>
              <a:buChar char="●"/>
            </a:pPr>
            <a:r>
              <a:rPr lang="en" sz="700"/>
              <a:t>Define </a:t>
            </a:r>
            <a:r>
              <a:rPr b="1" lang="en" sz="700"/>
              <a:t>upper return bound (R_MAX)</a:t>
            </a:r>
            <a:r>
              <a:rPr lang="en" sz="700"/>
              <a:t> (typically 105–110% of R_MIN).</a:t>
            </a:r>
            <a:br>
              <a:rPr lang="en" sz="700"/>
            </a:br>
            <a:endParaRPr sz="700"/>
          </a:p>
          <a:p>
            <a:pPr indent="0" lvl="0" marL="457200" rtl="0" algn="l">
              <a:lnSpc>
                <a:spcPct val="100000"/>
              </a:lnSpc>
              <a:spcBef>
                <a:spcPts val="1200"/>
              </a:spcBef>
              <a:spcAft>
                <a:spcPts val="0"/>
              </a:spcAft>
              <a:buNone/>
            </a:pPr>
            <a:br>
              <a:rPr lang="en" sz="700"/>
            </a:br>
            <a:endParaRPr sz="700"/>
          </a:p>
          <a:p>
            <a:pPr indent="0" lvl="0" marL="0" rtl="0" algn="l">
              <a:spcBef>
                <a:spcPts val="1200"/>
              </a:spcBef>
              <a:spcAft>
                <a:spcPts val="0"/>
              </a:spcAft>
              <a:buNone/>
            </a:pPr>
            <a:r>
              <a:t/>
            </a:r>
            <a:endParaRPr sz="700">
              <a:solidFill>
                <a:schemeClr val="lt1"/>
              </a:solidFill>
              <a:latin typeface="DM Sans"/>
              <a:ea typeface="DM Sans"/>
              <a:cs typeface="DM Sans"/>
              <a:sym typeface="DM Sans"/>
            </a:endParaRPr>
          </a:p>
        </p:txBody>
      </p:sp>
      <p:sp>
        <p:nvSpPr>
          <p:cNvPr id="559" name="Google Shape;559;p72"/>
          <p:cNvSpPr txBox="1"/>
          <p:nvPr/>
        </p:nvSpPr>
        <p:spPr>
          <a:xfrm>
            <a:off x="2999950" y="1063525"/>
            <a:ext cx="2241000" cy="681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1400"/>
              </a:spcBef>
              <a:spcAft>
                <a:spcPts val="0"/>
              </a:spcAft>
              <a:buNone/>
            </a:pPr>
            <a:r>
              <a:rPr b="1" lang="en" sz="700"/>
              <a:t>Initial Design</a:t>
            </a:r>
            <a:endParaRPr b="1" sz="700"/>
          </a:p>
          <a:p>
            <a:pPr indent="-273050" lvl="0" marL="457200" rtl="0" algn="l">
              <a:lnSpc>
                <a:spcPct val="100000"/>
              </a:lnSpc>
              <a:spcBef>
                <a:spcPts val="400"/>
              </a:spcBef>
              <a:spcAft>
                <a:spcPts val="0"/>
              </a:spcAft>
              <a:buSzPts val="700"/>
              <a:buChar char="●"/>
            </a:pPr>
            <a:r>
              <a:rPr lang="en" sz="700"/>
              <a:t>Generate a few random portfolios (different allocations).</a:t>
            </a:r>
            <a:endParaRPr sz="700"/>
          </a:p>
          <a:p>
            <a:pPr indent="0" lvl="0" marL="457200" rtl="0" algn="l">
              <a:lnSpc>
                <a:spcPct val="100000"/>
              </a:lnSpc>
              <a:spcBef>
                <a:spcPts val="0"/>
              </a:spcBef>
              <a:spcAft>
                <a:spcPts val="0"/>
              </a:spcAft>
              <a:buNone/>
            </a:pPr>
            <a:r>
              <a:t/>
            </a:r>
            <a:endParaRPr sz="700"/>
          </a:p>
          <a:p>
            <a:pPr indent="-273050" lvl="0" marL="457200" rtl="0" algn="l">
              <a:lnSpc>
                <a:spcPct val="100000"/>
              </a:lnSpc>
              <a:spcBef>
                <a:spcPts val="0"/>
              </a:spcBef>
              <a:spcAft>
                <a:spcPts val="0"/>
              </a:spcAft>
              <a:buSzPts val="700"/>
              <a:buChar char="●"/>
            </a:pPr>
            <a:r>
              <a:rPr lang="en" sz="700"/>
              <a:t>Compute expected return and CVaR for each (no filtering).</a:t>
            </a:r>
            <a:endParaRPr sz="700"/>
          </a:p>
          <a:p>
            <a:pPr indent="0" lvl="0" marL="457200" rtl="0" algn="l">
              <a:lnSpc>
                <a:spcPct val="100000"/>
              </a:lnSpc>
              <a:spcBef>
                <a:spcPts val="0"/>
              </a:spcBef>
              <a:spcAft>
                <a:spcPts val="0"/>
              </a:spcAft>
              <a:buNone/>
            </a:pPr>
            <a:r>
              <a:t/>
            </a:r>
            <a:endParaRPr sz="700"/>
          </a:p>
          <a:p>
            <a:pPr indent="-273050" lvl="0" marL="457200" rtl="0" algn="l">
              <a:lnSpc>
                <a:spcPct val="100000"/>
              </a:lnSpc>
              <a:spcBef>
                <a:spcPts val="0"/>
              </a:spcBef>
              <a:spcAft>
                <a:spcPts val="0"/>
              </a:spcAft>
              <a:buSzPts val="700"/>
              <a:buChar char="●"/>
            </a:pPr>
            <a:r>
              <a:rPr lang="en" sz="700"/>
              <a:t>Use results to train initial Gaussian Process (GP) models</a:t>
            </a:r>
            <a:endParaRPr sz="700"/>
          </a:p>
        </p:txBody>
      </p:sp>
      <p:sp>
        <p:nvSpPr>
          <p:cNvPr id="560" name="Google Shape;560;p72"/>
          <p:cNvSpPr txBox="1"/>
          <p:nvPr/>
        </p:nvSpPr>
        <p:spPr>
          <a:xfrm>
            <a:off x="5588400" y="1063529"/>
            <a:ext cx="2241000" cy="681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1400"/>
              </a:spcBef>
              <a:spcAft>
                <a:spcPts val="0"/>
              </a:spcAft>
              <a:buNone/>
            </a:pPr>
            <a:r>
              <a:rPr b="1" lang="en" sz="700"/>
              <a:t>Iteration</a:t>
            </a:r>
            <a:endParaRPr b="1" sz="700"/>
          </a:p>
          <a:p>
            <a:pPr indent="-273050" lvl="0" marL="457200" rtl="0" algn="l">
              <a:lnSpc>
                <a:spcPct val="100000"/>
              </a:lnSpc>
              <a:spcBef>
                <a:spcPts val="400"/>
              </a:spcBef>
              <a:spcAft>
                <a:spcPts val="0"/>
              </a:spcAft>
              <a:buSzPts val="700"/>
              <a:buChar char="●"/>
            </a:pPr>
            <a:r>
              <a:rPr lang="en" sz="700"/>
              <a:t>Compute expected return and CVaR for the chosen candidate.</a:t>
            </a:r>
            <a:endParaRPr sz="700"/>
          </a:p>
          <a:p>
            <a:pPr indent="0" lvl="0" marL="457200" rtl="0" algn="l">
              <a:lnSpc>
                <a:spcPct val="100000"/>
              </a:lnSpc>
              <a:spcBef>
                <a:spcPts val="0"/>
              </a:spcBef>
              <a:spcAft>
                <a:spcPts val="0"/>
              </a:spcAft>
              <a:buNone/>
            </a:pPr>
            <a:r>
              <a:t/>
            </a:r>
            <a:endParaRPr sz="700"/>
          </a:p>
          <a:p>
            <a:pPr indent="-273050" lvl="0" marL="457200" rtl="0" algn="l">
              <a:lnSpc>
                <a:spcPct val="100000"/>
              </a:lnSpc>
              <a:spcBef>
                <a:spcPts val="0"/>
              </a:spcBef>
              <a:spcAft>
                <a:spcPts val="0"/>
              </a:spcAft>
              <a:buSzPts val="700"/>
              <a:buChar char="●"/>
            </a:pPr>
            <a:r>
              <a:rPr lang="en" sz="700"/>
              <a:t>Update GP models with new data.</a:t>
            </a:r>
            <a:endParaRPr sz="700"/>
          </a:p>
          <a:p>
            <a:pPr indent="0" lvl="0" marL="457200" rtl="0" algn="l">
              <a:lnSpc>
                <a:spcPct val="100000"/>
              </a:lnSpc>
              <a:spcBef>
                <a:spcPts val="0"/>
              </a:spcBef>
              <a:spcAft>
                <a:spcPts val="0"/>
              </a:spcAft>
              <a:buNone/>
            </a:pPr>
            <a:r>
              <a:t/>
            </a:r>
            <a:endParaRPr sz="700"/>
          </a:p>
          <a:p>
            <a:pPr indent="-273050" lvl="0" marL="457200" rtl="0" algn="l">
              <a:lnSpc>
                <a:spcPct val="100000"/>
              </a:lnSpc>
              <a:spcBef>
                <a:spcPts val="0"/>
              </a:spcBef>
              <a:spcAft>
                <a:spcPts val="0"/>
              </a:spcAft>
              <a:buSzPts val="700"/>
              <a:buChar char="●"/>
            </a:pPr>
            <a:r>
              <a:rPr lang="en" sz="700"/>
              <a:t>Every new candidate selected by EI (Expected Improvement) must have its CVaR computed (expensive step).</a:t>
            </a:r>
            <a:endParaRPr sz="700"/>
          </a:p>
        </p:txBody>
      </p:sp>
      <p:sp>
        <p:nvSpPr>
          <p:cNvPr id="561" name="Google Shape;561;p72"/>
          <p:cNvSpPr/>
          <p:nvPr/>
        </p:nvSpPr>
        <p:spPr>
          <a:xfrm>
            <a:off x="1210150" y="587388"/>
            <a:ext cx="424500" cy="355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62" name="Google Shape;562;p72"/>
          <p:cNvSpPr/>
          <p:nvPr/>
        </p:nvSpPr>
        <p:spPr>
          <a:xfrm>
            <a:off x="6581438" y="597247"/>
            <a:ext cx="424500" cy="355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63" name="Google Shape;563;p72"/>
          <p:cNvSpPr/>
          <p:nvPr/>
        </p:nvSpPr>
        <p:spPr>
          <a:xfrm>
            <a:off x="3850408" y="597260"/>
            <a:ext cx="424500" cy="355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cxnSp>
        <p:nvCxnSpPr>
          <p:cNvPr id="564" name="Google Shape;564;p72"/>
          <p:cNvCxnSpPr>
            <a:stCxn id="561" idx="6"/>
            <a:endCxn id="563" idx="2"/>
          </p:cNvCxnSpPr>
          <p:nvPr/>
        </p:nvCxnSpPr>
        <p:spPr>
          <a:xfrm>
            <a:off x="1634650" y="764988"/>
            <a:ext cx="2215800" cy="9900"/>
          </a:xfrm>
          <a:prstGeom prst="straightConnector1">
            <a:avLst/>
          </a:prstGeom>
          <a:noFill/>
          <a:ln cap="flat" cmpd="sng" w="9525">
            <a:solidFill>
              <a:schemeClr val="dk2"/>
            </a:solidFill>
            <a:prstDash val="solid"/>
            <a:round/>
            <a:headEnd len="med" w="med" type="none"/>
            <a:tailEnd len="med" w="med" type="none"/>
          </a:ln>
        </p:spPr>
      </p:cxnSp>
      <p:cxnSp>
        <p:nvCxnSpPr>
          <p:cNvPr id="565" name="Google Shape;565;p72"/>
          <p:cNvCxnSpPr>
            <a:stCxn id="563" idx="6"/>
            <a:endCxn id="562" idx="2"/>
          </p:cNvCxnSpPr>
          <p:nvPr/>
        </p:nvCxnSpPr>
        <p:spPr>
          <a:xfrm>
            <a:off x="4274908" y="774860"/>
            <a:ext cx="2306400" cy="0"/>
          </a:xfrm>
          <a:prstGeom prst="straightConnector1">
            <a:avLst/>
          </a:prstGeom>
          <a:noFill/>
          <a:ln cap="flat" cmpd="sng" w="9525">
            <a:solidFill>
              <a:schemeClr val="dk2"/>
            </a:solidFill>
            <a:prstDash val="solid"/>
            <a:round/>
            <a:headEnd len="med" w="med" type="none"/>
            <a:tailEnd len="med" w="med" type="none"/>
          </a:ln>
        </p:spPr>
      </p:cxnSp>
      <p:sp>
        <p:nvSpPr>
          <p:cNvPr id="566" name="Google Shape;566;p72"/>
          <p:cNvSpPr txBox="1"/>
          <p:nvPr/>
        </p:nvSpPr>
        <p:spPr>
          <a:xfrm>
            <a:off x="1148050" y="587400"/>
            <a:ext cx="548700" cy="35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DM Sans"/>
                <a:ea typeface="DM Sans"/>
                <a:cs typeface="DM Sans"/>
                <a:sym typeface="DM Sans"/>
              </a:rPr>
              <a:t>Step 1</a:t>
            </a:r>
            <a:endParaRPr sz="700">
              <a:solidFill>
                <a:schemeClr val="lt1"/>
              </a:solidFill>
              <a:latin typeface="DM Sans"/>
              <a:ea typeface="DM Sans"/>
              <a:cs typeface="DM Sans"/>
              <a:sym typeface="DM Sans"/>
            </a:endParaRPr>
          </a:p>
        </p:txBody>
      </p:sp>
      <p:sp>
        <p:nvSpPr>
          <p:cNvPr id="567" name="Google Shape;567;p72"/>
          <p:cNvSpPr txBox="1"/>
          <p:nvPr/>
        </p:nvSpPr>
        <p:spPr>
          <a:xfrm>
            <a:off x="3786875" y="587400"/>
            <a:ext cx="548700" cy="35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DM Sans"/>
                <a:ea typeface="DM Sans"/>
                <a:cs typeface="DM Sans"/>
                <a:sym typeface="DM Sans"/>
              </a:rPr>
              <a:t>Step 2</a:t>
            </a:r>
            <a:endParaRPr sz="700">
              <a:solidFill>
                <a:schemeClr val="lt1"/>
              </a:solidFill>
              <a:latin typeface="DM Sans"/>
              <a:ea typeface="DM Sans"/>
              <a:cs typeface="DM Sans"/>
              <a:sym typeface="DM Sans"/>
            </a:endParaRPr>
          </a:p>
        </p:txBody>
      </p:sp>
      <p:sp>
        <p:nvSpPr>
          <p:cNvPr id="568" name="Google Shape;568;p72"/>
          <p:cNvSpPr txBox="1"/>
          <p:nvPr/>
        </p:nvSpPr>
        <p:spPr>
          <a:xfrm>
            <a:off x="6528450" y="587398"/>
            <a:ext cx="548700" cy="35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DM Sans"/>
                <a:ea typeface="DM Sans"/>
                <a:cs typeface="DM Sans"/>
                <a:sym typeface="DM Sans"/>
              </a:rPr>
              <a:t>Step 3</a:t>
            </a:r>
            <a:endParaRPr sz="700">
              <a:solidFill>
                <a:schemeClr val="lt1"/>
              </a:solidFill>
              <a:latin typeface="DM Sans"/>
              <a:ea typeface="DM Sans"/>
              <a:cs typeface="DM Sans"/>
              <a:sym typeface="DM Sans"/>
            </a:endParaRPr>
          </a:p>
        </p:txBody>
      </p:sp>
      <p:sp>
        <p:nvSpPr>
          <p:cNvPr id="569" name="Google Shape;569;p72"/>
          <p:cNvSpPr/>
          <p:nvPr/>
        </p:nvSpPr>
        <p:spPr>
          <a:xfrm>
            <a:off x="6569645" y="3424982"/>
            <a:ext cx="424500" cy="355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70" name="Google Shape;570;p72"/>
          <p:cNvSpPr txBox="1"/>
          <p:nvPr/>
        </p:nvSpPr>
        <p:spPr>
          <a:xfrm>
            <a:off x="6519361" y="3415200"/>
            <a:ext cx="548700" cy="35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DM Sans"/>
                <a:ea typeface="DM Sans"/>
                <a:cs typeface="DM Sans"/>
                <a:sym typeface="DM Sans"/>
              </a:rPr>
              <a:t>Step 4</a:t>
            </a:r>
            <a:endParaRPr sz="700">
              <a:solidFill>
                <a:schemeClr val="lt1"/>
              </a:solidFill>
              <a:latin typeface="DM Sans"/>
              <a:ea typeface="DM Sans"/>
              <a:cs typeface="DM Sans"/>
              <a:sym typeface="DM Sans"/>
            </a:endParaRPr>
          </a:p>
        </p:txBody>
      </p:sp>
      <p:cxnSp>
        <p:nvCxnSpPr>
          <p:cNvPr id="571" name="Google Shape;571;p72"/>
          <p:cNvCxnSpPr>
            <a:stCxn id="568" idx="3"/>
            <a:endCxn id="570" idx="3"/>
          </p:cNvCxnSpPr>
          <p:nvPr/>
        </p:nvCxnSpPr>
        <p:spPr>
          <a:xfrm flipH="1">
            <a:off x="7068150" y="764998"/>
            <a:ext cx="9000" cy="2827800"/>
          </a:xfrm>
          <a:prstGeom prst="curvedConnector3">
            <a:avLst>
              <a:gd fmla="val -16359167" name="adj1"/>
            </a:avLst>
          </a:prstGeom>
          <a:noFill/>
          <a:ln cap="flat" cmpd="sng" w="9525">
            <a:solidFill>
              <a:schemeClr val="dk2"/>
            </a:solidFill>
            <a:prstDash val="solid"/>
            <a:round/>
            <a:headEnd len="med" w="med" type="none"/>
            <a:tailEnd len="med" w="med" type="none"/>
          </a:ln>
        </p:spPr>
      </p:cxnSp>
      <p:sp>
        <p:nvSpPr>
          <p:cNvPr id="572" name="Google Shape;572;p72"/>
          <p:cNvSpPr txBox="1"/>
          <p:nvPr/>
        </p:nvSpPr>
        <p:spPr>
          <a:xfrm>
            <a:off x="5682300" y="3893667"/>
            <a:ext cx="2241000" cy="681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1400"/>
              </a:spcBef>
              <a:spcAft>
                <a:spcPts val="0"/>
              </a:spcAft>
              <a:buNone/>
            </a:pPr>
            <a:r>
              <a:rPr b="1" lang="en" sz="700"/>
              <a:t>Final Output</a:t>
            </a:r>
            <a:endParaRPr b="1" sz="700"/>
          </a:p>
          <a:p>
            <a:pPr indent="-273050" lvl="0" marL="457200" rtl="0" algn="l">
              <a:lnSpc>
                <a:spcPct val="100000"/>
              </a:lnSpc>
              <a:spcBef>
                <a:spcPts val="1200"/>
              </a:spcBef>
              <a:spcAft>
                <a:spcPts val="0"/>
              </a:spcAft>
              <a:buSzPts val="700"/>
              <a:buChar char="●"/>
            </a:pPr>
            <a:r>
              <a:rPr lang="en" sz="700"/>
              <a:t>From all evaluated portfolios, select the one with the lowest CVaR among those that meet the return constraint (checked at the end).</a:t>
            </a:r>
            <a:endParaRPr sz="700"/>
          </a:p>
          <a:p>
            <a:pPr indent="0" lvl="0" marL="0" rtl="0" algn="l">
              <a:lnSpc>
                <a:spcPct val="100000"/>
              </a:lnSpc>
              <a:spcBef>
                <a:spcPts val="1200"/>
              </a:spcBef>
              <a:spcAft>
                <a:spcPts val="0"/>
              </a:spcAft>
              <a:buNone/>
            </a:pPr>
            <a:r>
              <a:t/>
            </a:r>
            <a:endParaRPr b="1" sz="700"/>
          </a:p>
        </p:txBody>
      </p:sp>
      <p:sp>
        <p:nvSpPr>
          <p:cNvPr id="573" name="Google Shape;573;p72"/>
          <p:cNvSpPr txBox="1"/>
          <p:nvPr/>
        </p:nvSpPr>
        <p:spPr>
          <a:xfrm>
            <a:off x="6792175" y="3554050"/>
            <a:ext cx="2369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solidFill>
                <a:schemeClr val="lt1"/>
              </a:solidFill>
              <a:latin typeface="DM Sans"/>
              <a:ea typeface="DM Sans"/>
              <a:cs typeface="DM Sans"/>
              <a:sym typeface="DM Sans"/>
            </a:endParaRPr>
          </a:p>
        </p:txBody>
      </p:sp>
      <p:sp>
        <p:nvSpPr>
          <p:cNvPr id="574" name="Google Shape;574;p72"/>
          <p:cNvSpPr txBox="1"/>
          <p:nvPr/>
        </p:nvSpPr>
        <p:spPr>
          <a:xfrm>
            <a:off x="551850" y="2435100"/>
            <a:ext cx="5205600" cy="234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lt1"/>
                </a:solidFill>
                <a:latin typeface="DM Sans"/>
                <a:ea typeface="DM Sans"/>
                <a:cs typeface="DM Sans"/>
                <a:sym typeface="DM Sans"/>
              </a:rPr>
              <a:t>      </a:t>
            </a:r>
            <a:r>
              <a:rPr b="1" lang="en" sz="900">
                <a:solidFill>
                  <a:srgbClr val="FF0000"/>
                </a:solidFill>
                <a:latin typeface="DM Sans"/>
                <a:ea typeface="DM Sans"/>
                <a:cs typeface="DM Sans"/>
                <a:sym typeface="DM Sans"/>
              </a:rPr>
              <a:t>Drawbacks of Baseline BO (EI)</a:t>
            </a:r>
            <a:endParaRPr b="1" sz="900">
              <a:solidFill>
                <a:srgbClr val="FF0000"/>
              </a:solidFill>
              <a:latin typeface="DM Sans"/>
              <a:ea typeface="DM Sans"/>
              <a:cs typeface="DM Sans"/>
              <a:sym typeface="DM Sans"/>
            </a:endParaRPr>
          </a:p>
          <a:p>
            <a:pPr indent="0" lvl="0" marL="0" rtl="0" algn="l">
              <a:spcBef>
                <a:spcPts val="0"/>
              </a:spcBef>
              <a:spcAft>
                <a:spcPts val="0"/>
              </a:spcAft>
              <a:buNone/>
            </a:pPr>
            <a:r>
              <a:t/>
            </a:r>
            <a:endParaRPr sz="700">
              <a:solidFill>
                <a:schemeClr val="lt1"/>
              </a:solidFill>
              <a:latin typeface="DM Sans"/>
              <a:ea typeface="DM Sans"/>
              <a:cs typeface="DM Sans"/>
              <a:sym typeface="DM Sans"/>
            </a:endParaRPr>
          </a:p>
          <a:p>
            <a:pPr indent="-273050" lvl="0" marL="142875" rtl="0" algn="l">
              <a:spcBef>
                <a:spcPts val="0"/>
              </a:spcBef>
              <a:spcAft>
                <a:spcPts val="0"/>
              </a:spcAft>
              <a:buClr>
                <a:schemeClr val="lt1"/>
              </a:buClr>
              <a:buSzPts val="700"/>
              <a:buFont typeface="DM Sans"/>
              <a:buChar char="●"/>
            </a:pPr>
            <a:r>
              <a:rPr b="1" lang="en" sz="700">
                <a:solidFill>
                  <a:schemeClr val="lt1"/>
                </a:solidFill>
                <a:latin typeface="DM Sans"/>
                <a:ea typeface="DM Sans"/>
                <a:cs typeface="DM Sans"/>
                <a:sym typeface="DM Sans"/>
              </a:rPr>
              <a:t>High computational cost</a:t>
            </a:r>
            <a:endParaRPr b="1" sz="700">
              <a:solidFill>
                <a:schemeClr val="lt1"/>
              </a:solidFill>
              <a:latin typeface="DM Sans"/>
              <a:ea typeface="DM Sans"/>
              <a:cs typeface="DM Sans"/>
              <a:sym typeface="DM Sans"/>
            </a:endParaRPr>
          </a:p>
          <a:p>
            <a:pPr indent="0" lvl="0" marL="0" rtl="0" algn="l">
              <a:spcBef>
                <a:spcPts val="0"/>
              </a:spcBef>
              <a:spcAft>
                <a:spcPts val="0"/>
              </a:spcAft>
              <a:buNone/>
            </a:pPr>
            <a:r>
              <a:t/>
            </a:r>
            <a:endParaRPr sz="700">
              <a:solidFill>
                <a:schemeClr val="lt1"/>
              </a:solidFill>
              <a:latin typeface="DM Sans"/>
              <a:ea typeface="DM Sans"/>
              <a:cs typeface="DM Sans"/>
              <a:sym typeface="DM Sans"/>
            </a:endParaRPr>
          </a:p>
          <a:p>
            <a:pPr indent="-273050" lvl="0" marL="457200" rtl="0" algn="l">
              <a:spcBef>
                <a:spcPts val="0"/>
              </a:spcBef>
              <a:spcAft>
                <a:spcPts val="0"/>
              </a:spcAft>
              <a:buClr>
                <a:schemeClr val="lt1"/>
              </a:buClr>
              <a:buSzPts val="700"/>
              <a:buFont typeface="DM Sans"/>
              <a:buChar char="●"/>
            </a:pPr>
            <a:r>
              <a:rPr lang="en" sz="700">
                <a:solidFill>
                  <a:schemeClr val="lt1"/>
                </a:solidFill>
                <a:latin typeface="DM Sans"/>
                <a:ea typeface="DM Sans"/>
                <a:cs typeface="DM Sans"/>
                <a:sym typeface="DM Sans"/>
              </a:rPr>
              <a:t>Every portfolio candidate must have its CVaR computed.</a:t>
            </a:r>
            <a:endParaRPr sz="700">
              <a:solidFill>
                <a:schemeClr val="lt1"/>
              </a:solidFill>
              <a:latin typeface="DM Sans"/>
              <a:ea typeface="DM Sans"/>
              <a:cs typeface="DM Sans"/>
              <a:sym typeface="DM Sans"/>
            </a:endParaRPr>
          </a:p>
          <a:p>
            <a:pPr indent="0" lvl="0" marL="0" rtl="0" algn="l">
              <a:spcBef>
                <a:spcPts val="0"/>
              </a:spcBef>
              <a:spcAft>
                <a:spcPts val="0"/>
              </a:spcAft>
              <a:buNone/>
            </a:pPr>
            <a:r>
              <a:t/>
            </a:r>
            <a:endParaRPr sz="700">
              <a:solidFill>
                <a:schemeClr val="lt1"/>
              </a:solidFill>
              <a:latin typeface="DM Sans"/>
              <a:ea typeface="DM Sans"/>
              <a:cs typeface="DM Sans"/>
              <a:sym typeface="DM Sans"/>
            </a:endParaRPr>
          </a:p>
          <a:p>
            <a:pPr indent="-273050" lvl="0" marL="457200" rtl="0" algn="l">
              <a:spcBef>
                <a:spcPts val="0"/>
              </a:spcBef>
              <a:spcAft>
                <a:spcPts val="0"/>
              </a:spcAft>
              <a:buClr>
                <a:schemeClr val="lt1"/>
              </a:buClr>
              <a:buSzPts val="700"/>
              <a:buFont typeface="DM Sans"/>
              <a:buChar char="●"/>
            </a:pPr>
            <a:r>
              <a:rPr lang="en" sz="700">
                <a:solidFill>
                  <a:schemeClr val="lt1"/>
                </a:solidFill>
                <a:latin typeface="DM Sans"/>
                <a:ea typeface="DM Sans"/>
                <a:cs typeface="DM Sans"/>
                <a:sym typeface="DM Sans"/>
              </a:rPr>
              <a:t>CVaR is expensive, since it requires many return simulations → very time  and resource intensive.</a:t>
            </a:r>
            <a:endParaRPr sz="700">
              <a:solidFill>
                <a:schemeClr val="lt1"/>
              </a:solidFill>
              <a:latin typeface="DM Sans"/>
              <a:ea typeface="DM Sans"/>
              <a:cs typeface="DM Sans"/>
              <a:sym typeface="DM Sans"/>
            </a:endParaRPr>
          </a:p>
          <a:p>
            <a:pPr indent="0" lvl="0" marL="0" rtl="0" algn="l">
              <a:spcBef>
                <a:spcPts val="0"/>
              </a:spcBef>
              <a:spcAft>
                <a:spcPts val="0"/>
              </a:spcAft>
              <a:buNone/>
            </a:pPr>
            <a:r>
              <a:t/>
            </a:r>
            <a:endParaRPr sz="700">
              <a:solidFill>
                <a:schemeClr val="lt1"/>
              </a:solidFill>
              <a:latin typeface="DM Sans"/>
              <a:ea typeface="DM Sans"/>
              <a:cs typeface="DM Sans"/>
              <a:sym typeface="DM Sans"/>
            </a:endParaRPr>
          </a:p>
          <a:p>
            <a:pPr indent="-273050" lvl="0" marL="142875" rtl="0" algn="l">
              <a:spcBef>
                <a:spcPts val="0"/>
              </a:spcBef>
              <a:spcAft>
                <a:spcPts val="0"/>
              </a:spcAft>
              <a:buClr>
                <a:schemeClr val="lt1"/>
              </a:buClr>
              <a:buSzPts val="700"/>
              <a:buFont typeface="DM Sans"/>
              <a:buChar char="●"/>
            </a:pPr>
            <a:r>
              <a:rPr b="1" lang="en" sz="700">
                <a:solidFill>
                  <a:schemeClr val="lt1"/>
                </a:solidFill>
                <a:latin typeface="DM Sans"/>
                <a:ea typeface="DM Sans"/>
                <a:cs typeface="DM Sans"/>
                <a:sym typeface="DM Sans"/>
              </a:rPr>
              <a:t>Inefficient exploration</a:t>
            </a:r>
            <a:endParaRPr b="1" sz="700">
              <a:solidFill>
                <a:schemeClr val="lt1"/>
              </a:solidFill>
              <a:latin typeface="DM Sans"/>
              <a:ea typeface="DM Sans"/>
              <a:cs typeface="DM Sans"/>
              <a:sym typeface="DM Sans"/>
            </a:endParaRPr>
          </a:p>
          <a:p>
            <a:pPr indent="0" lvl="0" marL="0" rtl="0" algn="l">
              <a:spcBef>
                <a:spcPts val="0"/>
              </a:spcBef>
              <a:spcAft>
                <a:spcPts val="0"/>
              </a:spcAft>
              <a:buNone/>
            </a:pPr>
            <a:r>
              <a:t/>
            </a:r>
            <a:endParaRPr sz="700">
              <a:solidFill>
                <a:schemeClr val="lt1"/>
              </a:solidFill>
              <a:latin typeface="DM Sans"/>
              <a:ea typeface="DM Sans"/>
              <a:cs typeface="DM Sans"/>
              <a:sym typeface="DM Sans"/>
            </a:endParaRPr>
          </a:p>
          <a:p>
            <a:pPr indent="-273050" lvl="0" marL="457200" rtl="0" algn="l">
              <a:spcBef>
                <a:spcPts val="0"/>
              </a:spcBef>
              <a:spcAft>
                <a:spcPts val="0"/>
              </a:spcAft>
              <a:buClr>
                <a:schemeClr val="lt1"/>
              </a:buClr>
              <a:buSzPts val="700"/>
              <a:buFont typeface="DM Sans"/>
              <a:buChar char="●"/>
            </a:pPr>
            <a:r>
              <a:rPr lang="en" sz="700">
                <a:solidFill>
                  <a:schemeClr val="lt1"/>
                </a:solidFill>
                <a:latin typeface="DM Sans"/>
                <a:ea typeface="DM Sans"/>
                <a:cs typeface="DM Sans"/>
                <a:sym typeface="DM Sans"/>
              </a:rPr>
              <a:t>EI only focuses on the probability of improvement, but does not account for the fact that the optimal solution often lies near the return constraint boundary.</a:t>
            </a:r>
            <a:endParaRPr sz="700">
              <a:solidFill>
                <a:schemeClr val="lt1"/>
              </a:solidFill>
              <a:latin typeface="DM Sans"/>
              <a:ea typeface="DM Sans"/>
              <a:cs typeface="DM Sans"/>
              <a:sym typeface="DM Sans"/>
            </a:endParaRPr>
          </a:p>
          <a:p>
            <a:pPr indent="0" lvl="0" marL="0" rtl="0" algn="l">
              <a:spcBef>
                <a:spcPts val="0"/>
              </a:spcBef>
              <a:spcAft>
                <a:spcPts val="0"/>
              </a:spcAft>
              <a:buNone/>
            </a:pPr>
            <a:r>
              <a:t/>
            </a:r>
            <a:endParaRPr sz="700">
              <a:solidFill>
                <a:schemeClr val="lt1"/>
              </a:solidFill>
              <a:latin typeface="DM Sans"/>
              <a:ea typeface="DM Sans"/>
              <a:cs typeface="DM Sans"/>
              <a:sym typeface="DM Sans"/>
            </a:endParaRPr>
          </a:p>
          <a:p>
            <a:pPr indent="-273050" lvl="0" marL="457200" rtl="0" algn="l">
              <a:spcBef>
                <a:spcPts val="0"/>
              </a:spcBef>
              <a:spcAft>
                <a:spcPts val="0"/>
              </a:spcAft>
              <a:buClr>
                <a:schemeClr val="lt1"/>
              </a:buClr>
              <a:buSzPts val="700"/>
              <a:buFont typeface="DM Sans"/>
              <a:buChar char="●"/>
            </a:pPr>
            <a:r>
              <a:rPr lang="en" sz="700">
                <a:solidFill>
                  <a:schemeClr val="lt1"/>
                </a:solidFill>
                <a:latin typeface="DM Sans"/>
                <a:ea typeface="DM Sans"/>
                <a:cs typeface="DM Sans"/>
                <a:sym typeface="DM Sans"/>
              </a:rPr>
              <a:t>As a result, many tested candidates turn out irrelevant.</a:t>
            </a:r>
            <a:endParaRPr sz="700">
              <a:solidFill>
                <a:schemeClr val="lt1"/>
              </a:solidFill>
              <a:latin typeface="DM Sans"/>
              <a:ea typeface="DM Sans"/>
              <a:cs typeface="DM Sans"/>
              <a:sym typeface="DM Sans"/>
            </a:endParaRPr>
          </a:p>
          <a:p>
            <a:pPr indent="0" lvl="0" marL="0" rtl="0" algn="l">
              <a:spcBef>
                <a:spcPts val="0"/>
              </a:spcBef>
              <a:spcAft>
                <a:spcPts val="0"/>
              </a:spcAft>
              <a:buNone/>
            </a:pPr>
            <a:r>
              <a:t/>
            </a:r>
            <a:endParaRPr sz="700">
              <a:solidFill>
                <a:schemeClr val="lt1"/>
              </a:solidFill>
              <a:latin typeface="DM Sans"/>
              <a:ea typeface="DM Sans"/>
              <a:cs typeface="DM Sans"/>
              <a:sym typeface="DM Sans"/>
            </a:endParaRPr>
          </a:p>
          <a:p>
            <a:pPr indent="-273050" lvl="0" marL="142875" rtl="0" algn="l">
              <a:spcBef>
                <a:spcPts val="0"/>
              </a:spcBef>
              <a:spcAft>
                <a:spcPts val="0"/>
              </a:spcAft>
              <a:buClr>
                <a:schemeClr val="lt1"/>
              </a:buClr>
              <a:buSzPts val="700"/>
              <a:buFont typeface="DM Sans"/>
              <a:buChar char="●"/>
            </a:pPr>
            <a:r>
              <a:rPr b="1" lang="en" sz="700">
                <a:solidFill>
                  <a:schemeClr val="lt1"/>
                </a:solidFill>
                <a:latin typeface="DM Sans"/>
                <a:ea typeface="DM Sans"/>
                <a:cs typeface="DM Sans"/>
                <a:sym typeface="DM Sans"/>
              </a:rPr>
              <a:t>Slower convergence</a:t>
            </a:r>
            <a:endParaRPr b="1" sz="700">
              <a:solidFill>
                <a:schemeClr val="lt1"/>
              </a:solidFill>
              <a:latin typeface="DM Sans"/>
              <a:ea typeface="DM Sans"/>
              <a:cs typeface="DM Sans"/>
              <a:sym typeface="DM Sans"/>
            </a:endParaRPr>
          </a:p>
          <a:p>
            <a:pPr indent="0" lvl="0" marL="0" rtl="0" algn="l">
              <a:spcBef>
                <a:spcPts val="0"/>
              </a:spcBef>
              <a:spcAft>
                <a:spcPts val="0"/>
              </a:spcAft>
              <a:buNone/>
            </a:pPr>
            <a:r>
              <a:t/>
            </a:r>
            <a:endParaRPr sz="700">
              <a:solidFill>
                <a:schemeClr val="lt1"/>
              </a:solidFill>
              <a:latin typeface="DM Sans"/>
              <a:ea typeface="DM Sans"/>
              <a:cs typeface="DM Sans"/>
              <a:sym typeface="DM Sans"/>
            </a:endParaRPr>
          </a:p>
          <a:p>
            <a:pPr indent="-273050" lvl="0" marL="457200" rtl="0" algn="l">
              <a:spcBef>
                <a:spcPts val="0"/>
              </a:spcBef>
              <a:spcAft>
                <a:spcPts val="0"/>
              </a:spcAft>
              <a:buClr>
                <a:schemeClr val="lt1"/>
              </a:buClr>
              <a:buSzPts val="700"/>
              <a:buFont typeface="DM Sans"/>
              <a:buChar char="●"/>
            </a:pPr>
            <a:r>
              <a:rPr lang="en" sz="700">
                <a:solidFill>
                  <a:schemeClr val="lt1"/>
                </a:solidFill>
                <a:latin typeface="DM Sans"/>
                <a:ea typeface="DM Sans"/>
                <a:cs typeface="DM Sans"/>
                <a:sym typeface="DM Sans"/>
              </a:rPr>
              <a:t>Because CVaR must be evaluated for many “weak” candidates, the baseline method needs more iterations to approach the optimum.</a:t>
            </a:r>
            <a:endParaRPr sz="700">
              <a:solidFill>
                <a:schemeClr val="lt1"/>
              </a:solidFill>
              <a:latin typeface="DM Sans"/>
              <a:ea typeface="DM Sans"/>
              <a:cs typeface="DM Sans"/>
              <a:sym typeface="DM Sans"/>
            </a:endParaRPr>
          </a:p>
          <a:p>
            <a:pPr indent="0" lvl="0" marL="0" rtl="0" algn="l">
              <a:spcBef>
                <a:spcPts val="0"/>
              </a:spcBef>
              <a:spcAft>
                <a:spcPts val="0"/>
              </a:spcAft>
              <a:buNone/>
            </a:pPr>
            <a:r>
              <a:t/>
            </a:r>
            <a:endParaRPr sz="700">
              <a:solidFill>
                <a:schemeClr val="lt1"/>
              </a:solidFill>
              <a:latin typeface="DM Sans"/>
              <a:ea typeface="DM Sans"/>
              <a:cs typeface="DM Sans"/>
              <a:sym typeface="DM Sans"/>
            </a:endParaRPr>
          </a:p>
          <a:p>
            <a:pPr indent="-273050" lvl="0" marL="457200" rtl="0" algn="l">
              <a:spcBef>
                <a:spcPts val="0"/>
              </a:spcBef>
              <a:spcAft>
                <a:spcPts val="0"/>
              </a:spcAft>
              <a:buClr>
                <a:schemeClr val="lt1"/>
              </a:buClr>
              <a:buSzPts val="700"/>
              <a:buFont typeface="DM Sans"/>
              <a:buChar char="●"/>
            </a:pPr>
            <a:r>
              <a:rPr lang="en" sz="700">
                <a:solidFill>
                  <a:schemeClr val="lt1"/>
                </a:solidFill>
                <a:latin typeface="DM Sans"/>
                <a:ea typeface="DM Sans"/>
                <a:cs typeface="DM Sans"/>
                <a:sym typeface="DM Sans"/>
              </a:rPr>
              <a:t>There is no mechanism to prioritize feasible candidates (those meeting the expected return constraint).</a:t>
            </a:r>
            <a:endParaRPr sz="700">
              <a:solidFill>
                <a:schemeClr val="lt1"/>
              </a:solidFill>
              <a:latin typeface="DM Sans"/>
              <a:ea typeface="DM Sans"/>
              <a:cs typeface="DM Sans"/>
              <a:sym typeface="DM Sans"/>
            </a:endParaRPr>
          </a:p>
          <a:p>
            <a:pPr indent="0" lvl="0" marL="0" rtl="0" algn="l">
              <a:spcBef>
                <a:spcPts val="0"/>
              </a:spcBef>
              <a:spcAft>
                <a:spcPts val="0"/>
              </a:spcAft>
              <a:buNone/>
            </a:pPr>
            <a:r>
              <a:t/>
            </a:r>
            <a:endParaRPr sz="700">
              <a:solidFill>
                <a:schemeClr val="lt1"/>
              </a:solidFill>
              <a:latin typeface="DM Sans"/>
              <a:ea typeface="DM Sans"/>
              <a:cs typeface="DM Sans"/>
              <a:sym typeface="DM Sans"/>
            </a:endParaRPr>
          </a:p>
          <a:p>
            <a:pPr indent="0" lvl="0" marL="0" rtl="0" algn="l">
              <a:spcBef>
                <a:spcPts val="0"/>
              </a:spcBef>
              <a:spcAft>
                <a:spcPts val="0"/>
              </a:spcAft>
              <a:buNone/>
            </a:pPr>
            <a:r>
              <a:t/>
            </a:r>
            <a:endParaRPr sz="700">
              <a:solidFill>
                <a:schemeClr val="lt1"/>
              </a:solidFill>
              <a:latin typeface="DM Sans"/>
              <a:ea typeface="DM Sans"/>
              <a:cs typeface="DM Sans"/>
              <a:sym typeface="DM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73"/>
          <p:cNvSpPr txBox="1"/>
          <p:nvPr>
            <p:ph idx="12" type="sldNum"/>
          </p:nvPr>
        </p:nvSpPr>
        <p:spPr>
          <a:xfrm>
            <a:off x="8227975" y="217725"/>
            <a:ext cx="548700" cy="234000"/>
          </a:xfrm>
          <a:prstGeom prst="rect">
            <a:avLst/>
          </a:prstGeom>
        </p:spPr>
        <p:txBody>
          <a:bodyPr anchorCtr="0" anchor="ctr" bIns="91425" lIns="0" spcFirstLastPara="1" rIns="0"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80" name="Google Shape;580;p73"/>
          <p:cNvSpPr txBox="1"/>
          <p:nvPr>
            <p:ph type="title"/>
          </p:nvPr>
        </p:nvSpPr>
        <p:spPr>
          <a:xfrm>
            <a:off x="1175850" y="660150"/>
            <a:ext cx="6886200" cy="2282700"/>
          </a:xfrm>
          <a:prstGeom prst="rect">
            <a:avLst/>
          </a:prstGeom>
        </p:spPr>
        <p:txBody>
          <a:bodyPr anchorCtr="0" anchor="ctr" bIns="0" lIns="0" spcFirstLastPara="1" rIns="0" wrap="square" tIns="0">
            <a:noAutofit/>
          </a:bodyPr>
          <a:lstStyle/>
          <a:p>
            <a:pPr indent="0" lvl="0" marL="0" marR="203200" rtl="0" algn="ctr">
              <a:spcBef>
                <a:spcPts val="0"/>
              </a:spcBef>
              <a:spcAft>
                <a:spcPts val="0"/>
              </a:spcAft>
              <a:buNone/>
            </a:pPr>
            <a:r>
              <a:rPr lang="en" sz="1400">
                <a:solidFill>
                  <a:srgbClr val="000000"/>
                </a:solidFill>
                <a:latin typeface="Arial"/>
                <a:ea typeface="Arial"/>
                <a:cs typeface="Arial"/>
                <a:sym typeface="Arial"/>
              </a:rPr>
              <a:t>Calculating CVaR is very computationally expensive, since it requires many simulations. On top of that, many portfolio candidates turn out to be irrelevant or infeasible, which means a lot of effort is wasted.</a:t>
            </a:r>
            <a:endParaRPr sz="1400">
              <a:solidFill>
                <a:srgbClr val="000000"/>
              </a:solidFill>
              <a:latin typeface="Arial"/>
              <a:ea typeface="Arial"/>
              <a:cs typeface="Arial"/>
              <a:sym typeface="Arial"/>
            </a:endParaRPr>
          </a:p>
          <a:p>
            <a:pPr indent="0" lvl="0" marL="0" marR="203200" rtl="0" algn="ctr">
              <a:spcBef>
                <a:spcPts val="0"/>
              </a:spcBef>
              <a:spcAft>
                <a:spcPts val="0"/>
              </a:spcAft>
              <a:buNone/>
            </a:pPr>
            <a:r>
              <a:t/>
            </a:r>
            <a:endParaRPr sz="1400">
              <a:solidFill>
                <a:srgbClr val="000000"/>
              </a:solidFill>
              <a:latin typeface="Arial"/>
              <a:ea typeface="Arial"/>
              <a:cs typeface="Arial"/>
              <a:sym typeface="Arial"/>
            </a:endParaRPr>
          </a:p>
          <a:p>
            <a:pPr indent="0" lvl="0" marL="0" marR="203200" rtl="0" algn="ctr">
              <a:spcBef>
                <a:spcPts val="0"/>
              </a:spcBef>
              <a:spcAft>
                <a:spcPts val="0"/>
              </a:spcAft>
              <a:buNone/>
            </a:pPr>
            <a:r>
              <a:rPr lang="en" sz="1400">
                <a:solidFill>
                  <a:srgbClr val="000000"/>
                </a:solidFill>
                <a:latin typeface="Arial"/>
                <a:ea typeface="Arial"/>
                <a:cs typeface="Arial"/>
                <a:sym typeface="Arial"/>
              </a:rPr>
              <a:t>That’s why we need a smarter workflow — one that is efficient in computation and also filters out unpromising candidates before training the Gaussian Process model.</a:t>
            </a:r>
            <a:endParaRPr sz="1400">
              <a:solidFill>
                <a:srgbClr val="000000"/>
              </a:solidFill>
              <a:latin typeface="Arial"/>
              <a:ea typeface="Arial"/>
              <a:cs typeface="Arial"/>
              <a:sym typeface="Arial"/>
            </a:endParaRPr>
          </a:p>
        </p:txBody>
      </p:sp>
      <p:sp>
        <p:nvSpPr>
          <p:cNvPr id="581" name="Google Shape;581;p73"/>
          <p:cNvSpPr txBox="1"/>
          <p:nvPr>
            <p:ph type="title"/>
          </p:nvPr>
        </p:nvSpPr>
        <p:spPr>
          <a:xfrm>
            <a:off x="1495650" y="3432350"/>
            <a:ext cx="6246600" cy="777000"/>
          </a:xfrm>
          <a:prstGeom prst="rect">
            <a:avLst/>
          </a:prstGeom>
        </p:spPr>
        <p:txBody>
          <a:bodyPr anchorCtr="0" anchor="ctr" bIns="0" lIns="0" spcFirstLastPara="1" rIns="0" wrap="square" tIns="0">
            <a:noAutofit/>
          </a:bodyPr>
          <a:lstStyle/>
          <a:p>
            <a:pPr indent="0" lvl="0" marL="0" marR="203200" rtl="0" algn="ctr">
              <a:spcBef>
                <a:spcPts val="0"/>
              </a:spcBef>
              <a:spcAft>
                <a:spcPts val="0"/>
              </a:spcAft>
              <a:buNone/>
            </a:pPr>
            <a:r>
              <a:rPr lang="en" sz="2300"/>
              <a:t>This is exactly the problem the paper tries to solve !</a:t>
            </a:r>
            <a:endParaRPr sz="2300"/>
          </a:p>
          <a:p>
            <a:pPr indent="0" lvl="0" marL="0" marR="203200" rtl="0" algn="ctr">
              <a:spcBef>
                <a:spcPts val="0"/>
              </a:spcBef>
              <a:spcAft>
                <a:spcPts val="0"/>
              </a:spcAft>
              <a:buNone/>
            </a:pPr>
            <a:r>
              <a:t/>
            </a:r>
            <a:endParaRPr sz="2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74"/>
          <p:cNvSpPr txBox="1"/>
          <p:nvPr>
            <p:ph idx="12" type="sldNum"/>
          </p:nvPr>
        </p:nvSpPr>
        <p:spPr>
          <a:xfrm>
            <a:off x="8227975" y="217725"/>
            <a:ext cx="548700" cy="234000"/>
          </a:xfrm>
          <a:prstGeom prst="rect">
            <a:avLst/>
          </a:prstGeom>
        </p:spPr>
        <p:txBody>
          <a:bodyPr anchorCtr="0" anchor="ctr" bIns="91425" lIns="0" spcFirstLastPara="1" rIns="0"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87" name="Google Shape;587;p74"/>
          <p:cNvSpPr txBox="1"/>
          <p:nvPr>
            <p:ph type="title"/>
          </p:nvPr>
        </p:nvSpPr>
        <p:spPr>
          <a:xfrm>
            <a:off x="1128900" y="1895400"/>
            <a:ext cx="6886200" cy="2282700"/>
          </a:xfrm>
          <a:prstGeom prst="rect">
            <a:avLst/>
          </a:prstGeom>
        </p:spPr>
        <p:txBody>
          <a:bodyPr anchorCtr="0" anchor="ctr" bIns="0" lIns="0" spcFirstLastPara="1" rIns="0" wrap="square" tIns="0">
            <a:noAutofit/>
          </a:bodyPr>
          <a:lstStyle/>
          <a:p>
            <a:pPr indent="-298450" lvl="0" marL="457200" marR="203200" rtl="0" algn="l">
              <a:spcBef>
                <a:spcPts val="0"/>
              </a:spcBef>
              <a:spcAft>
                <a:spcPts val="0"/>
              </a:spcAft>
              <a:buClr>
                <a:srgbClr val="000000"/>
              </a:buClr>
              <a:buSzPts val="1100"/>
              <a:buFont typeface="Arial"/>
              <a:buAutoNum type="arabicPeriod"/>
            </a:pPr>
            <a:r>
              <a:rPr b="1" lang="en" sz="1100">
                <a:solidFill>
                  <a:srgbClr val="000000"/>
                </a:solidFill>
                <a:latin typeface="Arial"/>
                <a:ea typeface="Arial"/>
                <a:cs typeface="Arial"/>
                <a:sym typeface="Arial"/>
              </a:rPr>
              <a:t>Reduce CVaR evaluations</a:t>
            </a:r>
            <a:endParaRPr b="1" sz="1100">
              <a:solidFill>
                <a:srgbClr val="000000"/>
              </a:solidFill>
              <a:latin typeface="Arial"/>
              <a:ea typeface="Arial"/>
              <a:cs typeface="Arial"/>
              <a:sym typeface="Arial"/>
            </a:endParaRPr>
          </a:p>
          <a:p>
            <a:pPr indent="0" lvl="0" marL="457200" marR="203200" rtl="0" algn="l">
              <a:spcBef>
                <a:spcPts val="0"/>
              </a:spcBef>
              <a:spcAft>
                <a:spcPts val="0"/>
              </a:spcAft>
              <a:buNone/>
            </a:pPr>
            <a:r>
              <a:t/>
            </a:r>
            <a:endParaRPr sz="1100">
              <a:solidFill>
                <a:srgbClr val="000000"/>
              </a:solidFill>
              <a:latin typeface="Arial"/>
              <a:ea typeface="Arial"/>
              <a:cs typeface="Arial"/>
              <a:sym typeface="Arial"/>
            </a:endParaRPr>
          </a:p>
          <a:p>
            <a:pPr indent="-298450" lvl="0" marL="685800" marR="203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Avoid computing CVaR for every random candidate.</a:t>
            </a:r>
            <a:endParaRPr sz="1100">
              <a:solidFill>
                <a:srgbClr val="000000"/>
              </a:solidFill>
              <a:latin typeface="Arial"/>
              <a:ea typeface="Arial"/>
              <a:cs typeface="Arial"/>
              <a:sym typeface="Arial"/>
            </a:endParaRPr>
          </a:p>
          <a:p>
            <a:pPr indent="0" lvl="0" marL="457200" marR="203200" rtl="0" algn="l">
              <a:spcBef>
                <a:spcPts val="0"/>
              </a:spcBef>
              <a:spcAft>
                <a:spcPts val="0"/>
              </a:spcAft>
              <a:buNone/>
            </a:pPr>
            <a:r>
              <a:t/>
            </a:r>
            <a:endParaRPr sz="1100">
              <a:solidFill>
                <a:srgbClr val="000000"/>
              </a:solidFill>
              <a:latin typeface="Arial"/>
              <a:ea typeface="Arial"/>
              <a:cs typeface="Arial"/>
              <a:sym typeface="Arial"/>
            </a:endParaRPr>
          </a:p>
          <a:p>
            <a:pPr indent="-298450" lvl="0" marL="685800" marR="203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Instead, use a surrogate model (Gaussian Process) to approximate risk.</a:t>
            </a:r>
            <a:endParaRPr sz="1100">
              <a:solidFill>
                <a:srgbClr val="000000"/>
              </a:solidFill>
              <a:latin typeface="Arial"/>
              <a:ea typeface="Arial"/>
              <a:cs typeface="Arial"/>
              <a:sym typeface="Arial"/>
            </a:endParaRPr>
          </a:p>
          <a:p>
            <a:pPr indent="0" lvl="0" marL="457200" marR="203200" rtl="0" algn="l">
              <a:spcBef>
                <a:spcPts val="0"/>
              </a:spcBef>
              <a:spcAft>
                <a:spcPts val="0"/>
              </a:spcAft>
              <a:buNone/>
            </a:pPr>
            <a:r>
              <a:t/>
            </a:r>
            <a:endParaRPr sz="1100">
              <a:solidFill>
                <a:srgbClr val="000000"/>
              </a:solidFill>
              <a:latin typeface="Arial"/>
              <a:ea typeface="Arial"/>
              <a:cs typeface="Arial"/>
              <a:sym typeface="Arial"/>
            </a:endParaRPr>
          </a:p>
          <a:p>
            <a:pPr indent="-298450" lvl="0" marL="457200" marR="203200" rtl="0" algn="l">
              <a:spcBef>
                <a:spcPts val="0"/>
              </a:spcBef>
              <a:spcAft>
                <a:spcPts val="0"/>
              </a:spcAft>
              <a:buClr>
                <a:srgbClr val="000000"/>
              </a:buClr>
              <a:buSzPts val="1100"/>
              <a:buFont typeface="Arial"/>
              <a:buAutoNum type="arabicPeriod"/>
            </a:pPr>
            <a:r>
              <a:rPr b="1" lang="en" sz="1100">
                <a:solidFill>
                  <a:srgbClr val="000000"/>
                </a:solidFill>
                <a:latin typeface="Arial"/>
                <a:ea typeface="Arial"/>
                <a:cs typeface="Arial"/>
                <a:sym typeface="Arial"/>
              </a:rPr>
              <a:t>Two-Stage Filtering</a:t>
            </a:r>
            <a:endParaRPr b="1" sz="1100">
              <a:solidFill>
                <a:srgbClr val="000000"/>
              </a:solidFill>
              <a:latin typeface="Arial"/>
              <a:ea typeface="Arial"/>
              <a:cs typeface="Arial"/>
              <a:sym typeface="Arial"/>
            </a:endParaRPr>
          </a:p>
          <a:p>
            <a:pPr indent="0" lvl="0" marL="457200" marR="203200" rtl="0" algn="l">
              <a:spcBef>
                <a:spcPts val="0"/>
              </a:spcBef>
              <a:spcAft>
                <a:spcPts val="0"/>
              </a:spcAft>
              <a:buNone/>
            </a:pPr>
            <a:r>
              <a:t/>
            </a:r>
            <a:endParaRPr sz="1100">
              <a:solidFill>
                <a:srgbClr val="000000"/>
              </a:solidFill>
              <a:latin typeface="Arial"/>
              <a:ea typeface="Arial"/>
              <a:cs typeface="Arial"/>
              <a:sym typeface="Arial"/>
            </a:endParaRPr>
          </a:p>
          <a:p>
            <a:pPr indent="-298450" lvl="0" marL="685800" marR="203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Stage 1: Check feasibility via expected return bounds → discard infeasible portfolios early.</a:t>
            </a:r>
            <a:endParaRPr sz="1100">
              <a:solidFill>
                <a:srgbClr val="000000"/>
              </a:solidFill>
              <a:latin typeface="Arial"/>
              <a:ea typeface="Arial"/>
              <a:cs typeface="Arial"/>
              <a:sym typeface="Arial"/>
            </a:endParaRPr>
          </a:p>
          <a:p>
            <a:pPr indent="-228600" lvl="0" marL="685800" marR="203200" rtl="0" algn="l">
              <a:spcBef>
                <a:spcPts val="0"/>
              </a:spcBef>
              <a:spcAft>
                <a:spcPts val="0"/>
              </a:spcAft>
              <a:buNone/>
            </a:pPr>
            <a:r>
              <a:t/>
            </a:r>
            <a:endParaRPr sz="1100">
              <a:solidFill>
                <a:srgbClr val="000000"/>
              </a:solidFill>
              <a:latin typeface="Arial"/>
              <a:ea typeface="Arial"/>
              <a:cs typeface="Arial"/>
              <a:sym typeface="Arial"/>
            </a:endParaRPr>
          </a:p>
          <a:p>
            <a:pPr indent="-298450" lvl="0" marL="685800" marR="203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Stage 2: Only compute CVaR for candidates likely to satisfy constraints.</a:t>
            </a:r>
            <a:endParaRPr sz="1100">
              <a:solidFill>
                <a:srgbClr val="000000"/>
              </a:solidFill>
              <a:latin typeface="Arial"/>
              <a:ea typeface="Arial"/>
              <a:cs typeface="Arial"/>
              <a:sym typeface="Arial"/>
            </a:endParaRPr>
          </a:p>
          <a:p>
            <a:pPr indent="0" lvl="0" marL="457200" marR="203200" rtl="0" algn="l">
              <a:spcBef>
                <a:spcPts val="0"/>
              </a:spcBef>
              <a:spcAft>
                <a:spcPts val="0"/>
              </a:spcAft>
              <a:buNone/>
            </a:pPr>
            <a:r>
              <a:t/>
            </a:r>
            <a:endParaRPr sz="1100">
              <a:solidFill>
                <a:srgbClr val="000000"/>
              </a:solidFill>
              <a:latin typeface="Arial"/>
              <a:ea typeface="Arial"/>
              <a:cs typeface="Arial"/>
              <a:sym typeface="Arial"/>
            </a:endParaRPr>
          </a:p>
          <a:p>
            <a:pPr indent="-298450" lvl="0" marL="457200" marR="203200" rtl="0" algn="l">
              <a:spcBef>
                <a:spcPts val="0"/>
              </a:spcBef>
              <a:spcAft>
                <a:spcPts val="0"/>
              </a:spcAft>
              <a:buClr>
                <a:srgbClr val="000000"/>
              </a:buClr>
              <a:buSzPts val="1100"/>
              <a:buFont typeface="Arial"/>
              <a:buAutoNum type="arabicPeriod"/>
            </a:pPr>
            <a:r>
              <a:rPr b="1" lang="en" sz="1100">
                <a:solidFill>
                  <a:srgbClr val="000000"/>
                </a:solidFill>
                <a:latin typeface="Arial"/>
                <a:ea typeface="Arial"/>
                <a:cs typeface="Arial"/>
                <a:sym typeface="Arial"/>
              </a:rPr>
              <a:t>Smarter Acquisition Function</a:t>
            </a:r>
            <a:endParaRPr b="1" sz="1100">
              <a:solidFill>
                <a:srgbClr val="000000"/>
              </a:solidFill>
              <a:latin typeface="Arial"/>
              <a:ea typeface="Arial"/>
              <a:cs typeface="Arial"/>
              <a:sym typeface="Arial"/>
            </a:endParaRPr>
          </a:p>
          <a:p>
            <a:pPr indent="0" lvl="0" marL="457200" marR="203200" rtl="0" algn="l">
              <a:spcBef>
                <a:spcPts val="0"/>
              </a:spcBef>
              <a:spcAft>
                <a:spcPts val="0"/>
              </a:spcAft>
              <a:buNone/>
            </a:pPr>
            <a:r>
              <a:t/>
            </a:r>
            <a:endParaRPr sz="1100">
              <a:solidFill>
                <a:srgbClr val="000000"/>
              </a:solidFill>
              <a:latin typeface="Arial"/>
              <a:ea typeface="Arial"/>
              <a:cs typeface="Arial"/>
              <a:sym typeface="Arial"/>
            </a:endParaRPr>
          </a:p>
          <a:p>
            <a:pPr indent="-298450" lvl="0" marL="685800" marR="203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Move beyond plain EI (Expected Improvement).</a:t>
            </a:r>
            <a:endParaRPr sz="1100">
              <a:solidFill>
                <a:srgbClr val="000000"/>
              </a:solidFill>
              <a:latin typeface="Arial"/>
              <a:ea typeface="Arial"/>
              <a:cs typeface="Arial"/>
              <a:sym typeface="Arial"/>
            </a:endParaRPr>
          </a:p>
          <a:p>
            <a:pPr indent="-228600" lvl="0" marL="685800" marR="203200" rtl="0" algn="l">
              <a:spcBef>
                <a:spcPts val="0"/>
              </a:spcBef>
              <a:spcAft>
                <a:spcPts val="0"/>
              </a:spcAft>
              <a:buNone/>
            </a:pPr>
            <a:r>
              <a:t/>
            </a:r>
            <a:endParaRPr sz="1100">
              <a:solidFill>
                <a:srgbClr val="000000"/>
              </a:solidFill>
              <a:latin typeface="Arial"/>
              <a:ea typeface="Arial"/>
              <a:cs typeface="Arial"/>
              <a:sym typeface="Arial"/>
            </a:endParaRPr>
          </a:p>
          <a:p>
            <a:pPr indent="-298450" lvl="0" marL="685800" marR="203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Use constraint-aware weighting (ACW-EI) to prioritize feasible portfolios near the return boundary.</a:t>
            </a:r>
            <a:endParaRPr sz="1100">
              <a:solidFill>
                <a:srgbClr val="000000"/>
              </a:solidFill>
              <a:latin typeface="Arial"/>
              <a:ea typeface="Arial"/>
              <a:cs typeface="Arial"/>
              <a:sym typeface="Arial"/>
            </a:endParaRPr>
          </a:p>
        </p:txBody>
      </p:sp>
      <p:sp>
        <p:nvSpPr>
          <p:cNvPr id="588" name="Google Shape;588;p74"/>
          <p:cNvSpPr txBox="1"/>
          <p:nvPr>
            <p:ph type="title"/>
          </p:nvPr>
        </p:nvSpPr>
        <p:spPr>
          <a:xfrm>
            <a:off x="1341775" y="677600"/>
            <a:ext cx="6246600" cy="777000"/>
          </a:xfrm>
          <a:prstGeom prst="rect">
            <a:avLst/>
          </a:prstGeom>
        </p:spPr>
        <p:txBody>
          <a:bodyPr anchorCtr="0" anchor="ctr" bIns="0" lIns="0" spcFirstLastPara="1" rIns="0" wrap="square" tIns="0">
            <a:noAutofit/>
          </a:bodyPr>
          <a:lstStyle/>
          <a:p>
            <a:pPr indent="0" lvl="0" marL="0" marR="203200" rtl="0" algn="ctr">
              <a:spcBef>
                <a:spcPts val="0"/>
              </a:spcBef>
              <a:spcAft>
                <a:spcPts val="0"/>
              </a:spcAft>
              <a:buNone/>
            </a:pPr>
            <a:r>
              <a:rPr lang="en" sz="2300"/>
              <a:t>How can we solve it smarter?</a:t>
            </a:r>
            <a:endParaRPr sz="23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75"/>
          <p:cNvSpPr/>
          <p:nvPr/>
        </p:nvSpPr>
        <p:spPr>
          <a:xfrm>
            <a:off x="476250" y="2846425"/>
            <a:ext cx="2598000" cy="172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94" name="Google Shape;594;p75"/>
          <p:cNvSpPr txBox="1"/>
          <p:nvPr>
            <p:ph idx="12" type="sldNum"/>
          </p:nvPr>
        </p:nvSpPr>
        <p:spPr>
          <a:xfrm>
            <a:off x="8227975" y="217725"/>
            <a:ext cx="548700" cy="234000"/>
          </a:xfrm>
          <a:prstGeom prst="rect">
            <a:avLst/>
          </a:prstGeom>
        </p:spPr>
        <p:txBody>
          <a:bodyPr anchorCtr="0" anchor="ctr" bIns="91425" lIns="0" spcFirstLastPara="1" rIns="0"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95" name="Google Shape;595;p75"/>
          <p:cNvSpPr txBox="1"/>
          <p:nvPr/>
        </p:nvSpPr>
        <p:spPr>
          <a:xfrm>
            <a:off x="444250" y="157970"/>
            <a:ext cx="8164500" cy="50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DM Sans"/>
                <a:ea typeface="DM Sans"/>
                <a:cs typeface="DM Sans"/>
                <a:sym typeface="DM Sans"/>
              </a:rPr>
              <a:t>Workflow: Bayesian Optimization </a:t>
            </a:r>
            <a:r>
              <a:rPr b="1" lang="en">
                <a:solidFill>
                  <a:schemeClr val="lt1"/>
                </a:solidFill>
                <a:latin typeface="DM Sans"/>
                <a:ea typeface="DM Sans"/>
                <a:cs typeface="DM Sans"/>
                <a:sym typeface="DM Sans"/>
              </a:rPr>
              <a:t>Two-Stage Filtering + Active Constraint Weighting</a:t>
            </a:r>
            <a:endParaRPr b="1">
              <a:solidFill>
                <a:schemeClr val="lt1"/>
              </a:solidFill>
              <a:latin typeface="DM Sans"/>
              <a:ea typeface="DM Sans"/>
              <a:cs typeface="DM Sans"/>
              <a:sym typeface="DM Sans"/>
            </a:endParaRPr>
          </a:p>
        </p:txBody>
      </p:sp>
      <p:sp>
        <p:nvSpPr>
          <p:cNvPr id="596" name="Google Shape;596;p75"/>
          <p:cNvSpPr txBox="1"/>
          <p:nvPr/>
        </p:nvSpPr>
        <p:spPr>
          <a:xfrm>
            <a:off x="236950" y="1120200"/>
            <a:ext cx="2241000" cy="681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400"/>
              </a:spcBef>
              <a:spcAft>
                <a:spcPts val="0"/>
              </a:spcAft>
              <a:buNone/>
            </a:pPr>
            <a:r>
              <a:rPr b="1" lang="en" sz="700"/>
              <a:t>Set Parameters</a:t>
            </a:r>
            <a:endParaRPr b="1" sz="700"/>
          </a:p>
          <a:p>
            <a:pPr indent="-273050" lvl="0" marL="457200" rtl="0" algn="l">
              <a:lnSpc>
                <a:spcPct val="100000"/>
              </a:lnSpc>
              <a:spcBef>
                <a:spcPts val="1200"/>
              </a:spcBef>
              <a:spcAft>
                <a:spcPts val="0"/>
              </a:spcAft>
              <a:buSzPts val="700"/>
              <a:buChar char="●"/>
            </a:pPr>
            <a:r>
              <a:rPr lang="en" sz="700"/>
              <a:t>Choose </a:t>
            </a:r>
            <a:r>
              <a:rPr b="1" lang="en" sz="700"/>
              <a:t>risk level (α)</a:t>
            </a:r>
            <a:r>
              <a:rPr lang="en" sz="700"/>
              <a:t>, e.g. 95%.</a:t>
            </a:r>
            <a:br>
              <a:rPr lang="en" sz="700"/>
            </a:br>
            <a:endParaRPr sz="700"/>
          </a:p>
          <a:p>
            <a:pPr indent="-273050" lvl="0" marL="457200" rtl="0" algn="l">
              <a:lnSpc>
                <a:spcPct val="100000"/>
              </a:lnSpc>
              <a:spcBef>
                <a:spcPts val="0"/>
              </a:spcBef>
              <a:spcAft>
                <a:spcPts val="0"/>
              </a:spcAft>
              <a:buSzPts val="700"/>
              <a:buChar char="●"/>
            </a:pPr>
            <a:r>
              <a:rPr lang="en" sz="700"/>
              <a:t>Define </a:t>
            </a:r>
            <a:r>
              <a:rPr b="1" lang="en" sz="700"/>
              <a:t>minimum return (R_MIN)</a:t>
            </a:r>
            <a:r>
              <a:rPr lang="en" sz="700"/>
              <a:t>, e.g. 9%.</a:t>
            </a:r>
            <a:br>
              <a:rPr lang="en" sz="700"/>
            </a:br>
            <a:endParaRPr sz="700"/>
          </a:p>
          <a:p>
            <a:pPr indent="-273050" lvl="0" marL="457200" rtl="0" algn="l">
              <a:lnSpc>
                <a:spcPct val="100000"/>
              </a:lnSpc>
              <a:spcBef>
                <a:spcPts val="0"/>
              </a:spcBef>
              <a:spcAft>
                <a:spcPts val="0"/>
              </a:spcAft>
              <a:buSzPts val="700"/>
              <a:buChar char="●"/>
            </a:pPr>
            <a:r>
              <a:rPr lang="en" sz="700"/>
              <a:t>Define </a:t>
            </a:r>
            <a:r>
              <a:rPr b="1" lang="en" sz="700"/>
              <a:t>upper return bound (R_MAX)</a:t>
            </a:r>
            <a:r>
              <a:rPr lang="en" sz="700"/>
              <a:t> (typically 105–110% of R_MIN).</a:t>
            </a:r>
            <a:br>
              <a:rPr lang="en" sz="700"/>
            </a:br>
            <a:endParaRPr sz="700"/>
          </a:p>
          <a:p>
            <a:pPr indent="0" lvl="0" marL="0" rtl="0" algn="l">
              <a:spcBef>
                <a:spcPts val="1200"/>
              </a:spcBef>
              <a:spcAft>
                <a:spcPts val="0"/>
              </a:spcAft>
              <a:buNone/>
            </a:pPr>
            <a:r>
              <a:t/>
            </a:r>
            <a:endParaRPr sz="700">
              <a:solidFill>
                <a:schemeClr val="lt1"/>
              </a:solidFill>
              <a:latin typeface="DM Sans"/>
              <a:ea typeface="DM Sans"/>
              <a:cs typeface="DM Sans"/>
              <a:sym typeface="DM Sans"/>
            </a:endParaRPr>
          </a:p>
        </p:txBody>
      </p:sp>
      <p:sp>
        <p:nvSpPr>
          <p:cNvPr id="597" name="Google Shape;597;p75"/>
          <p:cNvSpPr txBox="1"/>
          <p:nvPr/>
        </p:nvSpPr>
        <p:spPr>
          <a:xfrm>
            <a:off x="2999950" y="1063525"/>
            <a:ext cx="2241000" cy="681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1400"/>
              </a:spcBef>
              <a:spcAft>
                <a:spcPts val="0"/>
              </a:spcAft>
              <a:buNone/>
            </a:pPr>
            <a:r>
              <a:rPr b="1" lang="en" sz="700"/>
              <a:t>Initial Design</a:t>
            </a:r>
            <a:endParaRPr b="1" sz="700"/>
          </a:p>
          <a:p>
            <a:pPr indent="-273050" lvl="0" marL="457200" rtl="0" algn="l">
              <a:lnSpc>
                <a:spcPct val="100000"/>
              </a:lnSpc>
              <a:spcBef>
                <a:spcPts val="1200"/>
              </a:spcBef>
              <a:spcAft>
                <a:spcPts val="0"/>
              </a:spcAft>
              <a:buSzPts val="700"/>
              <a:buChar char="●"/>
            </a:pPr>
            <a:r>
              <a:rPr lang="en" sz="700"/>
              <a:t>Generate a few </a:t>
            </a:r>
            <a:r>
              <a:rPr b="1" lang="en" sz="700"/>
              <a:t>random portfolios</a:t>
            </a:r>
            <a:r>
              <a:rPr lang="en" sz="700"/>
              <a:t> (different allocations).</a:t>
            </a:r>
            <a:br>
              <a:rPr lang="en" sz="700"/>
            </a:br>
            <a:endParaRPr sz="700"/>
          </a:p>
          <a:p>
            <a:pPr indent="-273050" lvl="0" marL="457200" rtl="0" algn="l">
              <a:lnSpc>
                <a:spcPct val="100000"/>
              </a:lnSpc>
              <a:spcBef>
                <a:spcPts val="0"/>
              </a:spcBef>
              <a:spcAft>
                <a:spcPts val="0"/>
              </a:spcAft>
              <a:buSzPts val="700"/>
              <a:buChar char="●"/>
            </a:pPr>
            <a:r>
              <a:rPr lang="en" sz="700"/>
              <a:t>Compute </a:t>
            </a:r>
            <a:r>
              <a:rPr b="1" lang="en" sz="700"/>
              <a:t>expected return</a:t>
            </a:r>
            <a:r>
              <a:rPr lang="en" sz="700"/>
              <a:t> for each.</a:t>
            </a:r>
            <a:br>
              <a:rPr lang="en" sz="700"/>
            </a:br>
            <a:endParaRPr sz="700"/>
          </a:p>
          <a:p>
            <a:pPr indent="-273050" lvl="0" marL="457200" rtl="0" algn="l">
              <a:lnSpc>
                <a:spcPct val="100000"/>
              </a:lnSpc>
              <a:spcBef>
                <a:spcPts val="0"/>
              </a:spcBef>
              <a:spcAft>
                <a:spcPts val="0"/>
              </a:spcAft>
              <a:buSzPts val="700"/>
              <a:buChar char="●"/>
            </a:pPr>
            <a:r>
              <a:rPr b="1" lang="en" sz="700"/>
              <a:t>Filter</a:t>
            </a:r>
            <a:r>
              <a:rPr lang="en" sz="700"/>
              <a:t>: keep only those within [R_MIN, R_MAX].</a:t>
            </a:r>
            <a:br>
              <a:rPr lang="en" sz="700"/>
            </a:br>
            <a:endParaRPr sz="700"/>
          </a:p>
          <a:p>
            <a:pPr indent="-273050" lvl="0" marL="457200" rtl="0" algn="l">
              <a:lnSpc>
                <a:spcPct val="100000"/>
              </a:lnSpc>
              <a:spcBef>
                <a:spcPts val="0"/>
              </a:spcBef>
              <a:spcAft>
                <a:spcPts val="0"/>
              </a:spcAft>
              <a:buSzPts val="700"/>
              <a:buChar char="●"/>
            </a:pPr>
            <a:r>
              <a:rPr lang="en" sz="700"/>
              <a:t>For those that pass → compute </a:t>
            </a:r>
            <a:r>
              <a:rPr b="1" lang="en" sz="700"/>
              <a:t>CVaR</a:t>
            </a:r>
            <a:r>
              <a:rPr lang="en" sz="700"/>
              <a:t> (expensive step).</a:t>
            </a:r>
            <a:endParaRPr sz="700"/>
          </a:p>
          <a:p>
            <a:pPr indent="0" lvl="0" marL="0" rtl="0" algn="l">
              <a:lnSpc>
                <a:spcPct val="100000"/>
              </a:lnSpc>
              <a:spcBef>
                <a:spcPts val="1200"/>
              </a:spcBef>
              <a:spcAft>
                <a:spcPts val="0"/>
              </a:spcAft>
              <a:buNone/>
            </a:pPr>
            <a:r>
              <a:t/>
            </a:r>
            <a:endParaRPr b="1" sz="700"/>
          </a:p>
        </p:txBody>
      </p:sp>
      <p:sp>
        <p:nvSpPr>
          <p:cNvPr id="598" name="Google Shape;598;p75"/>
          <p:cNvSpPr txBox="1"/>
          <p:nvPr/>
        </p:nvSpPr>
        <p:spPr>
          <a:xfrm>
            <a:off x="5588400" y="1063529"/>
            <a:ext cx="2241000" cy="681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1400"/>
              </a:spcBef>
              <a:spcAft>
                <a:spcPts val="0"/>
              </a:spcAft>
              <a:buNone/>
            </a:pPr>
            <a:r>
              <a:rPr b="1" lang="en" sz="700"/>
              <a:t>Smart Candidate Selection</a:t>
            </a:r>
            <a:endParaRPr b="1" sz="700"/>
          </a:p>
          <a:p>
            <a:pPr indent="-273050" lvl="0" marL="457200" rtl="0" algn="l">
              <a:lnSpc>
                <a:spcPct val="100000"/>
              </a:lnSpc>
              <a:spcBef>
                <a:spcPts val="1200"/>
              </a:spcBef>
              <a:spcAft>
                <a:spcPts val="0"/>
              </a:spcAft>
              <a:buSzPts val="700"/>
              <a:buChar char="●"/>
            </a:pPr>
            <a:r>
              <a:rPr lang="en" sz="700"/>
              <a:t>Use a </a:t>
            </a:r>
            <a:r>
              <a:rPr b="1" lang="en" sz="700"/>
              <a:t>Gaussian Process (GP)</a:t>
            </a:r>
            <a:r>
              <a:rPr lang="en" sz="700"/>
              <a:t> to model the relationship between portfolio weights → return &amp; CVaR.</a:t>
            </a:r>
            <a:br>
              <a:rPr lang="en" sz="700"/>
            </a:br>
            <a:endParaRPr sz="700"/>
          </a:p>
          <a:p>
            <a:pPr indent="-273050" lvl="0" marL="457200" rtl="0" algn="l">
              <a:lnSpc>
                <a:spcPct val="100000"/>
              </a:lnSpc>
              <a:spcBef>
                <a:spcPts val="0"/>
              </a:spcBef>
              <a:spcAft>
                <a:spcPts val="0"/>
              </a:spcAft>
              <a:buSzPts val="700"/>
              <a:buChar char="●"/>
            </a:pPr>
            <a:r>
              <a:rPr lang="en" sz="700"/>
              <a:t>Predict </a:t>
            </a:r>
            <a:r>
              <a:rPr b="1" lang="en" sz="700"/>
              <a:t>mean &amp; uncertainty</a:t>
            </a:r>
            <a:r>
              <a:rPr lang="en" sz="700"/>
              <a:t> for new candidates.</a:t>
            </a:r>
            <a:br>
              <a:rPr lang="en" sz="700"/>
            </a:br>
            <a:endParaRPr sz="700"/>
          </a:p>
          <a:p>
            <a:pPr indent="-273050" lvl="0" marL="457200" rtl="0" algn="l">
              <a:lnSpc>
                <a:spcPct val="100000"/>
              </a:lnSpc>
              <a:spcBef>
                <a:spcPts val="0"/>
              </a:spcBef>
              <a:spcAft>
                <a:spcPts val="0"/>
              </a:spcAft>
              <a:buSzPts val="700"/>
              <a:buChar char="●"/>
            </a:pPr>
            <a:r>
              <a:rPr lang="en" sz="700"/>
              <a:t>Calculate </a:t>
            </a:r>
            <a:r>
              <a:rPr b="1" lang="en" sz="700"/>
              <a:t>Expected Improvement (EI)</a:t>
            </a:r>
            <a:r>
              <a:rPr lang="en" sz="700"/>
              <a:t> = probability a candidate outperforms the current best.</a:t>
            </a:r>
            <a:br>
              <a:rPr lang="en" sz="700"/>
            </a:br>
            <a:endParaRPr sz="700"/>
          </a:p>
          <a:p>
            <a:pPr indent="-273050" lvl="0" marL="457200" rtl="0" algn="l">
              <a:lnSpc>
                <a:spcPct val="100000"/>
              </a:lnSpc>
              <a:spcBef>
                <a:spcPts val="0"/>
              </a:spcBef>
              <a:spcAft>
                <a:spcPts val="0"/>
              </a:spcAft>
              <a:buSzPts val="700"/>
              <a:buChar char="●"/>
            </a:pPr>
            <a:r>
              <a:rPr lang="en" sz="700"/>
              <a:t>Add weights for feasibility: prioritize candidates that are both feasible and near the return boundary (</a:t>
            </a:r>
            <a:r>
              <a:rPr b="1" lang="en" sz="700"/>
              <a:t>ACW-EI</a:t>
            </a:r>
            <a:r>
              <a:rPr lang="en" sz="700"/>
              <a:t>).</a:t>
            </a:r>
            <a:br>
              <a:rPr lang="en" sz="700"/>
            </a:br>
            <a:endParaRPr sz="700"/>
          </a:p>
          <a:p>
            <a:pPr indent="-273050" lvl="0" marL="457200" rtl="0" algn="l">
              <a:lnSpc>
                <a:spcPct val="100000"/>
              </a:lnSpc>
              <a:spcBef>
                <a:spcPts val="0"/>
              </a:spcBef>
              <a:spcAft>
                <a:spcPts val="0"/>
              </a:spcAft>
              <a:buSzPts val="700"/>
              <a:buChar char="●"/>
            </a:pPr>
            <a:r>
              <a:rPr lang="en" sz="700"/>
              <a:t>Select the best candidate → check expected return → if feasible, compute CVaR.</a:t>
            </a:r>
            <a:endParaRPr sz="700"/>
          </a:p>
          <a:p>
            <a:pPr indent="0" lvl="0" marL="0" rtl="0" algn="l">
              <a:lnSpc>
                <a:spcPct val="100000"/>
              </a:lnSpc>
              <a:spcBef>
                <a:spcPts val="1200"/>
              </a:spcBef>
              <a:spcAft>
                <a:spcPts val="0"/>
              </a:spcAft>
              <a:buNone/>
            </a:pPr>
            <a:r>
              <a:t/>
            </a:r>
            <a:endParaRPr b="1" sz="700"/>
          </a:p>
        </p:txBody>
      </p:sp>
      <p:sp>
        <p:nvSpPr>
          <p:cNvPr id="599" name="Google Shape;599;p75"/>
          <p:cNvSpPr/>
          <p:nvPr/>
        </p:nvSpPr>
        <p:spPr>
          <a:xfrm>
            <a:off x="1210150" y="587388"/>
            <a:ext cx="424500" cy="355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00" name="Google Shape;600;p75"/>
          <p:cNvSpPr/>
          <p:nvPr/>
        </p:nvSpPr>
        <p:spPr>
          <a:xfrm>
            <a:off x="6581438" y="597247"/>
            <a:ext cx="424500" cy="355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01" name="Google Shape;601;p75"/>
          <p:cNvSpPr/>
          <p:nvPr/>
        </p:nvSpPr>
        <p:spPr>
          <a:xfrm>
            <a:off x="3850408" y="597260"/>
            <a:ext cx="424500" cy="355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cxnSp>
        <p:nvCxnSpPr>
          <p:cNvPr id="602" name="Google Shape;602;p75"/>
          <p:cNvCxnSpPr>
            <a:stCxn id="599" idx="6"/>
            <a:endCxn id="601" idx="2"/>
          </p:cNvCxnSpPr>
          <p:nvPr/>
        </p:nvCxnSpPr>
        <p:spPr>
          <a:xfrm>
            <a:off x="1634650" y="764988"/>
            <a:ext cx="2215800" cy="9900"/>
          </a:xfrm>
          <a:prstGeom prst="straightConnector1">
            <a:avLst/>
          </a:prstGeom>
          <a:noFill/>
          <a:ln cap="flat" cmpd="sng" w="9525">
            <a:solidFill>
              <a:schemeClr val="dk2"/>
            </a:solidFill>
            <a:prstDash val="solid"/>
            <a:round/>
            <a:headEnd len="med" w="med" type="none"/>
            <a:tailEnd len="med" w="med" type="none"/>
          </a:ln>
        </p:spPr>
      </p:cxnSp>
      <p:cxnSp>
        <p:nvCxnSpPr>
          <p:cNvPr id="603" name="Google Shape;603;p75"/>
          <p:cNvCxnSpPr>
            <a:stCxn id="601" idx="6"/>
            <a:endCxn id="600" idx="2"/>
          </p:cNvCxnSpPr>
          <p:nvPr/>
        </p:nvCxnSpPr>
        <p:spPr>
          <a:xfrm>
            <a:off x="4274908" y="774860"/>
            <a:ext cx="2306400" cy="0"/>
          </a:xfrm>
          <a:prstGeom prst="straightConnector1">
            <a:avLst/>
          </a:prstGeom>
          <a:noFill/>
          <a:ln cap="flat" cmpd="sng" w="9525">
            <a:solidFill>
              <a:schemeClr val="dk2"/>
            </a:solidFill>
            <a:prstDash val="solid"/>
            <a:round/>
            <a:headEnd len="med" w="med" type="none"/>
            <a:tailEnd len="med" w="med" type="none"/>
          </a:ln>
        </p:spPr>
      </p:cxnSp>
      <p:sp>
        <p:nvSpPr>
          <p:cNvPr id="604" name="Google Shape;604;p75"/>
          <p:cNvSpPr txBox="1"/>
          <p:nvPr/>
        </p:nvSpPr>
        <p:spPr>
          <a:xfrm>
            <a:off x="1148050" y="587400"/>
            <a:ext cx="548700" cy="35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DM Sans"/>
                <a:ea typeface="DM Sans"/>
                <a:cs typeface="DM Sans"/>
                <a:sym typeface="DM Sans"/>
              </a:rPr>
              <a:t>Step 1</a:t>
            </a:r>
            <a:endParaRPr sz="700">
              <a:solidFill>
                <a:schemeClr val="lt1"/>
              </a:solidFill>
              <a:latin typeface="DM Sans"/>
              <a:ea typeface="DM Sans"/>
              <a:cs typeface="DM Sans"/>
              <a:sym typeface="DM Sans"/>
            </a:endParaRPr>
          </a:p>
        </p:txBody>
      </p:sp>
      <p:sp>
        <p:nvSpPr>
          <p:cNvPr id="605" name="Google Shape;605;p75"/>
          <p:cNvSpPr txBox="1"/>
          <p:nvPr/>
        </p:nvSpPr>
        <p:spPr>
          <a:xfrm>
            <a:off x="3786875" y="587400"/>
            <a:ext cx="548700" cy="35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DM Sans"/>
                <a:ea typeface="DM Sans"/>
                <a:cs typeface="DM Sans"/>
                <a:sym typeface="DM Sans"/>
              </a:rPr>
              <a:t>Step 2</a:t>
            </a:r>
            <a:endParaRPr sz="700">
              <a:solidFill>
                <a:schemeClr val="lt1"/>
              </a:solidFill>
              <a:latin typeface="DM Sans"/>
              <a:ea typeface="DM Sans"/>
              <a:cs typeface="DM Sans"/>
              <a:sym typeface="DM Sans"/>
            </a:endParaRPr>
          </a:p>
        </p:txBody>
      </p:sp>
      <p:sp>
        <p:nvSpPr>
          <p:cNvPr id="606" name="Google Shape;606;p75"/>
          <p:cNvSpPr txBox="1"/>
          <p:nvPr/>
        </p:nvSpPr>
        <p:spPr>
          <a:xfrm>
            <a:off x="6528450" y="587398"/>
            <a:ext cx="548700" cy="35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DM Sans"/>
                <a:ea typeface="DM Sans"/>
                <a:cs typeface="DM Sans"/>
                <a:sym typeface="DM Sans"/>
              </a:rPr>
              <a:t>Step 3</a:t>
            </a:r>
            <a:endParaRPr sz="700">
              <a:solidFill>
                <a:schemeClr val="lt1"/>
              </a:solidFill>
              <a:latin typeface="DM Sans"/>
              <a:ea typeface="DM Sans"/>
              <a:cs typeface="DM Sans"/>
              <a:sym typeface="DM Sans"/>
            </a:endParaRPr>
          </a:p>
        </p:txBody>
      </p:sp>
      <p:sp>
        <p:nvSpPr>
          <p:cNvPr id="607" name="Google Shape;607;p75"/>
          <p:cNvSpPr/>
          <p:nvPr/>
        </p:nvSpPr>
        <p:spPr>
          <a:xfrm>
            <a:off x="6569645" y="3424982"/>
            <a:ext cx="424500" cy="355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08" name="Google Shape;608;p75"/>
          <p:cNvSpPr txBox="1"/>
          <p:nvPr/>
        </p:nvSpPr>
        <p:spPr>
          <a:xfrm>
            <a:off x="6519361" y="3415200"/>
            <a:ext cx="548700" cy="35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DM Sans"/>
                <a:ea typeface="DM Sans"/>
                <a:cs typeface="DM Sans"/>
                <a:sym typeface="DM Sans"/>
              </a:rPr>
              <a:t>Step 4</a:t>
            </a:r>
            <a:endParaRPr sz="700">
              <a:solidFill>
                <a:schemeClr val="lt1"/>
              </a:solidFill>
              <a:latin typeface="DM Sans"/>
              <a:ea typeface="DM Sans"/>
              <a:cs typeface="DM Sans"/>
              <a:sym typeface="DM Sans"/>
            </a:endParaRPr>
          </a:p>
        </p:txBody>
      </p:sp>
      <p:cxnSp>
        <p:nvCxnSpPr>
          <p:cNvPr id="609" name="Google Shape;609;p75"/>
          <p:cNvCxnSpPr>
            <a:stCxn id="606" idx="3"/>
            <a:endCxn id="608" idx="3"/>
          </p:cNvCxnSpPr>
          <p:nvPr/>
        </p:nvCxnSpPr>
        <p:spPr>
          <a:xfrm flipH="1">
            <a:off x="7068150" y="764998"/>
            <a:ext cx="9000" cy="2827800"/>
          </a:xfrm>
          <a:prstGeom prst="curvedConnector3">
            <a:avLst>
              <a:gd fmla="val -16359167" name="adj1"/>
            </a:avLst>
          </a:prstGeom>
          <a:noFill/>
          <a:ln cap="flat" cmpd="sng" w="9525">
            <a:solidFill>
              <a:schemeClr val="dk2"/>
            </a:solidFill>
            <a:prstDash val="solid"/>
            <a:round/>
            <a:headEnd len="med" w="med" type="none"/>
            <a:tailEnd len="med" w="med" type="none"/>
          </a:ln>
        </p:spPr>
      </p:cxnSp>
      <p:sp>
        <p:nvSpPr>
          <p:cNvPr id="610" name="Google Shape;610;p75"/>
          <p:cNvSpPr txBox="1"/>
          <p:nvPr/>
        </p:nvSpPr>
        <p:spPr>
          <a:xfrm>
            <a:off x="5682300" y="3893667"/>
            <a:ext cx="2241000" cy="681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1400"/>
              </a:spcBef>
              <a:spcAft>
                <a:spcPts val="0"/>
              </a:spcAft>
              <a:buNone/>
            </a:pPr>
            <a:r>
              <a:rPr b="1" lang="en" sz="700"/>
              <a:t>Iteration</a:t>
            </a:r>
            <a:endParaRPr b="1" sz="700"/>
          </a:p>
          <a:p>
            <a:pPr indent="-273050" lvl="0" marL="457200" rtl="0" algn="l">
              <a:lnSpc>
                <a:spcPct val="100000"/>
              </a:lnSpc>
              <a:spcBef>
                <a:spcPts val="1200"/>
              </a:spcBef>
              <a:spcAft>
                <a:spcPts val="0"/>
              </a:spcAft>
              <a:buSzPts val="700"/>
              <a:buChar char="●"/>
            </a:pPr>
            <a:r>
              <a:rPr lang="en" sz="700"/>
              <a:t>Update GP models with the new data.</a:t>
            </a:r>
            <a:br>
              <a:rPr lang="en" sz="700"/>
            </a:br>
            <a:endParaRPr sz="700"/>
          </a:p>
          <a:p>
            <a:pPr indent="-273050" lvl="0" marL="457200" rtl="0" algn="l">
              <a:lnSpc>
                <a:spcPct val="100000"/>
              </a:lnSpc>
              <a:spcBef>
                <a:spcPts val="0"/>
              </a:spcBef>
              <a:spcAft>
                <a:spcPts val="0"/>
              </a:spcAft>
              <a:buSzPts val="700"/>
              <a:buChar char="●"/>
            </a:pPr>
            <a:r>
              <a:rPr lang="en" sz="700"/>
              <a:t>Repeat Step 3 → propose the next candidate.</a:t>
            </a:r>
            <a:br>
              <a:rPr lang="en" sz="700"/>
            </a:br>
            <a:endParaRPr sz="700"/>
          </a:p>
          <a:p>
            <a:pPr indent="-273050" lvl="0" marL="457200" rtl="0" algn="l">
              <a:lnSpc>
                <a:spcPct val="100000"/>
              </a:lnSpc>
              <a:spcBef>
                <a:spcPts val="0"/>
              </a:spcBef>
              <a:spcAft>
                <a:spcPts val="0"/>
              </a:spcAft>
              <a:buSzPts val="700"/>
              <a:buChar char="●"/>
            </a:pPr>
            <a:r>
              <a:rPr lang="en" sz="700"/>
              <a:t>Continue until </a:t>
            </a:r>
            <a:r>
              <a:rPr b="1" lang="en" sz="700"/>
              <a:t>iterations are complete</a:t>
            </a:r>
            <a:r>
              <a:rPr lang="en" sz="700"/>
              <a:t> or the solution stabilizes.</a:t>
            </a:r>
            <a:endParaRPr sz="700"/>
          </a:p>
          <a:p>
            <a:pPr indent="0" lvl="0" marL="0" rtl="0" algn="l">
              <a:lnSpc>
                <a:spcPct val="100000"/>
              </a:lnSpc>
              <a:spcBef>
                <a:spcPts val="1200"/>
              </a:spcBef>
              <a:spcAft>
                <a:spcPts val="0"/>
              </a:spcAft>
              <a:buNone/>
            </a:pPr>
            <a:r>
              <a:t/>
            </a:r>
            <a:endParaRPr b="1" sz="700"/>
          </a:p>
        </p:txBody>
      </p:sp>
      <p:sp>
        <p:nvSpPr>
          <p:cNvPr id="611" name="Google Shape;611;p75"/>
          <p:cNvSpPr/>
          <p:nvPr/>
        </p:nvSpPr>
        <p:spPr>
          <a:xfrm>
            <a:off x="3837275" y="3415200"/>
            <a:ext cx="447900" cy="355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12" name="Google Shape;612;p75"/>
          <p:cNvSpPr txBox="1"/>
          <p:nvPr/>
        </p:nvSpPr>
        <p:spPr>
          <a:xfrm>
            <a:off x="6792175" y="3554050"/>
            <a:ext cx="2369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solidFill>
                <a:schemeClr val="lt1"/>
              </a:solidFill>
              <a:latin typeface="DM Sans"/>
              <a:ea typeface="DM Sans"/>
              <a:cs typeface="DM Sans"/>
              <a:sym typeface="DM Sans"/>
            </a:endParaRPr>
          </a:p>
        </p:txBody>
      </p:sp>
      <p:sp>
        <p:nvSpPr>
          <p:cNvPr id="613" name="Google Shape;613;p75"/>
          <p:cNvSpPr txBox="1"/>
          <p:nvPr/>
        </p:nvSpPr>
        <p:spPr>
          <a:xfrm>
            <a:off x="3786886" y="3415200"/>
            <a:ext cx="548700" cy="35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DM Sans"/>
                <a:ea typeface="DM Sans"/>
                <a:cs typeface="DM Sans"/>
                <a:sym typeface="DM Sans"/>
              </a:rPr>
              <a:t>Step 5</a:t>
            </a:r>
            <a:endParaRPr sz="700">
              <a:solidFill>
                <a:schemeClr val="lt1"/>
              </a:solidFill>
              <a:latin typeface="DM Sans"/>
              <a:ea typeface="DM Sans"/>
              <a:cs typeface="DM Sans"/>
              <a:sym typeface="DM Sans"/>
            </a:endParaRPr>
          </a:p>
        </p:txBody>
      </p:sp>
      <p:sp>
        <p:nvSpPr>
          <p:cNvPr id="614" name="Google Shape;614;p75"/>
          <p:cNvSpPr txBox="1"/>
          <p:nvPr/>
        </p:nvSpPr>
        <p:spPr>
          <a:xfrm>
            <a:off x="2942150" y="3923342"/>
            <a:ext cx="2241000" cy="681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1400"/>
              </a:spcBef>
              <a:spcAft>
                <a:spcPts val="0"/>
              </a:spcAft>
              <a:buNone/>
            </a:pPr>
            <a:r>
              <a:rPr b="1" lang="en" sz="700"/>
              <a:t>Final Output</a:t>
            </a:r>
            <a:endParaRPr b="1" sz="700"/>
          </a:p>
          <a:p>
            <a:pPr indent="-273050" lvl="0" marL="457200" rtl="0" algn="l">
              <a:lnSpc>
                <a:spcPct val="100000"/>
              </a:lnSpc>
              <a:spcBef>
                <a:spcPts val="1200"/>
              </a:spcBef>
              <a:spcAft>
                <a:spcPts val="0"/>
              </a:spcAft>
              <a:buSzPts val="700"/>
              <a:buChar char="●"/>
            </a:pPr>
            <a:r>
              <a:rPr lang="en" sz="700"/>
              <a:t>From all feasible portfolios, pick the one with the </a:t>
            </a:r>
            <a:r>
              <a:rPr b="1" lang="en" sz="700"/>
              <a:t>lowest CVaR</a:t>
            </a:r>
            <a:r>
              <a:rPr lang="en" sz="700"/>
              <a:t>.</a:t>
            </a:r>
            <a:br>
              <a:rPr lang="en" sz="700"/>
            </a:br>
            <a:endParaRPr sz="700"/>
          </a:p>
          <a:p>
            <a:pPr indent="-273050" lvl="0" marL="457200" rtl="0" algn="l">
              <a:lnSpc>
                <a:spcPct val="100000"/>
              </a:lnSpc>
              <a:spcBef>
                <a:spcPts val="0"/>
              </a:spcBef>
              <a:spcAft>
                <a:spcPts val="0"/>
              </a:spcAft>
              <a:buSzPts val="700"/>
              <a:buChar char="●"/>
            </a:pPr>
            <a:r>
              <a:rPr lang="en" sz="700"/>
              <a:t>This is the </a:t>
            </a:r>
            <a:r>
              <a:rPr b="1" lang="en" sz="700"/>
              <a:t>optimal portfolio</a:t>
            </a:r>
            <a:r>
              <a:rPr lang="en" sz="700"/>
              <a:t>.</a:t>
            </a:r>
            <a:endParaRPr sz="700"/>
          </a:p>
          <a:p>
            <a:pPr indent="0" lvl="0" marL="0" rtl="0" algn="l">
              <a:lnSpc>
                <a:spcPct val="100000"/>
              </a:lnSpc>
              <a:spcBef>
                <a:spcPts val="1200"/>
              </a:spcBef>
              <a:spcAft>
                <a:spcPts val="0"/>
              </a:spcAft>
              <a:buNone/>
            </a:pPr>
            <a:r>
              <a:t/>
            </a:r>
            <a:endParaRPr b="1" sz="700"/>
          </a:p>
        </p:txBody>
      </p:sp>
      <p:cxnSp>
        <p:nvCxnSpPr>
          <p:cNvPr id="615" name="Google Shape;615;p75"/>
          <p:cNvCxnSpPr>
            <a:stCxn id="613" idx="3"/>
            <a:endCxn id="608" idx="1"/>
          </p:cNvCxnSpPr>
          <p:nvPr/>
        </p:nvCxnSpPr>
        <p:spPr>
          <a:xfrm>
            <a:off x="4335586" y="3592800"/>
            <a:ext cx="2183700" cy="0"/>
          </a:xfrm>
          <a:prstGeom prst="straightConnector1">
            <a:avLst/>
          </a:prstGeom>
          <a:noFill/>
          <a:ln cap="flat" cmpd="sng" w="9525">
            <a:solidFill>
              <a:schemeClr val="dk2"/>
            </a:solidFill>
            <a:prstDash val="solid"/>
            <a:round/>
            <a:headEnd len="med" w="med" type="none"/>
            <a:tailEnd len="med" w="med" type="none"/>
          </a:ln>
        </p:spPr>
      </p:cxnSp>
      <p:sp>
        <p:nvSpPr>
          <p:cNvPr id="616" name="Google Shape;616;p75"/>
          <p:cNvSpPr txBox="1"/>
          <p:nvPr/>
        </p:nvSpPr>
        <p:spPr>
          <a:xfrm>
            <a:off x="465175" y="2824275"/>
            <a:ext cx="2598000" cy="195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0000"/>
                </a:solidFill>
                <a:latin typeface="DM Sans"/>
                <a:ea typeface="DM Sans"/>
                <a:cs typeface="DM Sans"/>
                <a:sym typeface="DM Sans"/>
              </a:rPr>
              <a:t>Saving Computation: </a:t>
            </a:r>
            <a:r>
              <a:rPr b="1" lang="en" sz="1200">
                <a:solidFill>
                  <a:srgbClr val="FF0000"/>
                </a:solidFill>
                <a:latin typeface="DM Sans"/>
                <a:ea typeface="DM Sans"/>
                <a:cs typeface="DM Sans"/>
                <a:sym typeface="DM Sans"/>
              </a:rPr>
              <a:t>Two-Stage Filtering</a:t>
            </a:r>
            <a:endParaRPr b="1" sz="1200">
              <a:solidFill>
                <a:srgbClr val="FF0000"/>
              </a:solidFill>
              <a:latin typeface="DM Sans"/>
              <a:ea typeface="DM Sans"/>
              <a:cs typeface="DM Sans"/>
              <a:sym typeface="DM Sans"/>
            </a:endParaRPr>
          </a:p>
          <a:p>
            <a:pPr indent="0" lvl="0" marL="0" rtl="0" algn="l">
              <a:spcBef>
                <a:spcPts val="0"/>
              </a:spcBef>
              <a:spcAft>
                <a:spcPts val="0"/>
              </a:spcAft>
              <a:buNone/>
            </a:pPr>
            <a:r>
              <a:t/>
            </a:r>
            <a:endParaRPr b="1" sz="1200">
              <a:solidFill>
                <a:srgbClr val="FF0000"/>
              </a:solidFill>
              <a:latin typeface="DM Sans"/>
              <a:ea typeface="DM Sans"/>
              <a:cs typeface="DM Sans"/>
              <a:sym typeface="DM Sans"/>
            </a:endParaRPr>
          </a:p>
          <a:p>
            <a:pPr indent="0" lvl="0" marL="0" rtl="0" algn="l">
              <a:spcBef>
                <a:spcPts val="0"/>
              </a:spcBef>
              <a:spcAft>
                <a:spcPts val="0"/>
              </a:spcAft>
              <a:buNone/>
            </a:pPr>
            <a:r>
              <a:rPr lang="en" sz="1200">
                <a:latin typeface="DM Sans"/>
                <a:ea typeface="DM Sans"/>
                <a:cs typeface="DM Sans"/>
                <a:sym typeface="DM Sans"/>
              </a:rPr>
              <a:t>Stage 1: Quick &amp; cheap check → Expected return </a:t>
            </a:r>
            <a:r>
              <a:rPr b="1" lang="en" sz="1200">
                <a:latin typeface="DM Sans"/>
                <a:ea typeface="DM Sans"/>
                <a:cs typeface="DM Sans"/>
                <a:sym typeface="DM Sans"/>
              </a:rPr>
              <a:t>(Step 2)</a:t>
            </a:r>
            <a:br>
              <a:rPr lang="en" sz="1200">
                <a:latin typeface="DM Sans"/>
                <a:ea typeface="DM Sans"/>
                <a:cs typeface="DM Sans"/>
                <a:sym typeface="DM Sans"/>
              </a:rPr>
            </a:br>
            <a:endParaRPr sz="1200">
              <a:latin typeface="DM Sans"/>
              <a:ea typeface="DM Sans"/>
              <a:cs typeface="DM Sans"/>
              <a:sym typeface="DM Sans"/>
            </a:endParaRPr>
          </a:p>
          <a:p>
            <a:pPr indent="0" lvl="0" marL="0" rtl="0" algn="l">
              <a:spcBef>
                <a:spcPts val="0"/>
              </a:spcBef>
              <a:spcAft>
                <a:spcPts val="0"/>
              </a:spcAft>
              <a:buNone/>
            </a:pPr>
            <a:r>
              <a:rPr lang="en" sz="1200">
                <a:latin typeface="DM Sans"/>
                <a:ea typeface="DM Sans"/>
                <a:cs typeface="DM Sans"/>
                <a:sym typeface="DM Sans"/>
              </a:rPr>
              <a:t>Stage 2: Only then compute CVaR (expensive) </a:t>
            </a:r>
            <a:r>
              <a:rPr b="1" lang="en" sz="1200">
                <a:latin typeface="DM Sans"/>
                <a:ea typeface="DM Sans"/>
                <a:cs typeface="DM Sans"/>
                <a:sym typeface="DM Sans"/>
              </a:rPr>
              <a:t>(Step 3–4)</a:t>
            </a:r>
            <a:endParaRPr b="1" sz="1200">
              <a:latin typeface="DM Sans"/>
              <a:ea typeface="DM Sans"/>
              <a:cs typeface="DM Sans"/>
              <a:sym typeface="DM Sans"/>
            </a:endParaRPr>
          </a:p>
          <a:p>
            <a:pPr indent="0" lvl="0" marL="0" rtl="0" algn="l">
              <a:spcBef>
                <a:spcPts val="0"/>
              </a:spcBef>
              <a:spcAft>
                <a:spcPts val="0"/>
              </a:spcAft>
              <a:buNone/>
            </a:pPr>
            <a:r>
              <a:t/>
            </a:r>
            <a:endParaRPr sz="1200">
              <a:latin typeface="DM Sans"/>
              <a:ea typeface="DM Sans"/>
              <a:cs typeface="DM Sans"/>
              <a:sym typeface="DM Sans"/>
            </a:endParaRPr>
          </a:p>
          <a:p>
            <a:pPr indent="0" lvl="0" marL="0" rtl="0" algn="l">
              <a:spcBef>
                <a:spcPts val="0"/>
              </a:spcBef>
              <a:spcAft>
                <a:spcPts val="0"/>
              </a:spcAft>
              <a:buNone/>
            </a:pPr>
            <a:r>
              <a:t/>
            </a:r>
            <a:endParaRPr sz="1200">
              <a:solidFill>
                <a:srgbClr val="FF0000"/>
              </a:solidFill>
              <a:latin typeface="DM Sans"/>
              <a:ea typeface="DM Sans"/>
              <a:cs typeface="DM Sans"/>
              <a:sym typeface="DM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Business Plan Presentation">
  <a:themeElements>
    <a:clrScheme name="Simple Light">
      <a:dk1>
        <a:srgbClr val="F9F9F9"/>
      </a:dk1>
      <a:lt1>
        <a:srgbClr val="183C40"/>
      </a:lt1>
      <a:dk2>
        <a:srgbClr val="20494D"/>
      </a:dk2>
      <a:lt2>
        <a:srgbClr val="799DA7"/>
      </a:lt2>
      <a:accent1>
        <a:srgbClr val="B0D5CD"/>
      </a:accent1>
      <a:accent2>
        <a:srgbClr val="A6DAEA"/>
      </a:accent2>
      <a:accent3>
        <a:srgbClr val="B78D43"/>
      </a:accent3>
      <a:accent4>
        <a:srgbClr val="9AA864"/>
      </a:accent4>
      <a:accent5>
        <a:srgbClr val="426345"/>
      </a:accent5>
      <a:accent6>
        <a:srgbClr val="DCDCDC"/>
      </a:accent6>
      <a:hlink>
        <a:srgbClr val="B0D5C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