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xpul6b8610mep88/AACS1W-eQfaAzraN40Th5JDBa?dl=0" TargetMode="External"/><Relationship Id="rId2" Type="http://schemas.openxmlformats.org/officeDocument/2006/relationships/hyperlink" Target="https://github.com/m-rafiul-islam/uiw-d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C0E-690E-6F81-63FB-C33B69A9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917" y="826664"/>
            <a:ext cx="6858000" cy="103954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Tools</a:t>
            </a:r>
            <a:br>
              <a:rPr lang="en-US" dirty="0"/>
            </a:br>
            <a:r>
              <a:rPr lang="en-US" sz="2200" dirty="0"/>
              <a:t>Instructor: Md </a:t>
            </a:r>
            <a:r>
              <a:rPr lang="en-US" sz="2200" dirty="0" err="1"/>
              <a:t>Rafiul</a:t>
            </a:r>
            <a:r>
              <a:rPr lang="en-US" sz="2200" dirty="0"/>
              <a:t> Islam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1EA11-33C3-E94C-9C00-0C9C1683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826" y="2204161"/>
            <a:ext cx="7044558" cy="29459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Three advance data visualization tools in python: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Waffle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Word Clouds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Seaborn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0D602-28D5-B922-D7ED-15FBB7619876}"/>
              </a:ext>
            </a:extLst>
          </p:cNvPr>
          <p:cNvSpPr txBox="1"/>
          <p:nvPr/>
        </p:nvSpPr>
        <p:spPr>
          <a:xfrm>
            <a:off x="840826" y="4522649"/>
            <a:ext cx="850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Download:  </a:t>
            </a:r>
          </a:p>
          <a:p>
            <a:r>
              <a:rPr lang="en-US" sz="3600" dirty="0">
                <a:highlight>
                  <a:srgbClr val="FFFF00"/>
                </a:highlight>
              </a:rPr>
              <a:t>https://</a:t>
            </a:r>
            <a:r>
              <a:rPr lang="en-US" sz="3600" dirty="0" err="1">
                <a:highlight>
                  <a:srgbClr val="FFFF00"/>
                </a:highlight>
              </a:rPr>
              <a:t>tinyurl.com</a:t>
            </a:r>
            <a:r>
              <a:rPr lang="en-US" sz="3600" dirty="0">
                <a:highlight>
                  <a:srgbClr val="FFFF00"/>
                </a:highlight>
              </a:rPr>
              <a:t>/yw6kv866</a:t>
            </a:r>
          </a:p>
          <a:p>
            <a:r>
              <a:rPr lang="en-US" dirty="0">
                <a:hlinkClick r:id="rId2"/>
              </a:rPr>
              <a:t>https://github.com/m-rafiul-islam/uiw-ds</a:t>
            </a:r>
            <a:endParaRPr lang="en-US" dirty="0"/>
          </a:p>
          <a:p>
            <a:r>
              <a:rPr lang="en-US" dirty="0">
                <a:hlinkClick r:id="rId3"/>
              </a:rPr>
              <a:t>https://www.dropbox.com/sh/xpul6b8610mep88/AACS1W-eQfaAzraN40Th5JDBa?dl=0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1EA-9401-C886-68A6-C6D4640C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65" y="1009455"/>
            <a:ext cx="7886700" cy="672087"/>
          </a:xfrm>
        </p:spPr>
        <p:txBody>
          <a:bodyPr>
            <a:normAutofit fontScale="90000"/>
          </a:bodyPr>
          <a:lstStyle/>
          <a:p>
            <a:r>
              <a:rPr lang="en-US" dirty="0"/>
              <a:t>Waffle Charts: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47F1A-EB21-A51D-3E5F-46DE1818A1CA}"/>
              </a:ext>
            </a:extLst>
          </p:cNvPr>
          <p:cNvSpPr txBox="1"/>
          <p:nvPr/>
        </p:nvSpPr>
        <p:spPr>
          <a:xfrm>
            <a:off x="628650" y="1724355"/>
            <a:ext cx="72777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What is a waffle charts? </a:t>
            </a:r>
          </a:p>
          <a:p>
            <a:r>
              <a:rPr lang="en-US" sz="1350" dirty="0"/>
              <a:t>- A waffle chart is a great way to visualize data in relation to a whole or to highlight progress against a given threshold.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1B44B5-52BA-DD48-7EC9-2722C6898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73584"/>
              </p:ext>
            </p:extLst>
          </p:nvPr>
        </p:nvGraphicFramePr>
        <p:xfrm>
          <a:off x="476765" y="3010112"/>
          <a:ext cx="2062548" cy="18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48">
                  <a:extLst>
                    <a:ext uri="{9D8B030D-6E8A-4147-A177-3AD203B41FA5}">
                      <a16:colId xmlns:a16="http://schemas.microsoft.com/office/drawing/2014/main" val="2141838607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Vote Percentage in 2016 </a:t>
                      </a:r>
                    </a:p>
                    <a:p>
                      <a:pPr algn="l"/>
                      <a:r>
                        <a:rPr lang="en-US" sz="1500" dirty="0"/>
                        <a:t>US Presidential Election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814948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Democratic: 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491824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Republican: 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9588757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Libertarian: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212538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D565BD3-AFAC-F785-7302-9DA97549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41" y="2313032"/>
            <a:ext cx="2913479" cy="11316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A44F52-16B4-1CB7-37AC-A8852F4A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46" y="3470840"/>
            <a:ext cx="3076061" cy="1236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5E4CC2-C39D-5F85-4FE7-588FCE54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36" y="4707641"/>
            <a:ext cx="3460406" cy="12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1EA-9401-C886-68A6-C6D4640C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65" y="1045563"/>
            <a:ext cx="8007055" cy="715580"/>
          </a:xfrm>
        </p:spPr>
        <p:txBody>
          <a:bodyPr>
            <a:normAutofit/>
          </a:bodyPr>
          <a:lstStyle/>
          <a:p>
            <a:r>
              <a:rPr lang="en-US" dirty="0"/>
              <a:t>Waffle Charts: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47F1A-EB21-A51D-3E5F-46DE1818A1CA}"/>
              </a:ext>
            </a:extLst>
          </p:cNvPr>
          <p:cNvSpPr txBox="1"/>
          <p:nvPr/>
        </p:nvSpPr>
        <p:spPr>
          <a:xfrm>
            <a:off x="628650" y="1724355"/>
            <a:ext cx="72777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a waffle charts? </a:t>
            </a:r>
          </a:p>
          <a:p>
            <a:r>
              <a:rPr lang="en-US" sz="1350" dirty="0"/>
              <a:t>- A waffle chart is a great way to visualize data in relation to a whole or to highlight progress against a given threshold.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1B44B5-52BA-DD48-7EC9-2722C689810D}"/>
              </a:ext>
            </a:extLst>
          </p:cNvPr>
          <p:cNvGraphicFramePr>
            <a:graphicFrameLocks noGrp="1"/>
          </p:cNvGraphicFramePr>
          <p:nvPr/>
        </p:nvGraphicFramePr>
        <p:xfrm>
          <a:off x="476765" y="3010112"/>
          <a:ext cx="2062548" cy="18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48">
                  <a:extLst>
                    <a:ext uri="{9D8B030D-6E8A-4147-A177-3AD203B41FA5}">
                      <a16:colId xmlns:a16="http://schemas.microsoft.com/office/drawing/2014/main" val="2141838607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Vote Percentage in 2016 </a:t>
                      </a:r>
                    </a:p>
                    <a:p>
                      <a:pPr algn="l"/>
                      <a:r>
                        <a:rPr lang="en-US" sz="1500" dirty="0"/>
                        <a:t>US Presidential Election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814948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Democratic: 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491824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Republican: 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9588757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Libertarian: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212538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BE5E4CC2-C39D-5F85-4FE7-588FCE54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9403" y="3010111"/>
            <a:ext cx="5716853" cy="20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A97-5FE7-5C9C-BD0D-E1382F39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792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Contribution of Scandinavian immigration to Canada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32EB0-A332-3610-3908-DDA6C4AD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407" y="2676115"/>
            <a:ext cx="5843532" cy="255803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CAC242-89AF-6D36-5FF3-BACEFF69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67258"/>
              </p:ext>
            </p:extLst>
          </p:nvPr>
        </p:nvGraphicFramePr>
        <p:xfrm>
          <a:off x="84083" y="2764220"/>
          <a:ext cx="2869324" cy="2228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1052636239"/>
                    </a:ext>
                  </a:extLst>
                </a:gridCol>
                <a:gridCol w="1434662">
                  <a:extLst>
                    <a:ext uri="{9D8B030D-6E8A-4147-A177-3AD203B41FA5}">
                      <a16:colId xmlns:a16="http://schemas.microsoft.com/office/drawing/2014/main" val="1203585293"/>
                    </a:ext>
                  </a:extLst>
                </a:gridCol>
              </a:tblGrid>
              <a:tr h="813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23323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292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39608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1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9F688-03DE-F616-A00D-47C2CCE1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956" y="1860241"/>
            <a:ext cx="6673851" cy="3263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997D-89DD-E5E5-B7DD-C43C516C5916}"/>
              </a:ext>
            </a:extLst>
          </p:cNvPr>
          <p:cNvSpPr txBox="1"/>
          <p:nvPr/>
        </p:nvSpPr>
        <p:spPr>
          <a:xfrm>
            <a:off x="430924" y="5124227"/>
            <a:ext cx="811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word could is crated using one of the text that shared with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Can you get an idea about the topic of the text file?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626A0-296B-27D6-38DA-0E7F99A807F5}"/>
              </a:ext>
            </a:extLst>
          </p:cNvPr>
          <p:cNvSpPr txBox="1"/>
          <p:nvPr/>
        </p:nvSpPr>
        <p:spPr>
          <a:xfrm>
            <a:off x="346841" y="902776"/>
            <a:ext cx="7315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a Word Cloud?</a:t>
            </a:r>
          </a:p>
          <a:p>
            <a:r>
              <a:rPr lang="en-US" dirty="0"/>
              <a:t>A word cloud (also known as a tag cloud) is a visual representation of words (some textual data).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32B70C-B331-8F1D-D082-22474EA3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96" y="354617"/>
            <a:ext cx="78867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6837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8EEC2-3762-8568-644F-80B5185D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5724" cy="41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BA830-A460-DCDE-07E8-79C813AC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00" y="727377"/>
            <a:ext cx="8319725" cy="44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45E9-5DAD-6772-89E6-A17D8FA5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Seaborn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E12A-3D09-2268-DBF3-0823B378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0525"/>
            <a:ext cx="7886700" cy="3363309"/>
          </a:xfrm>
        </p:spPr>
        <p:txBody>
          <a:bodyPr>
            <a:normAutofit/>
          </a:bodyPr>
          <a:lstStyle/>
          <a:p>
            <a:r>
              <a:rPr lang="en-US" dirty="0"/>
              <a:t>Seaborn is based on Matplotlib</a:t>
            </a:r>
          </a:p>
          <a:p>
            <a:r>
              <a:rPr lang="en-US" dirty="0"/>
              <a:t>It provides a high-level interface for drawing attractive and informative statistical graphics.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Regression plot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Heatmap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Scatter plot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Bar plot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Facet grid and many more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8EB1C-77C7-5637-25E6-81F8C548CC46}"/>
              </a:ext>
            </a:extLst>
          </p:cNvPr>
          <p:cNvSpPr txBox="1"/>
          <p:nvPr/>
        </p:nvSpPr>
        <p:spPr>
          <a:xfrm>
            <a:off x="1524000" y="4918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AB91-7CA3-675B-3DC4-71442828AB6E}"/>
              </a:ext>
            </a:extLst>
          </p:cNvPr>
          <p:cNvSpPr txBox="1"/>
          <p:nvPr/>
        </p:nvSpPr>
        <p:spPr>
          <a:xfrm>
            <a:off x="628650" y="4645572"/>
            <a:ext cx="699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seaborn: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build-in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code and easy to customize using all the matplotlib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904F-2989-FE1C-85B1-41DF2B4D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Plots (</a:t>
            </a:r>
            <a:r>
              <a:rPr lang="en-US" dirty="0" err="1"/>
              <a:t>lmplot</a:t>
            </a:r>
            <a:r>
              <a:rPr lang="en-US" dirty="0"/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B9EA8-9E49-7C1E-5AE2-C10CC1FF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1" y="2366825"/>
            <a:ext cx="3274875" cy="1975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DFCBE5-EC2C-E4C0-3AD1-99470EA5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14" y="1844091"/>
            <a:ext cx="5039843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344AF-D5F8-7CFF-1D6E-C1F8039B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5" y="2400984"/>
            <a:ext cx="4297828" cy="3032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77943A-2CED-E552-9475-B221E886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6" y="1654551"/>
            <a:ext cx="3092815" cy="5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289</Words>
  <Application>Microsoft Macintosh PowerPoint</Application>
  <PresentationFormat>On-screen Show (4:3)</PresentationFormat>
  <Paragraphs>51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Visualization Tools Instructor: Md Rafiul Islam</vt:lpstr>
      <vt:lpstr>Waffle Charts:</vt:lpstr>
      <vt:lpstr>Waffle Charts:</vt:lpstr>
      <vt:lpstr>Contribution of Scandinavian immigration to Canada</vt:lpstr>
      <vt:lpstr>Word Clouds</vt:lpstr>
      <vt:lpstr>PowerPoint Presentation</vt:lpstr>
      <vt:lpstr>PowerPoint Presentation</vt:lpstr>
      <vt:lpstr>Seaborn </vt:lpstr>
      <vt:lpstr>Regression Plots (lmplot)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Md Rafiul [MATH]</dc:creator>
  <cp:lastModifiedBy>Islam, Md Rafiul [MATH]</cp:lastModifiedBy>
  <cp:revision>9</cp:revision>
  <dcterms:created xsi:type="dcterms:W3CDTF">2022-04-23T15:46:03Z</dcterms:created>
  <dcterms:modified xsi:type="dcterms:W3CDTF">2022-04-25T04:55:25Z</dcterms:modified>
</cp:coreProperties>
</file>