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E957-1740-45DE-84FC-6C5C2ED97884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4A6A-AA4A-4F6F-A091-C421E923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4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E957-1740-45DE-84FC-6C5C2ED97884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4A6A-AA4A-4F6F-A091-C421E923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8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E957-1740-45DE-84FC-6C5C2ED97884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4A6A-AA4A-4F6F-A091-C421E923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2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E957-1740-45DE-84FC-6C5C2ED97884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4A6A-AA4A-4F6F-A091-C421E923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E957-1740-45DE-84FC-6C5C2ED97884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4A6A-AA4A-4F6F-A091-C421E923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9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E957-1740-45DE-84FC-6C5C2ED97884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4A6A-AA4A-4F6F-A091-C421E923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6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E957-1740-45DE-84FC-6C5C2ED97884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4A6A-AA4A-4F6F-A091-C421E923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7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E957-1740-45DE-84FC-6C5C2ED97884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4A6A-AA4A-4F6F-A091-C421E923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9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E957-1740-45DE-84FC-6C5C2ED97884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4A6A-AA4A-4F6F-A091-C421E923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5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E957-1740-45DE-84FC-6C5C2ED97884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4A6A-AA4A-4F6F-A091-C421E923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7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E957-1740-45DE-84FC-6C5C2ED97884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4A6A-AA4A-4F6F-A091-C421E923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3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7E957-1740-45DE-84FC-6C5C2ED97884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84A6A-AA4A-4F6F-A091-C421E923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58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Allstate Exercise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8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(</a:t>
            </a:r>
            <a:r>
              <a:rPr lang="en-US" dirty="0" err="1" smtClean="0"/>
              <a:t>lon</a:t>
            </a:r>
            <a:r>
              <a:rPr lang="en-US" dirty="0" smtClean="0"/>
              <a:t> and </a:t>
            </a:r>
            <a:r>
              <a:rPr lang="en-US" dirty="0" err="1" smtClean="0"/>
              <a:t>lan</a:t>
            </a:r>
            <a:r>
              <a:rPr lang="en-US" dirty="0" smtClean="0"/>
              <a:t>)	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710218"/>
              </p:ext>
            </p:extLst>
          </p:nvPr>
        </p:nvGraphicFramePr>
        <p:xfrm>
          <a:off x="628650" y="1690689"/>
          <a:ext cx="34861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050"/>
                <a:gridCol w="1436595"/>
                <a:gridCol w="8875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Driver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Coordinate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longitude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-122.2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Barbara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longitude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-122.1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latitude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Barbara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latitude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37.48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612" y="3724836"/>
            <a:ext cx="4702704" cy="29087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8650" y="4579025"/>
            <a:ext cx="31869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Both drivers are driving in a same area or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Barbara is driving in a wider area than Alan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6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49" y="1690689"/>
            <a:ext cx="77623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Alan's records are sampled from 2009-4-5 to 2009-5-3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Barbara's records are sampled from 2009-4-13 to 2009-5-7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8649" y="2646920"/>
            <a:ext cx="82598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Data are sampled in the same area and the same period of time for both drivers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79" y="3230999"/>
            <a:ext cx="3836550" cy="237297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4511" y="5603976"/>
            <a:ext cx="38055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Barbara is driving 5 days in a week while Alan is driving 4 days in a week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75497" y="5603976"/>
            <a:ext cx="40610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Barbara is mostly driving in the morning while Alan is driving in the afternoon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97" y="3230999"/>
            <a:ext cx="3836550" cy="237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2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and Acceleration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033456"/>
              </p:ext>
            </p:extLst>
          </p:nvPr>
        </p:nvGraphicFramePr>
        <p:xfrm>
          <a:off x="628650" y="1516342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/>
                <a:gridCol w="3943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Driver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 Speed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27.94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Barbara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29.81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28650" y="2657239"/>
            <a:ext cx="3414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 average Barbara is driving faster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577665"/>
              </p:ext>
            </p:extLst>
          </p:nvPr>
        </p:nvGraphicFramePr>
        <p:xfrm>
          <a:off x="628650" y="3941161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/>
                <a:gridCol w="3943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Driver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Exceed the acceleration threshold (%)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Barbara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28650" y="5053998"/>
            <a:ext cx="6700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Alan exceeds the acceleration threshold more than Barbara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8650" y="3213816"/>
            <a:ext cx="4179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Based on the speed Alan is the safer 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4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Acceleration at non zero speed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729431"/>
              </p:ext>
            </p:extLst>
          </p:nvPr>
        </p:nvGraphicFramePr>
        <p:xfrm>
          <a:off x="628650" y="1822911"/>
          <a:ext cx="78867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/>
                <a:gridCol w="394335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Driver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Exceed the acceleration threshold excluded speed</a:t>
                      </a:r>
                      <a:r>
                        <a:rPr lang="en-US" baseline="0" dirty="0" smtClean="0"/>
                        <a:t> 0</a:t>
                      </a:r>
                      <a:r>
                        <a:rPr lang="en-US" dirty="0" smtClean="0"/>
                        <a:t> (%)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Barbara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290386"/>
            <a:ext cx="5144218" cy="318179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20871" y="3936347"/>
            <a:ext cx="31237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Alan exceeds the acceleration threshold at high speed more than Barbara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20871" y="5400409"/>
            <a:ext cx="28715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Based on the acceleration Barbara is the safer driver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8650" y="1453579"/>
            <a:ext cx="3708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 exclude speed 0 from my calculation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6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9510" y="1690689"/>
            <a:ext cx="3942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</a:t>
            </a:r>
            <a:r>
              <a:rPr lang="en-US" b="1" dirty="0" smtClean="0"/>
              <a:t>istance</a:t>
            </a:r>
            <a:r>
              <a:rPr lang="en-US" dirty="0" smtClean="0"/>
              <a:t> between start and end of a trip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744115"/>
              </p:ext>
            </p:extLst>
          </p:nvPr>
        </p:nvGraphicFramePr>
        <p:xfrm>
          <a:off x="628650" y="2574291"/>
          <a:ext cx="78867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/>
                <a:gridCol w="394335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Driver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Distance (m)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Barbara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28650" y="2204959"/>
            <a:ext cx="2884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Average distance in each trip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395865"/>
              </p:ext>
            </p:extLst>
          </p:nvPr>
        </p:nvGraphicFramePr>
        <p:xfrm>
          <a:off x="628650" y="4844309"/>
          <a:ext cx="78867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/>
                <a:gridCol w="394335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Driver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Distance (m)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80712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Barbara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245147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28650" y="4412298"/>
            <a:ext cx="2035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Sum of all distances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8650" y="3749686"/>
            <a:ext cx="5637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average Barbara is driving longer distances than Alan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5866" y="6014428"/>
            <a:ext cx="4036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 total Barbara is driving more than Alan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25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safer driver?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71363"/>
          </a:xfrm>
        </p:spPr>
        <p:txBody>
          <a:bodyPr>
            <a:normAutofit/>
          </a:bodyPr>
          <a:lstStyle/>
          <a:p>
            <a:r>
              <a:rPr lang="en-US" sz="2000" dirty="0"/>
              <a:t>Barbara is driving longer distances with high speed and low </a:t>
            </a:r>
            <a:r>
              <a:rPr lang="en-US" sz="2000" dirty="0" smtClean="0"/>
              <a:t>acceleration</a:t>
            </a:r>
          </a:p>
          <a:p>
            <a:r>
              <a:rPr lang="en-US" sz="2000" dirty="0"/>
              <a:t>Alan is driving shorter distances with low speed and high acceleration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28650" y="3105835"/>
            <a:ext cx="7372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I think speed and distance are more important than acceleration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312264" y="3614737"/>
            <a:ext cx="25194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Alan is the safer driver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8650" y="4876817"/>
            <a:ext cx="8031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need more information for accurate prediction. For example, speed limit would be very helpful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123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Between the trip 7, driven by Allen, and 13, driven by Barbara, who drove on the highway?</a:t>
            </a:r>
          </a:p>
        </p:txBody>
      </p:sp>
      <p:sp>
        <p:nvSpPr>
          <p:cNvPr id="4" name="Rectangle 3"/>
          <p:cNvSpPr/>
          <p:nvPr/>
        </p:nvSpPr>
        <p:spPr>
          <a:xfrm>
            <a:off x="628650" y="1818946"/>
            <a:ext cx="2935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Average Instantaneous speed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963493"/>
              </p:ext>
            </p:extLst>
          </p:nvPr>
        </p:nvGraphicFramePr>
        <p:xfrm>
          <a:off x="628650" y="2205366"/>
          <a:ext cx="78867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/>
                <a:gridCol w="394335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Driver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32.62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Barbara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11.33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28650" y="3912995"/>
            <a:ext cx="3184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Average speed = distance / time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60005"/>
              </p:ext>
            </p:extLst>
          </p:nvPr>
        </p:nvGraphicFramePr>
        <p:xfrm>
          <a:off x="628650" y="4282327"/>
          <a:ext cx="78867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/>
                <a:gridCol w="394335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Driver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 (meter/minute)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Barbara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28650" y="5712957"/>
            <a:ext cx="5691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Alan is driving faster. He is probably driving on a highway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58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Between the trip 7, driven by Allen, and 13, driven by Barbara, who drove on the highway?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76" y="1690689"/>
            <a:ext cx="8028224" cy="496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97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394</Words>
  <Application>Microsoft Office PowerPoint</Application>
  <PresentationFormat>On-screen Show (4:3)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Allstate Exercise</vt:lpstr>
      <vt:lpstr>Coordinate (lon and lan) </vt:lpstr>
      <vt:lpstr>Date</vt:lpstr>
      <vt:lpstr>Speed and Acceleration</vt:lpstr>
      <vt:lpstr>Acceleration at non zero speed</vt:lpstr>
      <vt:lpstr>New variable</vt:lpstr>
      <vt:lpstr>Who is the safer driver?</vt:lpstr>
      <vt:lpstr>Between the trip 7, driven by Allen, and 13, driven by Barbara, who drove on the highway?</vt:lpstr>
      <vt:lpstr>Between the trip 7, driven by Allen, and 13, driven by Barbara, who drove on the highway?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Allstate Exer</dc:title>
  <dc:creator>Amin Rahimi</dc:creator>
  <cp:lastModifiedBy>Amin Rahimi</cp:lastModifiedBy>
  <cp:revision>7</cp:revision>
  <dcterms:created xsi:type="dcterms:W3CDTF">2016-06-12T16:03:13Z</dcterms:created>
  <dcterms:modified xsi:type="dcterms:W3CDTF">2016-06-12T17:44:43Z</dcterms:modified>
</cp:coreProperties>
</file>