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C84F-8674-4A27-856E-ECC205A579E0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E646-7737-4962-81E2-B27CA859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Tim </a:t>
            </a:r>
            <a:r>
              <a:rPr lang="en-US" dirty="0" err="1" smtClean="0"/>
              <a:t>Simpel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D:\KuliaH\semester 6\Manajemen Proyek Perangkat Loenak\1. SDP\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04" y="11430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Inception ( </a:t>
            </a:r>
            <a:r>
              <a:rPr lang="en-US" dirty="0" err="1" smtClean="0"/>
              <a:t>selesai</a:t>
            </a:r>
            <a:r>
              <a:rPr lang="en-US" dirty="0" smtClean="0"/>
              <a:t> ) – 15</a:t>
            </a:r>
          </a:p>
          <a:p>
            <a:pPr lvl="1"/>
            <a:r>
              <a:rPr lang="en-US" dirty="0" err="1" smtClean="0"/>
              <a:t>Terlambat</a:t>
            </a:r>
            <a:r>
              <a:rPr lang="en-US" dirty="0" smtClean="0"/>
              <a:t> 1 </a:t>
            </a:r>
            <a:r>
              <a:rPr lang="en-US" dirty="0" err="1" smtClean="0"/>
              <a:t>minggu</a:t>
            </a:r>
            <a:r>
              <a:rPr lang="en-US" dirty="0" smtClean="0"/>
              <a:t> (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22 )</a:t>
            </a:r>
          </a:p>
          <a:p>
            <a:pPr lvl="1"/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halangan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Elaboration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M1.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endParaRPr lang="en-US" dirty="0" smtClean="0"/>
          </a:p>
          <a:p>
            <a:r>
              <a:rPr lang="en-US" dirty="0" smtClean="0"/>
              <a:t>M2.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penggalian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notulensi</a:t>
            </a:r>
            <a:r>
              <a:rPr lang="en-US" dirty="0" smtClean="0"/>
              <a:t>, </a:t>
            </a:r>
            <a:r>
              <a:rPr lang="en-US" dirty="0" err="1" smtClean="0"/>
              <a:t>dokumen</a:t>
            </a:r>
            <a:r>
              <a:rPr lang="en-US" dirty="0" smtClean="0"/>
              <a:t> Vision</a:t>
            </a:r>
          </a:p>
          <a:p>
            <a:r>
              <a:rPr lang="en-US" dirty="0" smtClean="0"/>
              <a:t>Software Development Plan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kedepannya</a:t>
            </a:r>
            <a:endParaRPr lang="en-US" dirty="0" smtClean="0"/>
          </a:p>
          <a:p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endParaRPr lang="en-US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Business case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/>
              <a:t>realisasi</a:t>
            </a:r>
            <a:r>
              <a:rPr lang="en-US" dirty="0"/>
              <a:t> 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Ojopodo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smtClean="0"/>
              <a:t>Proses development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OS ,DBMS, Software </a:t>
            </a:r>
            <a:r>
              <a:rPr lang="en-US" dirty="0" err="1" smtClean="0"/>
              <a:t>pemrograman</a:t>
            </a:r>
            <a:r>
              <a:rPr lang="en-US" dirty="0" smtClean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161286" cy="206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Kedepan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77" y="1524000"/>
            <a:ext cx="93345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Progress Tim Simpel</vt:lpstr>
      <vt:lpstr>Iterasi</vt:lpstr>
      <vt:lpstr>Iterasi</vt:lpstr>
      <vt:lpstr>Milestones</vt:lpstr>
      <vt:lpstr>Jadwal Kedepan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Tim Simpel</dc:title>
  <dc:creator>sukmasuk2006</dc:creator>
  <cp:lastModifiedBy>sukmasuk2006</cp:lastModifiedBy>
  <cp:revision>6</cp:revision>
  <dcterms:created xsi:type="dcterms:W3CDTF">2012-03-22T02:35:36Z</dcterms:created>
  <dcterms:modified xsi:type="dcterms:W3CDTF">2012-03-22T02:57:59Z</dcterms:modified>
</cp:coreProperties>
</file>