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71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74F0E-B6F5-4851-B248-419948585D4D}" type="datetimeFigureOut">
              <a:rPr lang="id-ID" smtClean="0"/>
              <a:t>23/09/2012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ED2A-2E17-412D-BF82-56F468D9F0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73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ED2A-2E17-412D-BF82-56F468D9F0E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524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ED2A-2E17-412D-BF82-56F468D9F0E3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518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B8EC-6DC3-469F-8A25-73447FD711A5}" type="datetime1">
              <a:rPr lang="id-ID" smtClean="0"/>
              <a:t>23/09/2012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C4D-1D2E-4021-8E96-D8A2D90D0D5A}" type="datetime1">
              <a:rPr lang="id-ID" smtClean="0"/>
              <a:t>23/09/2012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349C-4329-4278-A847-27EA60E2C328}" type="datetime1">
              <a:rPr lang="id-ID" smtClean="0"/>
              <a:t>23/09/2012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723B-9C7F-40F0-A067-E4F0A7E745EA}" type="datetime1">
              <a:rPr lang="id-ID" smtClean="0"/>
              <a:t>23/09/2012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1072-6F3F-4790-8CEF-AC4D289170FF}" type="datetime1">
              <a:rPr lang="id-ID" smtClean="0"/>
              <a:t>23/09/2012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0399-5567-47B9-AFD5-4C68037A6DC2}" type="datetime1">
              <a:rPr lang="id-ID" smtClean="0"/>
              <a:t>23/09/2012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B6F-5953-42E6-A479-26F1E60B49F4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2350-736D-49F4-9C1D-15E607070858}" type="datetime1">
              <a:rPr lang="id-ID" smtClean="0"/>
              <a:t>23/09/2012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5540-62E3-4181-BA95-99CEE4003AF7}" type="datetime1">
              <a:rPr lang="id-ID" smtClean="0"/>
              <a:t>23/09/2012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97E1-D43A-445D-85F8-37BC3485DD9F}" type="datetime1">
              <a:rPr lang="id-ID" smtClean="0"/>
              <a:t>23/09/2012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94FB-A417-4375-9406-3D1099A59B94}" type="datetime1">
              <a:rPr lang="id-ID" smtClean="0"/>
              <a:t>23/09/2012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D5289D-E6C7-4613-8406-AF1142C205FA}" type="datetime1">
              <a:rPr lang="id-ID" smtClean="0"/>
              <a:t>23/09/2012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5A779B6-D13D-4579-A170-3704B4069562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722511"/>
          </a:xfrm>
        </p:spPr>
        <p:txBody>
          <a:bodyPr/>
          <a:lstStyle/>
          <a:p>
            <a:r>
              <a:rPr lang="id-ID" dirty="0" smtClean="0"/>
              <a:t>PLN Watch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66256"/>
            <a:ext cx="4419600" cy="1066800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Rizky Noor Ichwan	5109100090</a:t>
            </a:r>
          </a:p>
          <a:p>
            <a:r>
              <a:rPr lang="id-ID" dirty="0" smtClean="0"/>
              <a:t>M. Rian Arif Prakoso	5109100161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221088"/>
            <a:ext cx="350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Institut Teknologi Sepuluh Nopember</a:t>
            </a:r>
          </a:p>
          <a:p>
            <a:r>
              <a:rPr lang="id-ID" dirty="0" smtClean="0"/>
              <a:t>Surabaya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FF2D-D86E-4B69-9E52-F7D1DD9CCCCC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481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010543"/>
          </a:xfrm>
        </p:spPr>
        <p:txBody>
          <a:bodyPr>
            <a:normAutofit/>
          </a:bodyPr>
          <a:lstStyle/>
          <a:p>
            <a:r>
              <a:rPr lang="id-ID" dirty="0" smtClean="0"/>
              <a:t>PLN Watch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FD25-48C0-432C-87D2-0E36B0593214}" type="datetime1">
              <a:rPr lang="id-ID" smtClean="0"/>
              <a:t>23/09/2012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437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Beranda</a:t>
            </a:r>
            <a:endParaRPr lang="id-ID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29747"/>
            <a:ext cx="8229600" cy="42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8A24-9FC1-4B88-867C-E124F97671AF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6914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Profil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05025" y="2039144"/>
            <a:ext cx="49339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7C05-225F-489A-B1AD-C27CFE01A9C0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706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Menu 1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85586" y="1600200"/>
            <a:ext cx="55728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8A74-310D-408A-911B-CE3A0E46290C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72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Menu 2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80223" y="1600200"/>
            <a:ext cx="55835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3DBB-1955-475D-A673-D58B904EF0B2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019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Menu 3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8867" y="1600200"/>
            <a:ext cx="55462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BB0E-B910-4675-9C84-23D92C5ED2B2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50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Menu 4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57703" y="1600200"/>
            <a:ext cx="5428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E26C-C661-4C96-9AA9-EFE780D67107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041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 Download (1)</a:t>
            </a:r>
            <a:endParaRPr lang="id-ID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4333" y="1600200"/>
            <a:ext cx="52753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061A-5574-4DA1-91E3-4DAD99E9DDE6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15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 Download (2)</a:t>
            </a:r>
            <a:endParaRPr lang="id-ID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2518" y="1600200"/>
            <a:ext cx="25589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8F40-8BE0-45C5-AC24-5809B673353C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695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PLN Watch Data Importer</a:t>
            </a:r>
          </a:p>
          <a:p>
            <a:r>
              <a:rPr lang="id-ID" dirty="0" smtClean="0"/>
              <a:t>PLN Watch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73F-8B10-4E99-92EA-18344C7BAEE5}" type="datetime1">
              <a:rPr lang="id-ID" smtClean="0"/>
              <a:t>23/09/2012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632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74441"/>
            <a:ext cx="4419600" cy="1082551"/>
          </a:xfrm>
        </p:spPr>
        <p:txBody>
          <a:bodyPr>
            <a:noAutofit/>
          </a:bodyPr>
          <a:lstStyle/>
          <a:p>
            <a:r>
              <a:rPr lang="id-ID" dirty="0" smtClean="0"/>
              <a:t>PLN Watch Data Importer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A24-7CC9-4A12-840C-2109714F71B5}" type="datetime1">
              <a:rPr lang="id-ID" smtClean="0"/>
              <a:t>23/09/2012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901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Awal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63" y="1600200"/>
            <a:ext cx="56716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DE0-EA2B-4EAC-9682-22A11E6C4742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4129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Import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30" y="1600200"/>
            <a:ext cx="30769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1C1-A6E5-4F7E-B0E4-0749C8E09232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284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Pilih File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3" y="1600200"/>
            <a:ext cx="56574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07B-8F01-4E42-A6BA-33424D7A0993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315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 File Input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30" y="1600200"/>
            <a:ext cx="30769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2B44-EBAB-4AB2-81F1-60CAF1361A14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51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Konfigurasi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71" y="1600200"/>
            <a:ext cx="337245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D957-6FD2-420D-8E8A-E96AFAB86B14}" type="datetime1">
              <a:rPr lang="id-ID" smtClean="0"/>
              <a:t>23/09/2012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048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Import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PLN Watch</a:t>
            </a:r>
            <a:endParaRPr lang="id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7785"/>
            <a:ext cx="8229600" cy="411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E27F-79C9-4DD3-9146-6E507433056E}" type="datetime1">
              <a:rPr lang="id-ID" smtClean="0"/>
              <a:t>23/09/2012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58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38</TotalTime>
  <Words>135</Words>
  <Application>Microsoft Office PowerPoint</Application>
  <PresentationFormat>On-screen Show (4:3)</PresentationFormat>
  <Paragraphs>80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Thatch</vt:lpstr>
      <vt:lpstr>PLN Watch</vt:lpstr>
      <vt:lpstr>Outline</vt:lpstr>
      <vt:lpstr>PLN Watch Data Importer</vt:lpstr>
      <vt:lpstr>Tampilan Awal</vt:lpstr>
      <vt:lpstr>Jenis Import</vt:lpstr>
      <vt:lpstr>Pilih File</vt:lpstr>
      <vt:lpstr>Informasi File Input</vt:lpstr>
      <vt:lpstr>Konfigurasi</vt:lpstr>
      <vt:lpstr>Proses Import</vt:lpstr>
      <vt:lpstr>PLN Watch</vt:lpstr>
      <vt:lpstr>Halaman Beranda</vt:lpstr>
      <vt:lpstr>Halaman Profil</vt:lpstr>
      <vt:lpstr>Halaman Menu 1</vt:lpstr>
      <vt:lpstr>Halaman Menu 2</vt:lpstr>
      <vt:lpstr>Halaman Menu 3</vt:lpstr>
      <vt:lpstr>Halaman Menu 4</vt:lpstr>
      <vt:lpstr>Menu Download (1)</vt:lpstr>
      <vt:lpstr>Menu Download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spondbob</dc:creator>
  <cp:lastModifiedBy>spondbob</cp:lastModifiedBy>
  <cp:revision>6</cp:revision>
  <dcterms:created xsi:type="dcterms:W3CDTF">2012-09-23T09:40:00Z</dcterms:created>
  <dcterms:modified xsi:type="dcterms:W3CDTF">2012-09-23T10:18:24Z</dcterms:modified>
</cp:coreProperties>
</file>