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4" r:id="rId3"/>
    <p:sldId id="275" r:id="rId4"/>
    <p:sldId id="276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74F0E-B6F5-4851-B248-419948585D4D}" type="datetimeFigureOut">
              <a:rPr lang="id-ID" smtClean="0"/>
              <a:pPr/>
              <a:t>06/12/2012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ED2A-2E17-412D-BF82-56F468D9F0E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47173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ED2A-2E17-412D-BF82-56F468D9F0E3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6524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5A779B6-D13D-4579-A170-3704B406956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APEL DISJATIM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2856"/>
            <a:ext cx="4419600" cy="1728191"/>
          </a:xfrm>
        </p:spPr>
        <p:txBody>
          <a:bodyPr>
            <a:noAutofit/>
          </a:bodyPr>
          <a:lstStyle/>
          <a:p>
            <a:r>
              <a:rPr lang="id-ID" sz="4400" dirty="0" smtClean="0"/>
              <a:t>APEL DISJATIM</a:t>
            </a:r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id-ID" sz="3200" dirty="0" smtClean="0"/>
              <a:t>Analisa Pelanggan PLN Distribusi Jawa Timur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18384"/>
            <a:ext cx="4419600" cy="778768"/>
          </a:xfrm>
        </p:spPr>
        <p:txBody>
          <a:bodyPr>
            <a:normAutofit fontScale="92500"/>
          </a:bodyPr>
          <a:lstStyle/>
          <a:p>
            <a:r>
              <a:rPr lang="id-ID" dirty="0" smtClean="0"/>
              <a:t>Rizky Noor Ichwan	5109100090</a:t>
            </a:r>
          </a:p>
          <a:p>
            <a:r>
              <a:rPr lang="id-ID" dirty="0" smtClean="0"/>
              <a:t>M. Rian Arif Prakoso	5109100161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3214812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Revisi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u="sng" dirty="0" smtClean="0"/>
              <a:t>Menu 1 – Analisa Usia APP</a:t>
            </a:r>
          </a:p>
          <a:p>
            <a:r>
              <a:rPr lang="id-ID" dirty="0" smtClean="0"/>
              <a:t>Penambahan filter LPB/PB (pra/pasca</a:t>
            </a:r>
            <a:r>
              <a:rPr lang="id-ID" dirty="0" smtClean="0"/>
              <a:t>)</a:t>
            </a:r>
          </a:p>
          <a:p>
            <a:r>
              <a:rPr lang="id-ID" dirty="0" smtClean="0"/>
              <a:t>Penambahan kolom “umur” di hitung dari Tgl. Pasang</a:t>
            </a:r>
          </a:p>
          <a:p>
            <a:r>
              <a:rPr lang="id-ID" dirty="0" smtClean="0"/>
              <a:t>Jenis Meteran selain AMR, Elektronik, Mekanik di beri tanda “-”</a:t>
            </a:r>
            <a:endParaRPr lang="id-ID" dirty="0" smtClean="0"/>
          </a:p>
          <a:p>
            <a:endParaRPr lang="id-ID" dirty="0" smtClean="0"/>
          </a:p>
          <a:p>
            <a:pPr>
              <a:buNone/>
            </a:pPr>
            <a:r>
              <a:rPr lang="id-ID" b="1" u="sng" dirty="0" smtClean="0"/>
              <a:t>Menu 2 – Analisa Jam Nyala</a:t>
            </a:r>
          </a:p>
          <a:p>
            <a:r>
              <a:rPr lang="id-ID" dirty="0" smtClean="0"/>
              <a:t>Kolom : id, nama, tarif, daya, faktorkali, jamnyala</a:t>
            </a:r>
          </a:p>
          <a:p>
            <a:endParaRPr lang="id-ID" dirty="0" smtClean="0"/>
          </a:p>
          <a:p>
            <a:pPr>
              <a:buNone/>
            </a:pPr>
            <a:r>
              <a:rPr lang="id-ID" b="1" u="sng" dirty="0" smtClean="0"/>
              <a:t>Menu 3 – Analisa Tren Pemakaian KWH</a:t>
            </a:r>
          </a:p>
          <a:p>
            <a:r>
              <a:rPr lang="id-ID" dirty="0" smtClean="0"/>
              <a:t>Kolom : id, nama</a:t>
            </a:r>
            <a:r>
              <a:rPr lang="id-ID" dirty="0" smtClean="0"/>
              <a:t>, </a:t>
            </a:r>
            <a:r>
              <a:rPr lang="id-ID" dirty="0" smtClean="0"/>
              <a:t>pemkwh (6 bln trakhir)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Revisi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u="sng" dirty="0" smtClean="0"/>
              <a:t>Menu 4 – LPB</a:t>
            </a:r>
          </a:p>
          <a:p>
            <a:r>
              <a:rPr lang="id-ID" dirty="0" smtClean="0"/>
              <a:t>Penambahan filter mutasi/pasang baru</a:t>
            </a:r>
          </a:p>
          <a:p>
            <a:r>
              <a:rPr lang="id-ID" dirty="0" smtClean="0"/>
              <a:t>Kolom : id, nama, tarif, daya, rupiah (token trakhir), tgl beli token trkhir, jml kwh token trakhir</a:t>
            </a:r>
          </a:p>
          <a:p>
            <a:endParaRPr lang="id-ID" dirty="0" smtClean="0"/>
          </a:p>
          <a:p>
            <a:pPr>
              <a:buNone/>
            </a:pPr>
            <a:r>
              <a:rPr lang="id-ID" b="1" u="sng" dirty="0" smtClean="0"/>
              <a:t>Menu 5 – EIS</a:t>
            </a:r>
          </a:p>
          <a:p>
            <a:r>
              <a:rPr lang="id-ID" dirty="0" smtClean="0"/>
              <a:t>Kolom : area, jml plgn total (pra &amp; pasca), jml plgn tren naik, turun, tetap</a:t>
            </a:r>
          </a:p>
          <a:p>
            <a:r>
              <a:rPr lang="id-ID" dirty="0" smtClean="0"/>
              <a:t>Export berdasarkan jam nyala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Revisi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b="1" u="sng" dirty="0" smtClean="0"/>
              <a:t>Export</a:t>
            </a:r>
          </a:p>
          <a:p>
            <a:r>
              <a:rPr lang="id-ID" dirty="0" smtClean="0"/>
              <a:t>Kolom yang di tampilkan pada file excel untuk semua menu :</a:t>
            </a:r>
          </a:p>
          <a:p>
            <a:pPr>
              <a:buNone/>
            </a:pPr>
            <a:r>
              <a:rPr lang="id-ID" dirty="0" smtClean="0"/>
              <a:t>	no, id, nama, tarif, daya, faktorkali, jamnyala, kode pemb meter, kolom alamat, koduk, no gardu, no tiang</a:t>
            </a:r>
          </a:p>
          <a:p>
            <a:r>
              <a:rPr lang="id-ID" dirty="0" smtClean="0"/>
              <a:t>Untuk Menu 2  (Analisa Jam Nyala) di tambah kolom :</a:t>
            </a:r>
          </a:p>
          <a:p>
            <a:pPr>
              <a:buNone/>
            </a:pPr>
            <a:r>
              <a:rPr lang="id-ID" dirty="0" smtClean="0"/>
              <a:t>	tgl nyala, tgl pdl, tgl pasang</a:t>
            </a:r>
          </a:p>
          <a:p>
            <a:r>
              <a:rPr lang="id-ID" dirty="0" smtClean="0"/>
              <a:t>Penambahan </a:t>
            </a:r>
            <a:r>
              <a:rPr lang="id-ID" i="1" dirty="0" smtClean="0"/>
              <a:t>border</a:t>
            </a:r>
            <a:r>
              <a:rPr lang="id-ID" dirty="0" smtClean="0"/>
              <a:t> pada file excel agar lebih mudah di baca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07/12/2012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APEL DISJATIM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79B6-D13D-4579-A170-3704B4069562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293</TotalTime>
  <Words>179</Words>
  <Application>Microsoft Office PowerPoint</Application>
  <PresentationFormat>On-screen Show (4:3)</PresentationFormat>
  <Paragraphs>42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Thatch</vt:lpstr>
      <vt:lpstr>APEL DISJATIM Analisa Pelanggan PLN Distribusi Jawa Timur</vt:lpstr>
      <vt:lpstr>Revisi (1)</vt:lpstr>
      <vt:lpstr>Revisi (2)</vt:lpstr>
      <vt:lpstr>Revisi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spondbob</dc:creator>
  <cp:lastModifiedBy>spondbob</cp:lastModifiedBy>
  <cp:revision>22</cp:revision>
  <dcterms:created xsi:type="dcterms:W3CDTF">2012-09-23T09:40:00Z</dcterms:created>
  <dcterms:modified xsi:type="dcterms:W3CDTF">2012-12-06T15:43:46Z</dcterms:modified>
</cp:coreProperties>
</file>