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9DFD44-9CED-414B-94FE-F60B43A5125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1F913-37CC-4D4D-B530-3616BB702D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Tourism Recommender system</a:t>
            </a:r>
            <a:endParaRPr lang="en-IN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Toronto Downtown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88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Downtown Toronto:</a:t>
            </a:r>
          </a:p>
          <a:p>
            <a:pPr lvl="1"/>
            <a:r>
              <a:rPr lang="en-IN" dirty="0"/>
              <a:t>one of the main businesses spot </a:t>
            </a:r>
            <a:endParaRPr lang="en-IN" dirty="0" smtClean="0"/>
          </a:p>
          <a:p>
            <a:pPr lvl="1"/>
            <a:r>
              <a:rPr lang="en-IN" dirty="0"/>
              <a:t>huge business culture </a:t>
            </a:r>
            <a:endParaRPr lang="en-IN" dirty="0" smtClean="0"/>
          </a:p>
          <a:p>
            <a:pPr lvl="1"/>
            <a:r>
              <a:rPr lang="en-IN" dirty="0"/>
              <a:t>various attractive tourism places of different kinds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8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indeed a good choice to set up the </a:t>
            </a:r>
            <a:r>
              <a:rPr lang="en-IN" dirty="0" smtClean="0"/>
              <a:t>tourism branch in downtown Toronto</a:t>
            </a:r>
          </a:p>
          <a:p>
            <a:r>
              <a:rPr lang="en-IN" dirty="0" smtClean="0"/>
              <a:t>It is also good business destination for </a:t>
            </a:r>
            <a:r>
              <a:rPr lang="en-IN" dirty="0"/>
              <a:t>food and supply chain </a:t>
            </a:r>
            <a:r>
              <a:rPr lang="en-IN" dirty="0" smtClean="0"/>
              <a:t>vendors.</a:t>
            </a:r>
          </a:p>
          <a:p>
            <a:r>
              <a:rPr lang="en-IN" dirty="0" smtClean="0"/>
              <a:t>Analysis says it has satisfactory levels.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Conclusion: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20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 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21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Analyse and suggest the place to establish a set up centre for an International Tourism company in Toronto with detailed statistics..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Goal: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Postal codes and boroughs data in Toronto with all Neighbourhoods.</a:t>
            </a:r>
          </a:p>
          <a:p>
            <a:r>
              <a:rPr lang="en-IN" dirty="0" smtClean="0"/>
              <a:t>Latitude and Longitude details</a:t>
            </a:r>
          </a:p>
          <a:p>
            <a:r>
              <a:rPr lang="en-IN" dirty="0" smtClean="0"/>
              <a:t>Foursquare location API(Third party Tool) to get the venue details and some python packages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16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8892480" cy="30963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Typcial</a:t>
            </a:r>
            <a:r>
              <a:rPr lang="en-IN" dirty="0" smtClean="0"/>
              <a:t> Data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78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7066667" cy="39604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Geographical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9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Deep drive to Toronto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17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Downtown Toronto is one of popular business place.</a:t>
            </a:r>
          </a:p>
          <a:p>
            <a:r>
              <a:rPr lang="en-IN" dirty="0" smtClean="0"/>
              <a:t>It has more than 190 commercial places in 1000 radius</a:t>
            </a:r>
          </a:p>
          <a:p>
            <a:r>
              <a:rPr lang="en-IN" dirty="0" smtClean="0"/>
              <a:t>Famous Restaurant and visiting places</a:t>
            </a:r>
          </a:p>
          <a:p>
            <a:r>
              <a:rPr lang="en-IN" dirty="0" smtClean="0"/>
              <a:t>Good Travel facility and it has near Airport</a:t>
            </a:r>
          </a:p>
          <a:p>
            <a:r>
              <a:rPr lang="en-IN" dirty="0" smtClean="0"/>
              <a:t>‘</a:t>
            </a:r>
            <a:r>
              <a:rPr lang="en-IN" dirty="0" err="1" smtClean="0"/>
              <a:t>Berczy</a:t>
            </a:r>
            <a:r>
              <a:rPr lang="en-IN" dirty="0" smtClean="0"/>
              <a:t> Park’ is one of the most favourable neighbourhood in downtown area.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Statistics: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5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1480"/>
            <a:ext cx="8229600" cy="21252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Neighborhood:Berczy</a:t>
            </a:r>
            <a:r>
              <a:rPr lang="en-IN" dirty="0" smtClean="0"/>
              <a:t> Park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7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Museum</a:t>
            </a:r>
          </a:p>
          <a:p>
            <a:r>
              <a:rPr lang="en-IN" dirty="0" smtClean="0"/>
              <a:t>Steakhouse</a:t>
            </a:r>
          </a:p>
          <a:p>
            <a:r>
              <a:rPr lang="en-IN" dirty="0"/>
              <a:t>Art </a:t>
            </a:r>
            <a:r>
              <a:rPr lang="en-IN" dirty="0" smtClean="0"/>
              <a:t>Gallery</a:t>
            </a:r>
          </a:p>
          <a:p>
            <a:r>
              <a:rPr lang="en-IN" dirty="0" smtClean="0"/>
              <a:t>Lake</a:t>
            </a:r>
          </a:p>
          <a:p>
            <a:r>
              <a:rPr lang="en-IN" dirty="0" err="1"/>
              <a:t>Harbor</a:t>
            </a:r>
            <a:r>
              <a:rPr lang="en-IN" dirty="0"/>
              <a:t> / </a:t>
            </a:r>
            <a:r>
              <a:rPr lang="en-IN" dirty="0" smtClean="0"/>
              <a:t>Marina</a:t>
            </a:r>
          </a:p>
          <a:p>
            <a:r>
              <a:rPr lang="en-IN" dirty="0"/>
              <a:t>Indian </a:t>
            </a:r>
            <a:r>
              <a:rPr lang="en-IN" dirty="0" smtClean="0"/>
              <a:t>Restaurant, </a:t>
            </a:r>
            <a:r>
              <a:rPr lang="en-IN" dirty="0" err="1" smtClean="0"/>
              <a:t>etc</a:t>
            </a:r>
            <a:r>
              <a:rPr lang="en-IN" dirty="0" smtClean="0"/>
              <a:t>,,m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Most visited Venues near downtown Toronto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203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Tourism Recommender system</vt:lpstr>
      <vt:lpstr>Business Goal:</vt:lpstr>
      <vt:lpstr>Data Sources:</vt:lpstr>
      <vt:lpstr>The Typcial Data Format</vt:lpstr>
      <vt:lpstr>Geographical Representation</vt:lpstr>
      <vt:lpstr>Deep drive to Toronto</vt:lpstr>
      <vt:lpstr>Key Statistics:</vt:lpstr>
      <vt:lpstr>Neighborhood:Berczy Park</vt:lpstr>
      <vt:lpstr>Most visited Venues near downtown Toronto</vt:lpstr>
      <vt:lpstr>Result:</vt:lpstr>
      <vt:lpstr>Conclusion:</vt:lpstr>
      <vt:lpstr>    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Recommender system</dc:title>
  <dc:creator>RK</dc:creator>
  <cp:lastModifiedBy>RK</cp:lastModifiedBy>
  <cp:revision>11</cp:revision>
  <dcterms:created xsi:type="dcterms:W3CDTF">2018-12-13T08:47:14Z</dcterms:created>
  <dcterms:modified xsi:type="dcterms:W3CDTF">2018-12-13T09:27:30Z</dcterms:modified>
</cp:coreProperties>
</file>