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7F98-FE55-6E4C-B639-1B39BF5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057B8-644A-A14A-B469-0798935E8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4B80-ADB8-E247-855A-ACD87CC3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D76-D296-F942-B651-024893DCCC56}" type="datetimeFigureOut">
              <a:rPr lang="en-NL" smtClean="0"/>
              <a:t>02/11/2020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6F463-E722-804F-8528-77C301B1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4C2E6-7032-B54B-BD64-19328388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96A2-5D1C-A149-90BD-07E954F5CB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116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E4B2-98F4-4540-8317-E6F05BBE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D386C-F69A-F34D-BEE0-41B12ECD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AAC1B-626C-BE46-BACD-7CD4606B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D76-D296-F942-B651-024893DCCC56}" type="datetimeFigureOut">
              <a:rPr lang="en-NL" smtClean="0"/>
              <a:t>02/11/2020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F4AA-1D6A-CF4D-8A20-FE2F88BD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0E278-20DB-924A-B7F0-D9F3D99C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96A2-5D1C-A149-90BD-07E954F5CB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542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C897A-8FAB-6248-9244-5976E02AB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9C100-82E9-284F-A1B9-6FB65B92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F20F-EB1D-8040-9410-27AF61D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D76-D296-F942-B651-024893DCCC56}" type="datetimeFigureOut">
              <a:rPr lang="en-NL" smtClean="0"/>
              <a:t>02/11/2020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316E-8F59-644C-A889-912143AD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18ED6-6D9A-314B-B4A0-B8FF9BC6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96A2-5D1C-A149-90BD-07E954F5CB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322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0E05-12F0-574F-9B3C-DC2C76C9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5476-E370-F241-9AC5-366B1B63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02D6-C652-2C48-A9BE-F8AA858C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D76-D296-F942-B651-024893DCCC56}" type="datetimeFigureOut">
              <a:rPr lang="en-NL" smtClean="0"/>
              <a:t>02/11/2020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5778-91E3-154D-B0A0-4B854B30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8675-0799-5E47-BDDB-864FB30B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96A2-5D1C-A149-90BD-07E954F5CB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30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D28E-FEF2-494E-8A92-9642BCFC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322CF-174E-C54C-80E1-C66D5E91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F2F0-0470-274F-907D-47187850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D76-D296-F942-B651-024893DCCC56}" type="datetimeFigureOut">
              <a:rPr lang="en-NL" smtClean="0"/>
              <a:t>02/11/2020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C83F-CDE2-7F47-A3BE-E69DBDE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A1DE-3C84-854D-8285-396C0317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96A2-5D1C-A149-90BD-07E954F5CB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1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447A-316E-8A41-B54E-37866437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96E9-D965-7C4E-B4BB-22D61C7D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68187-BB78-AB41-B187-384168AA6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49E6E-E975-3F4B-BA12-81DDDE17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D76-D296-F942-B651-024893DCCC56}" type="datetimeFigureOut">
              <a:rPr lang="en-NL" smtClean="0"/>
              <a:t>02/11/2020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5FE28-C741-3642-BD12-85DD76EA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6BF5C-8FD5-D74E-9C8D-F81C1F46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96A2-5D1C-A149-90BD-07E954F5CB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710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1FDA-4ADF-E041-9F93-FE13D473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61FDE-3B07-3C4F-99BA-005D6517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BDC67-394B-6541-A477-21329447B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47E02-382C-2F42-BAEA-B3B397831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55D4D-699A-0740-BB1A-3BBAFD102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55D0C-BB72-BE43-8B45-93A32F7C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D76-D296-F942-B651-024893DCCC56}" type="datetimeFigureOut">
              <a:rPr lang="en-NL" smtClean="0"/>
              <a:t>02/11/2020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B1FCB-2A8C-6A4D-9D29-67E64142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B90F9-F220-2D49-8169-B7D43EE4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96A2-5D1C-A149-90BD-07E954F5CB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91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E5EE-CFE8-4946-B4B0-BA96DD5D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C0D3D-1356-CA4D-A26B-B058F7FD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D76-D296-F942-B651-024893DCCC56}" type="datetimeFigureOut">
              <a:rPr lang="en-NL" smtClean="0"/>
              <a:t>02/11/2020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D477-6520-8243-B257-8FE15EFF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84325-1589-1049-A9F7-647716C6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96A2-5D1C-A149-90BD-07E954F5CB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777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84CC3-5CB7-1541-9F1A-C1C326CD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D76-D296-F942-B651-024893DCCC56}" type="datetimeFigureOut">
              <a:rPr lang="en-NL" smtClean="0"/>
              <a:t>02/11/2020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F0B8A-1DBD-3544-B49C-C8CDB792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31B08-B4B8-8142-82DE-4E3DD0A6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96A2-5D1C-A149-90BD-07E954F5CB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622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9303-716C-BE4E-B6B2-4A055FDF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D822-0438-1C4B-9CE3-20ABCE13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A0515-AF17-9A44-8FE2-42E81382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225AD-06BA-3A48-B3AD-422B5FC5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D76-D296-F942-B651-024893DCCC56}" type="datetimeFigureOut">
              <a:rPr lang="en-NL" smtClean="0"/>
              <a:t>02/11/2020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52630-56F2-8344-8824-DD81B622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4F2EE-E196-2C41-A2FB-AA746F7B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96A2-5D1C-A149-90BD-07E954F5CB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287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9F43-5FE6-404F-BC02-7F206CF4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1A7DA-D7F1-3C4E-AB5A-F6611D4F4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04E4C-5753-334C-A9BC-D2A6FE6B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3CFBF-C571-1C47-BE30-69AE8D2D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D76-D296-F942-B651-024893DCCC56}" type="datetimeFigureOut">
              <a:rPr lang="en-NL" smtClean="0"/>
              <a:t>02/11/2020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DF776-384E-5842-99CB-89F6E8E2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AAE9-DFA8-C64B-9940-36D7A154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96A2-5D1C-A149-90BD-07E954F5CB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59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A95D6-AACE-1940-89E3-6B5DFBAE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A861B-F993-0540-96BD-BA4F2141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B7F6-3682-3C45-BCCD-72C79CCBF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FD76-D296-F942-B651-024893DCCC56}" type="datetimeFigureOut">
              <a:rPr lang="en-NL" smtClean="0"/>
              <a:t>02/11/2020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D10FF-2D54-FF4C-8F1B-AF44A84C1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BF564-66E4-9046-ACD3-84E70B522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96A2-5D1C-A149-90BD-07E954F5CBE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558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cout.com/icon/amplifier-217453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89B0D52-6F38-8348-8E1C-3A001D81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5" y="679450"/>
            <a:ext cx="4578218" cy="47080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78FC7C8-BA9D-0F4D-B3F7-C5004D24FDB6}"/>
              </a:ext>
            </a:extLst>
          </p:cNvPr>
          <p:cNvSpPr/>
          <p:nvPr/>
        </p:nvSpPr>
        <p:spPr>
          <a:xfrm>
            <a:off x="1320189" y="2630342"/>
            <a:ext cx="981580" cy="92215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B63162-984C-2A44-8A8B-E1A6C1329468}"/>
              </a:ext>
            </a:extLst>
          </p:cNvPr>
          <p:cNvSpPr/>
          <p:nvPr/>
        </p:nvSpPr>
        <p:spPr>
          <a:xfrm>
            <a:off x="2689943" y="2630342"/>
            <a:ext cx="1167357" cy="201884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0B41C4-C0EF-884F-B1CE-C7C16100F02A}"/>
              </a:ext>
            </a:extLst>
          </p:cNvPr>
          <p:cNvSpPr/>
          <p:nvPr/>
        </p:nvSpPr>
        <p:spPr>
          <a:xfrm>
            <a:off x="1227300" y="3552497"/>
            <a:ext cx="1167357" cy="109668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1BE595-1BD9-DA43-8689-8EDAFC3CD92A}"/>
              </a:ext>
            </a:extLst>
          </p:cNvPr>
          <p:cNvSpPr/>
          <p:nvPr/>
        </p:nvSpPr>
        <p:spPr>
          <a:xfrm>
            <a:off x="410857" y="5387546"/>
            <a:ext cx="4611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dirty="0">
                <a:hlinkClick r:id="rId3"/>
              </a:rPr>
              <a:t>https://iconscout.com/icon/amplifier-2174537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7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EFFAA-9793-7845-A03E-10DA036A6D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1CD0E-5544-504D-AFE8-C1DD5C0F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2" y="439463"/>
            <a:ext cx="2954532" cy="3181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F25C5-55D6-F246-9965-27C1A91E9B7E}"/>
              </a:ext>
            </a:extLst>
          </p:cNvPr>
          <p:cNvSpPr txBox="1"/>
          <p:nvPr/>
        </p:nvSpPr>
        <p:spPr>
          <a:xfrm>
            <a:off x="3142594" y="1043897"/>
            <a:ext cx="6805068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9000" dirty="0">
                <a:latin typeface="DIN Condensed" pitchFamily="2" charset="0"/>
              </a:rPr>
              <a:t>PRESETS</a:t>
            </a:r>
          </a:p>
        </p:txBody>
      </p:sp>
    </p:spTree>
    <p:extLst>
      <p:ext uri="{BB962C8B-B14F-4D97-AF65-F5344CB8AC3E}">
        <p14:creationId xmlns:p14="http://schemas.microsoft.com/office/powerpoint/2010/main" val="298547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EFFAA-9793-7845-A03E-10DA036A6D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399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DIN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Gunes, E. (Emre)</dc:creator>
  <cp:lastModifiedBy>Gunes, E. (Emre)</cp:lastModifiedBy>
  <cp:revision>4</cp:revision>
  <dcterms:created xsi:type="dcterms:W3CDTF">2020-11-02T15:30:13Z</dcterms:created>
  <dcterms:modified xsi:type="dcterms:W3CDTF">2020-11-02T16:27:55Z</dcterms:modified>
</cp:coreProperties>
</file>