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F0081-F4D8-49E7-B4EE-8B9D67292382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7BDB-0635-4FD5-8760-7A557D2A4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C787D-A8DA-495C-B874-736E2F9914E4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4B33-1585-4408-A5FB-2A231CF55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A353-3792-40EF-877E-1A97BC70618E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9CEAC-0A71-4B8B-B9B5-8F15CAB92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F77CD-3198-456D-B9F5-DC13F2E555F8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8EDFC-9E2F-4C2F-930A-6091440E0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BC440-5AA5-490A-955E-F957D6FD8742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C8E22-6BC9-4237-88AD-BB6FE5BFB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7705D-07CC-455F-AED7-E7E19C3641FC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F4ABB-AB32-4610-B4C6-861F24F38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B36B0-C670-4629-A5EA-5D87C2E73D79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5141F-9936-4BD0-AC98-B2AD8F15A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2286-B78E-4F2F-973E-C98311C8717F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D50D-3CAD-4A47-B337-944A6BB0E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B3126-F880-4E9D-A9E6-6B1B731A6E25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EF54A-17F2-4EA4-813E-F977C6CCC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B830F-AC95-4BA1-AF15-46F06106EAE8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53551-BD34-4656-A5A1-57DF8DCA1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B2197-9219-484A-B28B-518DECF6D7ED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139B5-0284-4FB7-923E-71442D8AB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779DC7-6549-4AD2-861E-9220BF394685}" type="datetimeFigureOut">
              <a:rPr lang="en-US"/>
              <a:pPr>
                <a:defRPr/>
              </a:pPr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799C41-DDD6-400F-AF60-CE6B00CC4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4633100" y="2046288"/>
            <a:ext cx="29258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Impact" pitchFamily="34" charset="0"/>
                <a:ea typeface="Adobe Arabic"/>
                <a:cs typeface="Adobe Arabic"/>
              </a:rPr>
              <a:t>#   </a:t>
            </a:r>
            <a:r>
              <a:rPr lang="en-US" sz="9600" dirty="0" smtClean="0">
                <a:latin typeface="Impact" pitchFamily="34" charset="0"/>
                <a:ea typeface="Adobe Arabic"/>
                <a:cs typeface="Adobe Arabic"/>
              </a:rPr>
              <a:t>00</a:t>
            </a:r>
            <a:endParaRPr lang="en-US" sz="9600" dirty="0">
              <a:latin typeface="Impact" pitchFamily="34" charset="0"/>
              <a:ea typeface="Adobe Arabic"/>
              <a:cs typeface="Adobe Arabic"/>
            </a:endParaRPr>
          </a:p>
        </p:txBody>
      </p:sp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876300" y="5505450"/>
            <a:ext cx="32917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FFFF00"/>
                </a:solidFill>
                <a:latin typeface="Calibri" pitchFamily="34" charset="0"/>
              </a:rPr>
              <a:t>AndrewID</a:t>
            </a:r>
            <a:endParaRPr lang="en-US" sz="60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Arabic</vt:lpstr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 for 16-811 Project Presentation</dc:title>
  <dc:creator>Michael Erdmann</dc:creator>
  <cp:lastModifiedBy>Michael Erdmann</cp:lastModifiedBy>
  <cp:revision>14</cp:revision>
  <dcterms:created xsi:type="dcterms:W3CDTF">2015-12-04T20:34:28Z</dcterms:created>
  <dcterms:modified xsi:type="dcterms:W3CDTF">2022-11-20T21:18:35Z</dcterms:modified>
</cp:coreProperties>
</file>