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31fda254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31fda25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2106c8e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2106c8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fa26ca7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fa26ca7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5.jpg"/><Relationship Id="rId9" Type="http://schemas.openxmlformats.org/officeDocument/2006/relationships/image" Target="../media/image9.jpg"/><Relationship Id="rId15" Type="http://schemas.openxmlformats.org/officeDocument/2006/relationships/image" Target="../media/image20.png"/><Relationship Id="rId14" Type="http://schemas.openxmlformats.org/officeDocument/2006/relationships/image" Target="../media/image14.png"/><Relationship Id="rId5" Type="http://schemas.openxmlformats.org/officeDocument/2006/relationships/image" Target="../media/image7.jpg"/><Relationship Id="rId6" Type="http://schemas.openxmlformats.org/officeDocument/2006/relationships/image" Target="../media/image10.jpg"/><Relationship Id="rId7" Type="http://schemas.openxmlformats.org/officeDocument/2006/relationships/image" Target="../media/image2.jpg"/><Relationship Id="rId8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281600" y="1726450"/>
            <a:ext cx="58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03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2916425"/>
            <a:ext cx="8520600" cy="20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Achleshwar Luthra: achleshl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Jay Karhade: jkarhade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Richa Mishra: richamis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7725"/>
            <a:ext cx="1356966" cy="1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6550" y="3937725"/>
            <a:ext cx="1356975" cy="1017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0225" y="3937750"/>
            <a:ext cx="1356975" cy="1017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4288" y="3937738"/>
            <a:ext cx="1356975" cy="1017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3088" y="3937725"/>
            <a:ext cx="1356975" cy="1017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0075" y="3937725"/>
            <a:ext cx="1356975" cy="1017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87025" y="3937713"/>
            <a:ext cx="1356975" cy="1017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0600" y="194213"/>
            <a:ext cx="1356975" cy="17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683350" y="780850"/>
            <a:ext cx="191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3D scene (geometry)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Camera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Light</a:t>
            </a:r>
            <a:endParaRPr sz="1000"/>
          </a:p>
        </p:txBody>
      </p:sp>
      <p:sp>
        <p:nvSpPr>
          <p:cNvPr id="69" name="Google Shape;69;p14"/>
          <p:cNvSpPr/>
          <p:nvPr/>
        </p:nvSpPr>
        <p:spPr>
          <a:xfrm>
            <a:off x="3664900" y="1087025"/>
            <a:ext cx="309300" cy="13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045050" y="445325"/>
            <a:ext cx="2562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Photorealistic images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Foreshortening</a:t>
            </a:r>
            <a:r>
              <a:rPr lang="en" sz="1000"/>
              <a:t> effect → Perspective projection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Visibility problem → Ray tracing and rasterization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Light simulation → Shading reflection and refraction(light transport); Fresnel equations</a:t>
            </a:r>
            <a:endParaRPr sz="10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62788" y="1849488"/>
            <a:ext cx="1513500" cy="197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51850" y="194225"/>
            <a:ext cx="1513500" cy="114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51851" y="1488275"/>
            <a:ext cx="1513500" cy="1142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15377" y="2210250"/>
            <a:ext cx="1714500" cy="15665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203275" y="3631825"/>
            <a:ext cx="206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Simple ray- tracer</a:t>
            </a:r>
            <a:endParaRPr b="1" sz="11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365462" y="2403098"/>
            <a:ext cx="2562900" cy="13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5529300" y="4866600"/>
            <a:ext cx="361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Fig1: https://www.scratchapixel.com/lessons/3d-basic-rendering/rendering-3d-scene-overview</a:t>
            </a:r>
            <a:endParaRPr sz="600"/>
          </a:p>
        </p:txBody>
      </p:sp>
      <p:sp>
        <p:nvSpPr>
          <p:cNvPr id="78" name="Google Shape;78;p14"/>
          <p:cNvSpPr txBox="1"/>
          <p:nvPr/>
        </p:nvSpPr>
        <p:spPr>
          <a:xfrm>
            <a:off x="220600" y="1940175"/>
            <a:ext cx="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158750" y="1913225"/>
            <a:ext cx="2457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Fig: 1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53250" y="70250"/>
            <a:ext cx="9033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Blinn-Phong Shading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01700" y="862850"/>
            <a:ext cx="83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50" y="658225"/>
            <a:ext cx="2175575" cy="145038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505500" y="3622175"/>
            <a:ext cx="14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650" y="2140200"/>
            <a:ext cx="2175575" cy="14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2650" y="658225"/>
            <a:ext cx="2175575" cy="145040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2362663" y="3644375"/>
            <a:ext cx="20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Diffuse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5750" y="658236"/>
            <a:ext cx="2175575" cy="1450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5750" y="2140200"/>
            <a:ext cx="2175575" cy="1450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48850" y="2140200"/>
            <a:ext cx="2175563" cy="14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48849" y="658226"/>
            <a:ext cx="2175528" cy="14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50" y="2140200"/>
            <a:ext cx="2175575" cy="14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4662125" y="3644375"/>
            <a:ext cx="20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Specular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6961663" y="3622175"/>
            <a:ext cx="20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Reflection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4413" y="4099075"/>
            <a:ext cx="8635176" cy="9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1568850" y="70250"/>
            <a:ext cx="600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Rasterization &amp; Differentiable Rendering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00" y="2353450"/>
            <a:ext cx="3459476" cy="22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201700" y="862850"/>
            <a:ext cx="4026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rgbClr val="980000"/>
                </a:solidFill>
              </a:rPr>
              <a:t>F</a:t>
            </a:r>
            <a:r>
              <a:rPr b="1" lang="en">
                <a:solidFill>
                  <a:srgbClr val="980000"/>
                </a:solidFill>
              </a:rPr>
              <a:t>rame-buffer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Z</a:t>
            </a:r>
            <a:r>
              <a:rPr b="1" lang="en">
                <a:solidFill>
                  <a:srgbClr val="0000FF"/>
                </a:solidFill>
              </a:rPr>
              <a:t>-buffer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Visibility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Shading 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275" y="596950"/>
            <a:ext cx="3218525" cy="40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3783075" y="1966425"/>
            <a:ext cx="22338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b="1" lang="en">
                <a:solidFill>
                  <a:schemeClr val="dk1"/>
                </a:solidFill>
              </a:rPr>
              <a:t>Forward pass of rasterization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b="1" lang="en">
                <a:solidFill>
                  <a:schemeClr val="dk1"/>
                </a:solidFill>
              </a:rPr>
              <a:t>Derivative of A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UcPeriod"/>
            </a:pPr>
            <a:r>
              <a:rPr b="1" lang="en">
                <a:solidFill>
                  <a:schemeClr val="dk1"/>
                </a:solidFill>
              </a:rPr>
              <a:t>Modification of A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b="1" lang="en"/>
              <a:t>Derivative of C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