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  <p:sldId id="259" r:id="rId4"/>
  </p:sldIdLst>
  <p:sldSz cx="12801600" cy="96012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E1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90" d="100"/>
          <a:sy n="90" d="100"/>
        </p:scale>
        <p:origin x="148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571308"/>
            <a:ext cx="1088136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FDBB2-CFF6-41ED-8C63-CF8DE01FC2E7}" type="datetimeFigureOut">
              <a:rPr lang="en-GB" smtClean="0"/>
              <a:t>03/04/2025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0F360-CBED-44F3-B55E-C9652EC4B54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9011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FDBB2-CFF6-41ED-8C63-CF8DE01FC2E7}" type="datetimeFigureOut">
              <a:rPr lang="en-GB" smtClean="0"/>
              <a:t>03/04/2025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0F360-CBED-44F3-B55E-C9652EC4B54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5942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511175"/>
            <a:ext cx="2760345" cy="8136573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511175"/>
            <a:ext cx="8121015" cy="8136573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FDBB2-CFF6-41ED-8C63-CF8DE01FC2E7}" type="datetimeFigureOut">
              <a:rPr lang="en-GB" smtClean="0"/>
              <a:t>03/04/2025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0F360-CBED-44F3-B55E-C9652EC4B54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704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FDBB2-CFF6-41ED-8C63-CF8DE01FC2E7}" type="datetimeFigureOut">
              <a:rPr lang="en-GB" smtClean="0"/>
              <a:t>03/04/2025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0F360-CBED-44F3-B55E-C9652EC4B54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1454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393635"/>
            <a:ext cx="1104138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425250"/>
            <a:ext cx="1104138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FDBB2-CFF6-41ED-8C63-CF8DE01FC2E7}" type="datetimeFigureOut">
              <a:rPr lang="en-GB" smtClean="0"/>
              <a:t>03/04/2025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0F360-CBED-44F3-B55E-C9652EC4B54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2231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555875"/>
            <a:ext cx="5440680" cy="6091873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555875"/>
            <a:ext cx="5440680" cy="6091873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FDBB2-CFF6-41ED-8C63-CF8DE01FC2E7}" type="datetimeFigureOut">
              <a:rPr lang="en-GB" smtClean="0"/>
              <a:t>03/04/2025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0F360-CBED-44F3-B55E-C9652EC4B54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679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511177"/>
            <a:ext cx="11041380" cy="1855788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353628"/>
            <a:ext cx="5415676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507105"/>
            <a:ext cx="5415676" cy="5158423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353628"/>
            <a:ext cx="5442347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507105"/>
            <a:ext cx="5442347" cy="5158423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FDBB2-CFF6-41ED-8C63-CF8DE01FC2E7}" type="datetimeFigureOut">
              <a:rPr lang="en-GB" smtClean="0"/>
              <a:t>03/04/2025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0F360-CBED-44F3-B55E-C9652EC4B54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5899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FDBB2-CFF6-41ED-8C63-CF8DE01FC2E7}" type="datetimeFigureOut">
              <a:rPr lang="en-GB" smtClean="0"/>
              <a:t>03/04/2025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0F360-CBED-44F3-B55E-C9652EC4B54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7834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FDBB2-CFF6-41ED-8C63-CF8DE01FC2E7}" type="datetimeFigureOut">
              <a:rPr lang="en-GB" smtClean="0"/>
              <a:t>03/04/2025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0F360-CBED-44F3-B55E-C9652EC4B54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7746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82397"/>
            <a:ext cx="648081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FDBB2-CFF6-41ED-8C63-CF8DE01FC2E7}" type="datetimeFigureOut">
              <a:rPr lang="en-GB" smtClean="0"/>
              <a:t>03/04/2025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0F360-CBED-44F3-B55E-C9652EC4B54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7652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82397"/>
            <a:ext cx="648081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FDBB2-CFF6-41ED-8C63-CF8DE01FC2E7}" type="datetimeFigureOut">
              <a:rPr lang="en-GB" smtClean="0"/>
              <a:t>03/04/2025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0F360-CBED-44F3-B55E-C9652EC4B54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8205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555875"/>
            <a:ext cx="1104138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1FDBB2-CFF6-41ED-8C63-CF8DE01FC2E7}" type="datetimeFigureOut">
              <a:rPr lang="en-GB" smtClean="0"/>
              <a:t>03/04/2025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90F360-CBED-44F3-B55E-C9652EC4B54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714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tif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hteck 18"/>
          <p:cNvSpPr/>
          <p:nvPr/>
        </p:nvSpPr>
        <p:spPr>
          <a:xfrm>
            <a:off x="3208321" y="7843209"/>
            <a:ext cx="5548787" cy="139063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45"/>
          </a:p>
        </p:txBody>
      </p:sp>
      <p:sp>
        <p:nvSpPr>
          <p:cNvPr id="18" name="Rechteck 17"/>
          <p:cNvSpPr/>
          <p:nvPr/>
        </p:nvSpPr>
        <p:spPr>
          <a:xfrm>
            <a:off x="3208321" y="762951"/>
            <a:ext cx="5548787" cy="69745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45"/>
          </a:p>
        </p:txBody>
      </p:sp>
      <p:sp>
        <p:nvSpPr>
          <p:cNvPr id="3" name="Textfeld 2"/>
          <p:cNvSpPr txBox="1"/>
          <p:nvPr/>
        </p:nvSpPr>
        <p:spPr>
          <a:xfrm>
            <a:off x="3842954" y="884105"/>
            <a:ext cx="4183169" cy="35796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745" dirty="0"/>
              <a:t>1) settle on ARTS (</a:t>
            </a:r>
            <a:r>
              <a:rPr lang="en-US" sz="1745" dirty="0" err="1"/>
              <a:t>quadro</a:t>
            </a:r>
            <a:r>
              <a:rPr lang="en-US" sz="1745" dirty="0"/>
              <a:t>, mono, mixture)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3842955" y="1535671"/>
            <a:ext cx="4183169" cy="35796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745" dirty="0"/>
              <a:t>2) setup ARTS in field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3842955" y="2159368"/>
            <a:ext cx="4183170" cy="35796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745" dirty="0"/>
              <a:t>3) GT data (circles, random walk?)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3842955" y="2783065"/>
            <a:ext cx="4183169" cy="116339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745" dirty="0"/>
              <a:t>4) evaluate position error &amp; area coverage, first optimization of thresholds</a:t>
            </a:r>
          </a:p>
          <a:p>
            <a:r>
              <a:rPr lang="en-US" sz="1745" dirty="0"/>
              <a:t>-&gt; bad? rearrange setup and repeat 3) &amp; 4)</a:t>
            </a:r>
          </a:p>
          <a:p>
            <a:r>
              <a:rPr lang="en-US" sz="1745" dirty="0"/>
              <a:t>-&gt; good? continue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3842954" y="4133912"/>
            <a:ext cx="4183169" cy="626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745" dirty="0"/>
              <a:t>6) collect animal data &amp; additional GT data (to ensure, position error is still good)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3842954" y="4976373"/>
            <a:ext cx="4183169" cy="8949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745" dirty="0"/>
              <a:t>7) evaluate position error &amp; area coverage, optimize &amp; adapt thresholds to minimize error and to suit aim of study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3842954" y="6970832"/>
            <a:ext cx="4183169" cy="626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745" dirty="0"/>
              <a:t>9) calculate animal positions including error based on raster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3842954" y="6087310"/>
            <a:ext cx="4183169" cy="626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745" dirty="0"/>
              <a:t>8) generate raster of study area with mean position error based on GT data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3842954" y="8232534"/>
            <a:ext cx="4183169" cy="626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745" dirty="0"/>
              <a:t>10) integrate position error in further analysis (e.g. </a:t>
            </a:r>
            <a:r>
              <a:rPr lang="en-US" sz="1745" dirty="0" err="1"/>
              <a:t>homerange</a:t>
            </a:r>
            <a:r>
              <a:rPr lang="en-US" sz="1745" dirty="0"/>
              <a:t>, habitat use, …)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3208321" y="111241"/>
            <a:ext cx="5548787" cy="4474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r>
              <a:rPr lang="de-DE" sz="2326" b="1" dirty="0"/>
              <a:t>	  ARTS </a:t>
            </a:r>
            <a:r>
              <a:rPr lang="de-DE" sz="2326" b="1" dirty="0" err="1"/>
              <a:t>workflow</a:t>
            </a:r>
            <a:endParaRPr lang="en-GB" sz="2326" b="1" dirty="0"/>
          </a:p>
        </p:txBody>
      </p:sp>
      <p:sp>
        <p:nvSpPr>
          <p:cNvPr id="14" name="Nach oben gekrümmter Pfeil 13"/>
          <p:cNvSpPr/>
          <p:nvPr/>
        </p:nvSpPr>
        <p:spPr>
          <a:xfrm rot="16200000">
            <a:off x="7159128" y="2195247"/>
            <a:ext cx="2035326" cy="716174"/>
          </a:xfrm>
          <a:prstGeom prst="curvedUpArrow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45">
              <a:solidFill>
                <a:schemeClr val="tx1"/>
              </a:solidFill>
            </a:endParaRPr>
          </a:p>
        </p:txBody>
      </p:sp>
      <p:sp>
        <p:nvSpPr>
          <p:cNvPr id="17" name="Nach links gekrümmter Pfeil 16"/>
          <p:cNvSpPr/>
          <p:nvPr/>
        </p:nvSpPr>
        <p:spPr>
          <a:xfrm>
            <a:off x="7818704" y="3696187"/>
            <a:ext cx="716174" cy="986181"/>
          </a:xfrm>
          <a:prstGeom prst="curvedLeftArrow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45">
              <a:solidFill>
                <a:schemeClr val="tx1"/>
              </a:solidFill>
            </a:endParaRPr>
          </a:p>
        </p:txBody>
      </p:sp>
      <p:sp>
        <p:nvSpPr>
          <p:cNvPr id="20" name="Textfeld 19"/>
          <p:cNvSpPr txBox="1"/>
          <p:nvPr/>
        </p:nvSpPr>
        <p:spPr>
          <a:xfrm rot="16200000">
            <a:off x="27974" y="4064454"/>
            <a:ext cx="6718665" cy="357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745" dirty="0" err="1"/>
              <a:t>included</a:t>
            </a:r>
            <a:r>
              <a:rPr lang="de-DE" sz="1745" dirty="0"/>
              <a:t> in </a:t>
            </a:r>
            <a:r>
              <a:rPr lang="de-DE" sz="1745" dirty="0" err="1"/>
              <a:t>this</a:t>
            </a:r>
            <a:r>
              <a:rPr lang="de-DE" sz="1745" dirty="0"/>
              <a:t> </a:t>
            </a:r>
            <a:r>
              <a:rPr lang="de-DE" sz="1745" dirty="0" err="1"/>
              <a:t>study</a:t>
            </a:r>
            <a:endParaRPr lang="en-GB" sz="1745" dirty="0"/>
          </a:p>
        </p:txBody>
      </p:sp>
      <p:sp>
        <p:nvSpPr>
          <p:cNvPr id="21" name="Textfeld 20"/>
          <p:cNvSpPr txBox="1"/>
          <p:nvPr/>
        </p:nvSpPr>
        <p:spPr>
          <a:xfrm rot="16200000">
            <a:off x="2748248" y="8359541"/>
            <a:ext cx="1390633" cy="357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745" dirty="0" err="1"/>
              <a:t>prospects</a:t>
            </a:r>
            <a:endParaRPr lang="en-GB" sz="1745" dirty="0"/>
          </a:p>
        </p:txBody>
      </p:sp>
    </p:spTree>
    <p:extLst>
      <p:ext uri="{BB962C8B-B14F-4D97-AF65-F5344CB8AC3E}">
        <p14:creationId xmlns:p14="http://schemas.microsoft.com/office/powerpoint/2010/main" val="2207189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pieren 10"/>
          <p:cNvGrpSpPr/>
          <p:nvPr/>
        </p:nvGrpSpPr>
        <p:grpSpPr>
          <a:xfrm>
            <a:off x="-1" y="2146754"/>
            <a:ext cx="12668043" cy="4831561"/>
            <a:chOff x="-1" y="2146754"/>
            <a:chExt cx="12668043" cy="4831561"/>
          </a:xfrm>
        </p:grpSpPr>
        <p:grpSp>
          <p:nvGrpSpPr>
            <p:cNvPr id="7" name="Gruppieren 6"/>
            <p:cNvGrpSpPr/>
            <p:nvPr/>
          </p:nvGrpSpPr>
          <p:grpSpPr>
            <a:xfrm>
              <a:off x="-1" y="2146754"/>
              <a:ext cx="12668043" cy="4831561"/>
              <a:chOff x="0" y="2711447"/>
              <a:chExt cx="6858000" cy="2615625"/>
            </a:xfrm>
          </p:grpSpPr>
          <p:pic>
            <p:nvPicPr>
              <p:cNvPr id="4" name="Grafik 3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6276"/>
              <a:stretch/>
            </p:blipFill>
            <p:spPr>
              <a:xfrm>
                <a:off x="0" y="2711449"/>
                <a:ext cx="2451467" cy="2615623"/>
              </a:xfrm>
              <a:prstGeom prst="rect">
                <a:avLst/>
              </a:prstGeom>
            </p:spPr>
          </p:pic>
          <p:pic>
            <p:nvPicPr>
              <p:cNvPr id="5" name="Grafik 4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325"/>
              <a:stretch/>
            </p:blipFill>
            <p:spPr>
              <a:xfrm>
                <a:off x="2514967" y="2711447"/>
                <a:ext cx="2319381" cy="2615623"/>
              </a:xfrm>
              <a:prstGeom prst="rect">
                <a:avLst/>
              </a:prstGeom>
            </p:spPr>
          </p:pic>
          <p:pic>
            <p:nvPicPr>
              <p:cNvPr id="6" name="Grafik 5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076" r="5716"/>
              <a:stretch/>
            </p:blipFill>
            <p:spPr>
              <a:xfrm>
                <a:off x="4681575" y="2711448"/>
                <a:ext cx="2176425" cy="2615623"/>
              </a:xfrm>
              <a:prstGeom prst="rect">
                <a:avLst/>
              </a:prstGeom>
            </p:spPr>
          </p:pic>
        </p:grpSp>
        <p:sp>
          <p:nvSpPr>
            <p:cNvPr id="8" name="Textfeld 7"/>
            <p:cNvSpPr txBox="1"/>
            <p:nvPr/>
          </p:nvSpPr>
          <p:spPr>
            <a:xfrm>
              <a:off x="610361" y="2415274"/>
              <a:ext cx="3759797" cy="46166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angulation</a:t>
              </a:r>
              <a:endParaRPr lang="en-GB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4688687" y="2415275"/>
              <a:ext cx="3761595" cy="46166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antenna</a:t>
              </a:r>
              <a:r>
                <a:rPr lang="de-DE" sz="24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24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beams</a:t>
              </a:r>
              <a:endParaRPr lang="en-GB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Textfeld 9"/>
            <p:cNvSpPr txBox="1"/>
            <p:nvPr/>
          </p:nvSpPr>
          <p:spPr>
            <a:xfrm>
              <a:off x="8722880" y="2415274"/>
              <a:ext cx="3729543" cy="46166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multilateration</a:t>
              </a:r>
              <a:endParaRPr lang="en-GB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83120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2300" y="3064668"/>
            <a:ext cx="6777567" cy="3812381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0" y="3138486"/>
            <a:ext cx="5692460" cy="3724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739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153</Words>
  <Application>Microsoft Office PowerPoint</Application>
  <PresentationFormat>A3-Papier (297 x 420 mm)</PresentationFormat>
  <Paragraphs>17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</vt:vector>
  </TitlesOfParts>
  <Company>Hochschule für Forstwirtschaft Rottenburg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Rieger.Mirjam</dc:creator>
  <cp:lastModifiedBy>Rieger.Mirjam</cp:lastModifiedBy>
  <cp:revision>6</cp:revision>
  <dcterms:created xsi:type="dcterms:W3CDTF">2024-11-13T14:10:46Z</dcterms:created>
  <dcterms:modified xsi:type="dcterms:W3CDTF">2025-04-03T08:41:14Z</dcterms:modified>
</cp:coreProperties>
</file>