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270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5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4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3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0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70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50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23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95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84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39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DBB2-CFF6-41ED-8C63-CF8DE01FC2E7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59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135172" y="8092200"/>
            <a:ext cx="5724939" cy="1434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135172" y="787171"/>
            <a:ext cx="5724939" cy="7195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feld 2"/>
          <p:cNvSpPr txBox="1"/>
          <p:nvPr/>
        </p:nvSpPr>
        <p:spPr>
          <a:xfrm>
            <a:off x="789953" y="912172"/>
            <a:ext cx="43159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1) settle on ARTS (</a:t>
            </a:r>
            <a:r>
              <a:rPr lang="en-US" dirty="0" err="1" smtClean="0"/>
              <a:t>quadro</a:t>
            </a:r>
            <a:r>
              <a:rPr lang="en-US" dirty="0" smtClean="0"/>
              <a:t>, mono, mixture)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789954" y="1584422"/>
            <a:ext cx="43159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2) setup ARTS in field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789953" y="2227919"/>
            <a:ext cx="43159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3) GT data (circles, random walk?)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89954" y="2871416"/>
            <a:ext cx="431596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4) evaluate position error &amp; area coverage, first optimization of thresholds</a:t>
            </a:r>
          </a:p>
          <a:p>
            <a:r>
              <a:rPr lang="en-US" dirty="0"/>
              <a:t>-&gt; bad? rearrange setup and repeat 3) &amp; 4)</a:t>
            </a:r>
          </a:p>
          <a:p>
            <a:r>
              <a:rPr lang="en-US" dirty="0" smtClean="0"/>
              <a:t>-&gt; </a:t>
            </a:r>
            <a:r>
              <a:rPr lang="en-US" dirty="0"/>
              <a:t>good? </a:t>
            </a:r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789953" y="4265147"/>
            <a:ext cx="43159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6) collect animal data &amp; additional GT data (to ensure, position error is still good)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789953" y="5134353"/>
            <a:ext cx="431596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7) evaluate position error &amp; area coverage, optimize &amp; adapt thresholds to minimize error and to suit aim of study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789953" y="7192128"/>
            <a:ext cx="43159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9) calculate animal positions including error based on raster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789953" y="6280558"/>
            <a:ext cx="43159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8) generate raster of study area with mean position error based on GT data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789953" y="8493884"/>
            <a:ext cx="43159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10) integrate position error in further analysis (e.g. </a:t>
            </a:r>
            <a:r>
              <a:rPr lang="en-US" dirty="0" err="1" smtClean="0"/>
              <a:t>homerange</a:t>
            </a:r>
            <a:r>
              <a:rPr lang="en-US" dirty="0" smtClean="0"/>
              <a:t>, habitat use, …)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135172" y="114772"/>
            <a:ext cx="572493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de-DE" sz="2400" b="1" dirty="0" smtClean="0"/>
              <a:t>	  ARTS </a:t>
            </a:r>
            <a:r>
              <a:rPr lang="de-DE" sz="2400" b="1" dirty="0" err="1" smtClean="0"/>
              <a:t>workflow</a:t>
            </a:r>
            <a:endParaRPr lang="en-GB" sz="2400" b="1" dirty="0"/>
          </a:p>
        </p:txBody>
      </p:sp>
      <p:sp>
        <p:nvSpPr>
          <p:cNvPr id="14" name="Nach oben gekrümmter Pfeil 13"/>
          <p:cNvSpPr/>
          <p:nvPr/>
        </p:nvSpPr>
        <p:spPr>
          <a:xfrm rot="16200000">
            <a:off x="4211402" y="2264937"/>
            <a:ext cx="2099940" cy="738910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Nach links gekrümmter Pfeil 16"/>
          <p:cNvSpPr/>
          <p:nvPr/>
        </p:nvSpPr>
        <p:spPr>
          <a:xfrm>
            <a:off x="4891917" y="3813526"/>
            <a:ext cx="738910" cy="1017488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-3146138" y="4193484"/>
            <a:ext cx="693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included</a:t>
            </a:r>
            <a:r>
              <a:rPr lang="de-DE" dirty="0" smtClean="0"/>
              <a:t>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endParaRPr lang="en-GB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-339506" y="8624923"/>
            <a:ext cx="14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prospects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8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</Words>
  <Application>Microsoft Office PowerPoint</Application>
  <PresentationFormat>A4-Papier (210 x 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Hochschule für Forstwirtschaft Rottenburg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Rieger.Mirjam</dc:creator>
  <cp:lastModifiedBy>Rieger.Mirjam</cp:lastModifiedBy>
  <cp:revision>3</cp:revision>
  <dcterms:created xsi:type="dcterms:W3CDTF">2024-11-13T14:10:46Z</dcterms:created>
  <dcterms:modified xsi:type="dcterms:W3CDTF">2024-11-13T15:26:24Z</dcterms:modified>
</cp:coreProperties>
</file>