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32" y="-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94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3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8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83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4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65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20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DBB2-CFF6-41ED-8C63-CF8DE01FC2E7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14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3208321" y="7843209"/>
            <a:ext cx="5548787" cy="13906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5"/>
          </a:p>
        </p:txBody>
      </p:sp>
      <p:sp>
        <p:nvSpPr>
          <p:cNvPr id="18" name="Rechteck 17"/>
          <p:cNvSpPr/>
          <p:nvPr/>
        </p:nvSpPr>
        <p:spPr>
          <a:xfrm>
            <a:off x="3208321" y="762951"/>
            <a:ext cx="5548787" cy="69745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5"/>
          </a:p>
        </p:txBody>
      </p:sp>
      <p:sp>
        <p:nvSpPr>
          <p:cNvPr id="3" name="Textfeld 2"/>
          <p:cNvSpPr txBox="1"/>
          <p:nvPr/>
        </p:nvSpPr>
        <p:spPr>
          <a:xfrm>
            <a:off x="3842954" y="884105"/>
            <a:ext cx="4183169" cy="357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1) settle on ARTS (</a:t>
            </a:r>
            <a:r>
              <a:rPr lang="en-US" sz="1745" dirty="0" err="1"/>
              <a:t>quadro</a:t>
            </a:r>
            <a:r>
              <a:rPr lang="en-US" sz="1745" dirty="0"/>
              <a:t>, mono, mixture)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842955" y="1535671"/>
            <a:ext cx="4183169" cy="357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2) setup ARTS in field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842955" y="2159368"/>
            <a:ext cx="4183170" cy="357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3) GT data (circles, random walk?)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842955" y="2783065"/>
            <a:ext cx="4183169" cy="1163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4) evaluate position error &amp; area coverage, first optimization of thresholds</a:t>
            </a:r>
          </a:p>
          <a:p>
            <a:r>
              <a:rPr lang="en-US" sz="1745" dirty="0"/>
              <a:t>-&gt; bad? rearrange setup and repeat 3) &amp; 4)</a:t>
            </a:r>
          </a:p>
          <a:p>
            <a:r>
              <a:rPr lang="en-US" sz="1745" dirty="0"/>
              <a:t>-&gt; good? continue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842954" y="4133912"/>
            <a:ext cx="4183169" cy="626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6) collect animal data &amp; additional GT data (to ensure, position error is still good)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842954" y="4976373"/>
            <a:ext cx="4183169" cy="894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7) evaluate position error &amp; area coverage, optimize &amp; adapt thresholds to minimize error and to suit aim of study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842954" y="6970832"/>
            <a:ext cx="4183169" cy="626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9) calculate animal positions including error based on raster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842954" y="6087310"/>
            <a:ext cx="4183169" cy="626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8) generate raster of study area with mean position error based on GT data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842954" y="8232534"/>
            <a:ext cx="4183169" cy="626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10) integrate position error in further analysis (e.g. </a:t>
            </a:r>
            <a:r>
              <a:rPr lang="en-US" sz="1745" dirty="0" err="1"/>
              <a:t>homerange</a:t>
            </a:r>
            <a:r>
              <a:rPr lang="en-US" sz="1745" dirty="0"/>
              <a:t>, habitat use, …)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08321" y="111241"/>
            <a:ext cx="5548787" cy="447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de-DE" sz="2326" b="1" dirty="0"/>
              <a:t>	  ARTS </a:t>
            </a:r>
            <a:r>
              <a:rPr lang="de-DE" sz="2326" b="1" dirty="0" err="1"/>
              <a:t>workflow</a:t>
            </a:r>
            <a:endParaRPr lang="en-GB" sz="2326" b="1" dirty="0"/>
          </a:p>
        </p:txBody>
      </p:sp>
      <p:sp>
        <p:nvSpPr>
          <p:cNvPr id="14" name="Nach oben gekrümmter Pfeil 13"/>
          <p:cNvSpPr/>
          <p:nvPr/>
        </p:nvSpPr>
        <p:spPr>
          <a:xfrm rot="16200000">
            <a:off x="7159128" y="2195247"/>
            <a:ext cx="2035326" cy="716174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5">
              <a:solidFill>
                <a:schemeClr val="tx1"/>
              </a:solidFill>
            </a:endParaRPr>
          </a:p>
        </p:txBody>
      </p:sp>
      <p:sp>
        <p:nvSpPr>
          <p:cNvPr id="17" name="Nach links gekrümmter Pfeil 16"/>
          <p:cNvSpPr/>
          <p:nvPr/>
        </p:nvSpPr>
        <p:spPr>
          <a:xfrm>
            <a:off x="7818704" y="3696187"/>
            <a:ext cx="716174" cy="986181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5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27974" y="4064454"/>
            <a:ext cx="6718665" cy="35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45" dirty="0" err="1"/>
              <a:t>included</a:t>
            </a:r>
            <a:r>
              <a:rPr lang="de-DE" sz="1745" dirty="0"/>
              <a:t> in </a:t>
            </a:r>
            <a:r>
              <a:rPr lang="de-DE" sz="1745" dirty="0" err="1"/>
              <a:t>this</a:t>
            </a:r>
            <a:r>
              <a:rPr lang="de-DE" sz="1745" dirty="0"/>
              <a:t> </a:t>
            </a:r>
            <a:r>
              <a:rPr lang="de-DE" sz="1745" dirty="0" err="1"/>
              <a:t>study</a:t>
            </a:r>
            <a:endParaRPr lang="en-GB" sz="1745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2748248" y="8359541"/>
            <a:ext cx="1390633" cy="35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45" dirty="0" err="1"/>
              <a:t>prospects</a:t>
            </a:r>
            <a:endParaRPr lang="en-GB" sz="1745" dirty="0"/>
          </a:p>
        </p:txBody>
      </p:sp>
    </p:spTree>
    <p:extLst>
      <p:ext uri="{BB962C8B-B14F-4D97-AF65-F5344CB8AC3E}">
        <p14:creationId xmlns:p14="http://schemas.microsoft.com/office/powerpoint/2010/main" val="220718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-1" y="2146754"/>
            <a:ext cx="12668043" cy="4831561"/>
            <a:chOff x="-1" y="2146754"/>
            <a:chExt cx="12668043" cy="4831561"/>
          </a:xfrm>
        </p:grpSpPr>
        <p:grpSp>
          <p:nvGrpSpPr>
            <p:cNvPr id="7" name="Gruppieren 6"/>
            <p:cNvGrpSpPr/>
            <p:nvPr/>
          </p:nvGrpSpPr>
          <p:grpSpPr>
            <a:xfrm>
              <a:off x="-1" y="2146754"/>
              <a:ext cx="12668043" cy="4831561"/>
              <a:chOff x="0" y="2711447"/>
              <a:chExt cx="6858000" cy="2615625"/>
            </a:xfrm>
          </p:grpSpPr>
          <p:pic>
            <p:nvPicPr>
              <p:cNvPr id="4" name="Grafik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76"/>
              <a:stretch/>
            </p:blipFill>
            <p:spPr>
              <a:xfrm>
                <a:off x="0" y="2711449"/>
                <a:ext cx="2451467" cy="2615623"/>
              </a:xfrm>
              <a:prstGeom prst="rect">
                <a:avLst/>
              </a:prstGeom>
            </p:spPr>
          </p:pic>
          <p:pic>
            <p:nvPicPr>
              <p:cNvPr id="5" name="Grafik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25"/>
              <a:stretch/>
            </p:blipFill>
            <p:spPr>
              <a:xfrm>
                <a:off x="2514967" y="2711447"/>
                <a:ext cx="2319381" cy="2615623"/>
              </a:xfrm>
              <a:prstGeom prst="rect">
                <a:avLst/>
              </a:prstGeom>
            </p:spPr>
          </p:pic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76" r="5716"/>
              <a:stretch/>
            </p:blipFill>
            <p:spPr>
              <a:xfrm>
                <a:off x="4681575" y="2711448"/>
                <a:ext cx="2176425" cy="2615623"/>
              </a:xfrm>
              <a:prstGeom prst="rect">
                <a:avLst/>
              </a:prstGeom>
            </p:spPr>
          </p:pic>
        </p:grpSp>
        <p:sp>
          <p:nvSpPr>
            <p:cNvPr id="8" name="Textfeld 7"/>
            <p:cNvSpPr txBox="1"/>
            <p:nvPr/>
          </p:nvSpPr>
          <p:spPr>
            <a:xfrm>
              <a:off x="610361" y="2415274"/>
              <a:ext cx="3759797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angulation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688687" y="2415275"/>
              <a:ext cx="3761595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antenna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beams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722880" y="2415274"/>
              <a:ext cx="3729543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multilateration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12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3064668"/>
            <a:ext cx="6777567" cy="381238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" y="3138486"/>
            <a:ext cx="5692460" cy="37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7631" y="3282696"/>
            <a:ext cx="12399173" cy="4485524"/>
            <a:chOff x="17631" y="3282696"/>
            <a:chExt cx="12399173" cy="4485524"/>
          </a:xfrm>
        </p:grpSpPr>
        <p:pic>
          <p:nvPicPr>
            <p:cNvPr id="2" name="Grafik 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78" b="1352"/>
            <a:stretch/>
          </p:blipFill>
          <p:spPr>
            <a:xfrm>
              <a:off x="5457814" y="3291042"/>
              <a:ext cx="6958990" cy="4477177"/>
            </a:xfrm>
            <a:prstGeom prst="rect">
              <a:avLst/>
            </a:prstGeom>
          </p:spPr>
        </p:pic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8" r="13012" b="1"/>
            <a:stretch/>
          </p:blipFill>
          <p:spPr>
            <a:xfrm>
              <a:off x="17631" y="3282696"/>
              <a:ext cx="6053881" cy="4485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95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</Words>
  <Application>Microsoft Office PowerPoint</Application>
  <PresentationFormat>A3-Papier (297 x 420 mm)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Hochschule für Forstwirtschaft Rottenburg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Rieger.Mirjam</dc:creator>
  <cp:lastModifiedBy>Rieger.Mirjam</cp:lastModifiedBy>
  <cp:revision>7</cp:revision>
  <dcterms:created xsi:type="dcterms:W3CDTF">2024-11-13T14:10:46Z</dcterms:created>
  <dcterms:modified xsi:type="dcterms:W3CDTF">2025-04-10T08:42:04Z</dcterms:modified>
</cp:coreProperties>
</file>