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E43F8-D6DB-44F5-99AE-F991A74CCA7B}" v="174" dt="2021-03-02T21:36:10.777"/>
    <p1510:client id="{6356CC92-F2A0-4EFE-9013-3223CD2CF58D}" v="1500" dt="2021-03-02T06:44:54.868"/>
    <p1510:client id="{B618AFB8-995C-4807-AAB1-FD7D8AB30459}" v="240" dt="2021-03-02T01:45:51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Netfli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unogs.com/" TargetMode="External"/><Relationship Id="rId3" Type="http://schemas.openxmlformats.org/officeDocument/2006/relationships/hyperlink" Target="https://www.kaggle.com/shivamb/netflix-shows" TargetMode="External"/><Relationship Id="rId7" Type="http://schemas.openxmlformats.org/officeDocument/2006/relationships/hyperlink" Target="https://docs.google.com/spreadsheets/d/1aDZzAi93rJW1zrxLGQZdkVn6Gr5RnqZ4f3Nb1_VxCoc/edit?us" TargetMode="External"/><Relationship Id="rId2" Type="http://schemas.openxmlformats.org/officeDocument/2006/relationships/hyperlink" Target="https://github.com/Bmaldonado44/ETL_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fshark.com/best-rated-netflix-shows-and-movies" TargetMode="External"/><Relationship Id="rId5" Type="http://schemas.openxmlformats.org/officeDocument/2006/relationships/hyperlink" Target="https://www.comparitech.com/tv-streaming/netflix-subscribers/" TargetMode="External"/><Relationship Id="rId4" Type="http://schemas.openxmlformats.org/officeDocument/2006/relationships/hyperlink" Target="https://docs.google.com/spreadsheets/d/1mH4euCHw0Bq3FBIlzVtU3G3EoaP_MFGNSrSG5l37Rk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4" descr="Netflix Reveals Record Paid Subscriber Additions Amid ...">
            <a:extLst>
              <a:ext uri="{FF2B5EF4-FFF2-40B4-BE49-F238E27FC236}">
                <a16:creationId xmlns:a16="http://schemas.microsoft.com/office/drawing/2014/main" id="{36094220-6353-4310-A96F-E11367BD6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964C816-98D3-4B77-B375-21C1B876D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cs typeface="Calibri Light"/>
              </a:rPr>
              <a:t>by Numbers</a:t>
            </a:r>
            <a:endParaRPr lang="en-US" sz="4000" dirty="0">
              <a:ln w="22225">
                <a:solidFill>
                  <a:prstClr val="white"/>
                </a:solidFill>
                <a:miter lim="800000"/>
              </a:ln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DFBDE9E-25DA-486C-8910-545060959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Data Visualization Boot Camp 2021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89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5" descr="How to stop Netflix’s annoying autoplay previews | KnowTechie">
            <a:extLst>
              <a:ext uri="{FF2B5EF4-FFF2-40B4-BE49-F238E27FC236}">
                <a16:creationId xmlns:a16="http://schemas.microsoft.com/office/drawing/2014/main" id="{E5E3D721-1D5B-4831-B983-E2A236E4F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Picture 7" descr="Netflix Profile Avatars on Behance">
            <a:extLst>
              <a:ext uri="{FF2B5EF4-FFF2-40B4-BE49-F238E27FC236}">
                <a16:creationId xmlns:a16="http://schemas.microsoft.com/office/drawing/2014/main" id="{59D2F4D1-1B24-4461-86E7-303CDA891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710" y="2547883"/>
            <a:ext cx="1192924" cy="1192924"/>
          </a:xfrm>
          <a:prstGeom prst="rect">
            <a:avLst/>
          </a:prstGeom>
        </p:spPr>
      </p:pic>
      <p:pic>
        <p:nvPicPr>
          <p:cNvPr id="13" name="Picture 13" descr="Netflix Profile Avatars on Behance">
            <a:extLst>
              <a:ext uri="{FF2B5EF4-FFF2-40B4-BE49-F238E27FC236}">
                <a16:creationId xmlns:a16="http://schemas.microsoft.com/office/drawing/2014/main" id="{D86DE4C0-B035-4212-8A99-E8B3989DD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504" y="2547881"/>
            <a:ext cx="1210441" cy="1201683"/>
          </a:xfrm>
          <a:prstGeom prst="rect">
            <a:avLst/>
          </a:prstGeom>
        </p:spPr>
      </p:pic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A91DB1F0-0803-4ABC-9FEC-51BAF1C6C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668" y="2545583"/>
            <a:ext cx="1262665" cy="1206281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60FC4BF1-E083-484C-807D-926E6FF15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9021" y="1816560"/>
            <a:ext cx="4372303" cy="5359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19FE8B-5A66-49EB-8B36-41ABBE67AF4C}"/>
              </a:ext>
            </a:extLst>
          </p:cNvPr>
          <p:cNvSpPr txBox="1"/>
          <p:nvPr/>
        </p:nvSpPr>
        <p:spPr>
          <a:xfrm>
            <a:off x="4341758" y="1714172"/>
            <a:ext cx="408326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Who's presenting?</a:t>
            </a:r>
            <a:endParaRPr lang="en-US" sz="4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F1531704-1EB9-42E5-AE67-59114E415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9917" y="5530215"/>
            <a:ext cx="1201683" cy="702398"/>
          </a:xfrm>
          <a:prstGeom prst="rect">
            <a:avLst/>
          </a:prstGeom>
        </p:spPr>
      </p:pic>
      <p:pic>
        <p:nvPicPr>
          <p:cNvPr id="27" name="Picture 21" descr="Shape&#10;&#10;Description automatically generated">
            <a:extLst>
              <a:ext uri="{FF2B5EF4-FFF2-40B4-BE49-F238E27FC236}">
                <a16:creationId xmlns:a16="http://schemas.microsoft.com/office/drawing/2014/main" id="{B6080DF0-083C-4EF4-A1CB-7E315554B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4331" y="3787248"/>
            <a:ext cx="4135821" cy="2119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2FF36A-6873-46C6-9B11-13390B319743}"/>
              </a:ext>
            </a:extLst>
          </p:cNvPr>
          <p:cNvSpPr txBox="1"/>
          <p:nvPr/>
        </p:nvSpPr>
        <p:spPr>
          <a:xfrm>
            <a:off x="3126500" y="3739603"/>
            <a:ext cx="15695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Niguel Williams</a:t>
            </a:r>
            <a:endParaRPr lang="en-US" sz="2000">
              <a:solidFill>
                <a:srgbClr val="7F7F7F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CB044C-CBD8-446D-8CF7-20E2B3ECB8CA}"/>
              </a:ext>
            </a:extLst>
          </p:cNvPr>
          <p:cNvSpPr txBox="1"/>
          <p:nvPr/>
        </p:nvSpPr>
        <p:spPr>
          <a:xfrm>
            <a:off x="4676774" y="3783395"/>
            <a:ext cx="15695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Michael Rivera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6BD5FF-F582-4A11-80FA-B5C3A5793A4F}"/>
              </a:ext>
            </a:extLst>
          </p:cNvPr>
          <p:cNvSpPr txBox="1"/>
          <p:nvPr/>
        </p:nvSpPr>
        <p:spPr>
          <a:xfrm>
            <a:off x="6121947" y="3748360"/>
            <a:ext cx="15695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7F7F7F"/>
                </a:solidFill>
                <a:cs typeface="Calibri"/>
              </a:rPr>
              <a:t>Jazlyn </a:t>
            </a:r>
            <a:r>
              <a:rPr lang="en-US" sz="2000" dirty="0" err="1">
                <a:solidFill>
                  <a:srgbClr val="7F7F7F"/>
                </a:solidFill>
                <a:cs typeface="Calibri"/>
              </a:rPr>
              <a:t>Mazick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D855B-39E9-4053-A933-F26AC88F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Questions to be answered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54E5-4CDE-478B-AF85-868FD8EEC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How many Netflix subscribers are there around the world?</a:t>
            </a: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How many titles are available in each country?</a:t>
            </a: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What are the most common ratings for movies and TV shows on Netflix?</a:t>
            </a: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Which world regions contribute the most to Netflix's revenue?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, icon&#10;&#10;Description automatically generated">
            <a:extLst>
              <a:ext uri="{FF2B5EF4-FFF2-40B4-BE49-F238E27FC236}">
                <a16:creationId xmlns:a16="http://schemas.microsoft.com/office/drawing/2014/main" id="{9A12777C-CC7D-4CF2-A0A9-050916F1D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182" r="16164" b="1"/>
          <a:stretch/>
        </p:blipFill>
        <p:spPr>
          <a:xfrm>
            <a:off x="20" y="10"/>
            <a:ext cx="842851" cy="126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39A53-FEB2-464D-8EED-48AB7281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Visualizations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0A4B-FDE2-431F-9805-A83C97EA2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Include the following: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HTML/CSS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JavaScript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D3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SQL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Geo Charts (Google)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API</a:t>
            </a:r>
          </a:p>
          <a:p>
            <a:pPr lvl="1" indent="0">
              <a:buNone/>
            </a:pP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39A53-FEB2-464D-8EED-48AB7281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cs typeface="Calibri Light"/>
              </a:rPr>
              <a:t>Data Sources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0A4B-FDE2-431F-9805-A83C97EA2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Inherited ETL project: 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https://github.com/Bmaldonado44/ETL_Project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Kaggle- Netflix Movies and TV shows: 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https://www.kaggle.com/shivamb/netflix-shows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Subscriber Data and Revenue datasheet: 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https://docs.google.com/spreadsheets/d/1mH4euCHw0Bq3FBIlzVtU3G3EoaP_MFGNSrSG5l37Rk/edit?usp=sharing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Subscriber Data and Revenue site: 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https://www.comparitech.com/tv-streaming/netflix-subscribers/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Netflix Library by County site: 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https://surfshark.com/best-rated-netflix-shows-and-movies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Country datasheet: 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https://docs.google.com/spreadsheets/d/1aDZzAi93rJW1zrxLGQZdkVn6Gr5RnqZ4f3Nb1_VxCoc/edit?us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 p=sharing</a:t>
            </a: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Netflix API: 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https://unogs.com/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9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900" dirty="0">
              <a:ea typeface="+mn-lt"/>
              <a:cs typeface="+mn-lt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207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by Numbers</vt:lpstr>
      <vt:lpstr>PowerPoint Presentation</vt:lpstr>
      <vt:lpstr>Questions to be answered</vt:lpstr>
      <vt:lpstr>Visualizations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Michael Rivera</cp:lastModifiedBy>
  <cp:revision>267</cp:revision>
  <dcterms:created xsi:type="dcterms:W3CDTF">2021-03-02T00:20:22Z</dcterms:created>
  <dcterms:modified xsi:type="dcterms:W3CDTF">2021-03-03T03:45:42Z</dcterms:modified>
</cp:coreProperties>
</file>