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Lst>
  <p:sldSz cy="5143500" cx="9144000"/>
  <p:notesSz cx="6858000" cy="9144000"/>
  <p:embeddedFontLst>
    <p:embeddedFont>
      <p:font typeface="Roboto"/>
      <p:regular r:id="rId55"/>
      <p:bold r:id="rId56"/>
      <p:italic r:id="rId57"/>
      <p:boldItalic r:id="rId58"/>
    </p:embeddedFont>
    <p:embeddedFont>
      <p:font typeface="Didact Gothic"/>
      <p:regular r:id="rId59"/>
    </p:embeddedFont>
    <p:embeddedFont>
      <p:font typeface="DM Serif Display"/>
      <p:regular r:id="rId60"/>
      <p: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1" Type="http://schemas.openxmlformats.org/officeDocument/2006/relationships/font" Target="fonts/DMSerifDisplay-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font" Target="fonts/DMSerifDisplay-regular.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font" Target="fonts/Roboto-regular.fntdata"/><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font" Target="fonts/Roboto-italic.fntdata"/><Relationship Id="rId12" Type="http://schemas.openxmlformats.org/officeDocument/2006/relationships/slide" Target="slides/slide8.xml"/><Relationship Id="rId56" Type="http://schemas.openxmlformats.org/officeDocument/2006/relationships/font" Target="fonts/Roboto-bold.fntdata"/><Relationship Id="rId15" Type="http://schemas.openxmlformats.org/officeDocument/2006/relationships/slide" Target="slides/slide11.xml"/><Relationship Id="rId59" Type="http://schemas.openxmlformats.org/officeDocument/2006/relationships/font" Target="fonts/DidactGothic-regular.fntdata"/><Relationship Id="rId14" Type="http://schemas.openxmlformats.org/officeDocument/2006/relationships/slide" Target="slides/slide10.xml"/><Relationship Id="rId58" Type="http://schemas.openxmlformats.org/officeDocument/2006/relationships/font" Target="fonts/Roboto-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95b86cca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95b86ccad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457b507c97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457b507c97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457b507c97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457b507c97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457b507c97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457b507c97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457b507c97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457b507c97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457b507c97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457b507c97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457b507c97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457b507c97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457b507c97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457b507c97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457b507c97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457b507c97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457b507c97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457b507c97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457b507c97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457b507c97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457b507c9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457b507c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f7694a02ab_1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f7694a02ab_1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0576bfbcf6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0576bfbcf6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0576bfc20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0576bfc20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fe117c516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fe117c516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0576bfc20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0576bfc20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0576bfc20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0576bfc20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0576bfc206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0576bfc206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0576bfc206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10576bfc206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0576bfc206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10576bfc206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0576bfc206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10576bfc206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457b507c9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457b507c9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1ab92b58c1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11ab92b58c1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11ab92b58c1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11ab92b58c1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10576bfc206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10576bfc206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10734de7ab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10734de7ab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0734de7ab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10734de7ab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10734de7ab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10734de7ab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10734de7aba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10734de7aba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10734de7aba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10734de7aba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10734de7aba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10734de7aba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10734de7aba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10734de7aba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457b507c97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457b507c97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fe117c516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fe117c516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fe117c516f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fe117c516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fe117c516f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fe117c516f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fe117c516f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fe117c516f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fe117c516f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fe117c516f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fe117c516f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fe117c516f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fe117c516f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fe117c516f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fe117c516f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fe117c516f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fe117c516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fe117c516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fe117c516f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fe117c516f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457b507c9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457b507c9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fe117c516f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fe117c516f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457b507c9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457b507c9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457b507c97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457b507c9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457b507c97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457b507c97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457b507c97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457b507c97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 Id="rId3" Type="http://schemas.openxmlformats.org/officeDocument/2006/relationships/image" Target="../media/image21.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jp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s://slack-redir.net/link?url=https%3A%2F%2Fwww.freepik.com%2F"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b="0" l="0" r="0" t="0"/>
          <a:stretch/>
        </p:blipFill>
        <p:spPr>
          <a:xfrm>
            <a:off x="0" y="3622"/>
            <a:ext cx="9144001" cy="5136257"/>
          </a:xfrm>
          <a:prstGeom prst="rect">
            <a:avLst/>
          </a:prstGeom>
          <a:noFill/>
          <a:ln>
            <a:noFill/>
          </a:ln>
        </p:spPr>
      </p:pic>
      <p:sp>
        <p:nvSpPr>
          <p:cNvPr id="10" name="Google Shape;10;p2"/>
          <p:cNvSpPr txBox="1"/>
          <p:nvPr>
            <p:ph type="ctrTitle"/>
          </p:nvPr>
        </p:nvSpPr>
        <p:spPr>
          <a:xfrm>
            <a:off x="1913100" y="1415503"/>
            <a:ext cx="5317800" cy="1962000"/>
          </a:xfrm>
          <a:prstGeom prst="rect">
            <a:avLst/>
          </a:prstGeom>
        </p:spPr>
        <p:txBody>
          <a:bodyPr anchorCtr="0" anchor="b" bIns="91425" lIns="91425" spcFirstLastPara="1" rIns="91425" wrap="square" tIns="91425">
            <a:noAutofit/>
          </a:bodyPr>
          <a:lstStyle>
            <a:lvl1pPr lvl="0" algn="ctr">
              <a:lnSpc>
                <a:spcPct val="85000"/>
              </a:lnSpc>
              <a:spcBef>
                <a:spcPts val="0"/>
              </a:spcBef>
              <a:spcAft>
                <a:spcPts val="0"/>
              </a:spcAft>
              <a:buSzPts val="5200"/>
              <a:buNone/>
              <a:defRPr b="0"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1692725" y="3293444"/>
            <a:ext cx="5758200" cy="501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b="0" sz="2200">
                <a:solidFill>
                  <a:schemeClr val="accent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pic>
        <p:nvPicPr>
          <p:cNvPr id="53" name="Google Shape;53;p11"/>
          <p:cNvPicPr preferRelativeResize="0"/>
          <p:nvPr/>
        </p:nvPicPr>
        <p:blipFill rotWithShape="1">
          <a:blip r:embed="rId2">
            <a:alphaModFix/>
          </a:blip>
          <a:srcRect b="0" l="0" r="0" t="0"/>
          <a:stretch/>
        </p:blipFill>
        <p:spPr>
          <a:xfrm>
            <a:off x="0" y="3622"/>
            <a:ext cx="9144001" cy="5136257"/>
          </a:xfrm>
          <a:prstGeom prst="rect">
            <a:avLst/>
          </a:prstGeom>
          <a:noFill/>
          <a:ln>
            <a:noFill/>
          </a:ln>
        </p:spPr>
      </p:pic>
      <p:sp>
        <p:nvSpPr>
          <p:cNvPr id="54" name="Google Shape;54;p11"/>
          <p:cNvSpPr txBox="1"/>
          <p:nvPr>
            <p:ph hasCustomPrompt="1" type="title"/>
          </p:nvPr>
        </p:nvSpPr>
        <p:spPr>
          <a:xfrm>
            <a:off x="1270652" y="1495188"/>
            <a:ext cx="66027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b="0"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5" name="Google Shape;55;p11"/>
          <p:cNvSpPr txBox="1"/>
          <p:nvPr>
            <p:ph idx="1" type="subTitle"/>
          </p:nvPr>
        </p:nvSpPr>
        <p:spPr>
          <a:xfrm>
            <a:off x="1306633" y="3245115"/>
            <a:ext cx="6530700" cy="4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0"/>
            </a:lvl1pPr>
            <a:lvl2pPr lvl="1" rtl="0" algn="ctr">
              <a:lnSpc>
                <a:spcPct val="100000"/>
              </a:lnSpc>
              <a:spcBef>
                <a:spcPts val="0"/>
              </a:spcBef>
              <a:spcAft>
                <a:spcPts val="0"/>
              </a:spcAft>
              <a:buNone/>
              <a:defRPr b="0"/>
            </a:lvl2pPr>
            <a:lvl3pPr lvl="2" rtl="0" algn="ctr">
              <a:lnSpc>
                <a:spcPct val="100000"/>
              </a:lnSpc>
              <a:spcBef>
                <a:spcPts val="0"/>
              </a:spcBef>
              <a:spcAft>
                <a:spcPts val="0"/>
              </a:spcAft>
              <a:buNone/>
              <a:defRPr b="0"/>
            </a:lvl3pPr>
            <a:lvl4pPr lvl="3" rtl="0" algn="ctr">
              <a:lnSpc>
                <a:spcPct val="100000"/>
              </a:lnSpc>
              <a:spcBef>
                <a:spcPts val="0"/>
              </a:spcBef>
              <a:spcAft>
                <a:spcPts val="0"/>
              </a:spcAft>
              <a:buNone/>
              <a:defRPr b="0"/>
            </a:lvl4pPr>
            <a:lvl5pPr lvl="4" rtl="0" algn="ctr">
              <a:lnSpc>
                <a:spcPct val="100000"/>
              </a:lnSpc>
              <a:spcBef>
                <a:spcPts val="0"/>
              </a:spcBef>
              <a:spcAft>
                <a:spcPts val="0"/>
              </a:spcAft>
              <a:buNone/>
              <a:defRPr b="0"/>
            </a:lvl5pPr>
            <a:lvl6pPr lvl="5" rtl="0" algn="ctr">
              <a:lnSpc>
                <a:spcPct val="100000"/>
              </a:lnSpc>
              <a:spcBef>
                <a:spcPts val="0"/>
              </a:spcBef>
              <a:spcAft>
                <a:spcPts val="0"/>
              </a:spcAft>
              <a:buNone/>
              <a:defRPr b="0"/>
            </a:lvl6pPr>
            <a:lvl7pPr lvl="6" rtl="0" algn="ctr">
              <a:lnSpc>
                <a:spcPct val="100000"/>
              </a:lnSpc>
              <a:spcBef>
                <a:spcPts val="0"/>
              </a:spcBef>
              <a:spcAft>
                <a:spcPts val="0"/>
              </a:spcAft>
              <a:buNone/>
              <a:defRPr b="0"/>
            </a:lvl7pPr>
            <a:lvl8pPr lvl="7" rtl="0" algn="ctr">
              <a:lnSpc>
                <a:spcPct val="100000"/>
              </a:lnSpc>
              <a:spcBef>
                <a:spcPts val="0"/>
              </a:spcBef>
              <a:spcAft>
                <a:spcPts val="0"/>
              </a:spcAft>
              <a:buNone/>
              <a:defRPr b="0"/>
            </a:lvl8pPr>
            <a:lvl9pPr lvl="8" rtl="0" algn="ctr">
              <a:lnSpc>
                <a:spcPct val="100000"/>
              </a:lnSpc>
              <a:spcBef>
                <a:spcPts val="0"/>
              </a:spcBef>
              <a:spcAft>
                <a:spcPts val="0"/>
              </a:spcAft>
              <a:buNone/>
              <a:defRPr b="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56" name="Shape 5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AND_TWO_COLUMNS_1_1_1">
    <p:spTree>
      <p:nvGrpSpPr>
        <p:cNvPr id="57" name="Shape 57"/>
        <p:cNvGrpSpPr/>
        <p:nvPr/>
      </p:nvGrpSpPr>
      <p:grpSpPr>
        <a:xfrm>
          <a:off x="0" y="0"/>
          <a:ext cx="0" cy="0"/>
          <a:chOff x="0" y="0"/>
          <a:chExt cx="0" cy="0"/>
        </a:xfrm>
      </p:grpSpPr>
      <p:pic>
        <p:nvPicPr>
          <p:cNvPr id="58" name="Google Shape;58;p13"/>
          <p:cNvPicPr preferRelativeResize="0"/>
          <p:nvPr/>
        </p:nvPicPr>
        <p:blipFill rotWithShape="1">
          <a:blip r:embed="rId2">
            <a:alphaModFix/>
          </a:blip>
          <a:srcRect b="59" l="0" r="0" t="59"/>
          <a:stretch/>
        </p:blipFill>
        <p:spPr>
          <a:xfrm>
            <a:off x="0" y="3622"/>
            <a:ext cx="9144001" cy="5136258"/>
          </a:xfrm>
          <a:prstGeom prst="rect">
            <a:avLst/>
          </a:prstGeom>
          <a:noFill/>
          <a:ln>
            <a:noFill/>
          </a:ln>
        </p:spPr>
      </p:pic>
      <p:sp>
        <p:nvSpPr>
          <p:cNvPr id="59" name="Google Shape;59;p13"/>
          <p:cNvSpPr txBox="1"/>
          <p:nvPr>
            <p:ph idx="1" type="subTitle"/>
          </p:nvPr>
        </p:nvSpPr>
        <p:spPr>
          <a:xfrm>
            <a:off x="2383644" y="4173906"/>
            <a:ext cx="1927500" cy="35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0" name="Google Shape;60;p13"/>
          <p:cNvSpPr txBox="1"/>
          <p:nvPr>
            <p:ph idx="2" type="subTitle"/>
          </p:nvPr>
        </p:nvSpPr>
        <p:spPr>
          <a:xfrm>
            <a:off x="4832882" y="4173906"/>
            <a:ext cx="1927500" cy="35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1" name="Google Shape;61;p13"/>
          <p:cNvSpPr txBox="1"/>
          <p:nvPr>
            <p:ph hasCustomPrompt="1" type="title"/>
          </p:nvPr>
        </p:nvSpPr>
        <p:spPr>
          <a:xfrm>
            <a:off x="2515724" y="1644457"/>
            <a:ext cx="1663200" cy="676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400"/>
              <a:buNone/>
              <a:defRPr b="0" sz="40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2" name="Google Shape;62;p13"/>
          <p:cNvSpPr txBox="1"/>
          <p:nvPr>
            <p:ph hasCustomPrompt="1" idx="3" type="title"/>
          </p:nvPr>
        </p:nvSpPr>
        <p:spPr>
          <a:xfrm>
            <a:off x="4964959" y="1644457"/>
            <a:ext cx="1663200" cy="676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400"/>
              <a:buNone/>
              <a:defRPr b="0" sz="40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3" name="Google Shape;63;p13"/>
          <p:cNvSpPr txBox="1"/>
          <p:nvPr>
            <p:ph hasCustomPrompt="1" idx="4" type="title"/>
          </p:nvPr>
        </p:nvSpPr>
        <p:spPr>
          <a:xfrm>
            <a:off x="2515724" y="3305385"/>
            <a:ext cx="1663200" cy="641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400"/>
              <a:buNone/>
              <a:defRPr b="0" sz="40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4" name="Google Shape;64;p13"/>
          <p:cNvSpPr txBox="1"/>
          <p:nvPr>
            <p:ph hasCustomPrompt="1" idx="5" type="title"/>
          </p:nvPr>
        </p:nvSpPr>
        <p:spPr>
          <a:xfrm>
            <a:off x="4964959" y="3305392"/>
            <a:ext cx="1663200" cy="641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400"/>
              <a:buNone/>
              <a:defRPr b="0" sz="40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5" name="Google Shape;65;p13"/>
          <p:cNvSpPr txBox="1"/>
          <p:nvPr>
            <p:ph idx="6" type="subTitle"/>
          </p:nvPr>
        </p:nvSpPr>
        <p:spPr>
          <a:xfrm>
            <a:off x="2290463" y="2198356"/>
            <a:ext cx="2113800" cy="360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1pPr>
            <a:lvl2pPr lvl="1"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2pPr>
            <a:lvl3pPr lvl="2"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3pPr>
            <a:lvl4pPr lvl="3"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4pPr>
            <a:lvl5pPr lvl="4"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5pPr>
            <a:lvl6pPr lvl="5"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6pPr>
            <a:lvl7pPr lvl="6"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7pPr>
            <a:lvl8pPr lvl="7"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8pPr>
            <a:lvl9pPr lvl="8"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9pPr>
          </a:lstStyle>
          <a:p/>
        </p:txBody>
      </p:sp>
      <p:sp>
        <p:nvSpPr>
          <p:cNvPr id="66" name="Google Shape;66;p13"/>
          <p:cNvSpPr txBox="1"/>
          <p:nvPr>
            <p:ph idx="7" type="subTitle"/>
          </p:nvPr>
        </p:nvSpPr>
        <p:spPr>
          <a:xfrm>
            <a:off x="4739738" y="2198381"/>
            <a:ext cx="2113800" cy="360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1pPr>
            <a:lvl2pPr lvl="1"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2pPr>
            <a:lvl3pPr lvl="2"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3pPr>
            <a:lvl4pPr lvl="3"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4pPr>
            <a:lvl5pPr lvl="4"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5pPr>
            <a:lvl6pPr lvl="5"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6pPr>
            <a:lvl7pPr lvl="6"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7pPr>
            <a:lvl8pPr lvl="7"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8pPr>
            <a:lvl9pPr lvl="8"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9pPr>
          </a:lstStyle>
          <a:p/>
        </p:txBody>
      </p:sp>
      <p:sp>
        <p:nvSpPr>
          <p:cNvPr id="67" name="Google Shape;67;p13"/>
          <p:cNvSpPr txBox="1"/>
          <p:nvPr>
            <p:ph idx="8" type="subTitle"/>
          </p:nvPr>
        </p:nvSpPr>
        <p:spPr>
          <a:xfrm>
            <a:off x="4739738" y="3824856"/>
            <a:ext cx="2113800" cy="360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1pPr>
            <a:lvl2pPr lvl="1"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2pPr>
            <a:lvl3pPr lvl="2"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3pPr>
            <a:lvl4pPr lvl="3"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4pPr>
            <a:lvl5pPr lvl="4"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5pPr>
            <a:lvl6pPr lvl="5"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6pPr>
            <a:lvl7pPr lvl="6"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7pPr>
            <a:lvl8pPr lvl="7"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8pPr>
            <a:lvl9pPr lvl="8"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9pPr>
          </a:lstStyle>
          <a:p/>
        </p:txBody>
      </p:sp>
      <p:sp>
        <p:nvSpPr>
          <p:cNvPr id="68" name="Google Shape;68;p13"/>
          <p:cNvSpPr txBox="1"/>
          <p:nvPr>
            <p:ph idx="9" type="subTitle"/>
          </p:nvPr>
        </p:nvSpPr>
        <p:spPr>
          <a:xfrm>
            <a:off x="2383644" y="2545026"/>
            <a:ext cx="1927500" cy="35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9" name="Google Shape;69;p13"/>
          <p:cNvSpPr txBox="1"/>
          <p:nvPr>
            <p:ph idx="13" type="subTitle"/>
          </p:nvPr>
        </p:nvSpPr>
        <p:spPr>
          <a:xfrm>
            <a:off x="4832882" y="2543281"/>
            <a:ext cx="1927500" cy="35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0" name="Google Shape;70;p13"/>
          <p:cNvSpPr txBox="1"/>
          <p:nvPr>
            <p:ph idx="14" type="subTitle"/>
          </p:nvPr>
        </p:nvSpPr>
        <p:spPr>
          <a:xfrm>
            <a:off x="2290463" y="3824855"/>
            <a:ext cx="2113800" cy="360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1pPr>
            <a:lvl2pPr lvl="1"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2pPr>
            <a:lvl3pPr lvl="2"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3pPr>
            <a:lvl4pPr lvl="3"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4pPr>
            <a:lvl5pPr lvl="4"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5pPr>
            <a:lvl6pPr lvl="5"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6pPr>
            <a:lvl7pPr lvl="6"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7pPr>
            <a:lvl8pPr lvl="7"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8pPr>
            <a:lvl9pPr lvl="8"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9pPr>
          </a:lstStyle>
          <a:p/>
        </p:txBody>
      </p:sp>
      <p:sp>
        <p:nvSpPr>
          <p:cNvPr id="71" name="Google Shape;71;p13"/>
          <p:cNvSpPr txBox="1"/>
          <p:nvPr>
            <p:ph idx="15" type="title"/>
          </p:nvPr>
        </p:nvSpPr>
        <p:spPr>
          <a:xfrm>
            <a:off x="700800" y="491825"/>
            <a:ext cx="7742400" cy="656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300"/>
              <a:buNone/>
              <a:defRPr b="0"/>
            </a:lvl1pPr>
            <a:lvl2pPr lvl="1" rtl="0" algn="ctr">
              <a:spcBef>
                <a:spcPts val="0"/>
              </a:spcBef>
              <a:spcAft>
                <a:spcPts val="0"/>
              </a:spcAft>
              <a:buSzPts val="3200"/>
              <a:buNone/>
              <a:defRPr/>
            </a:lvl2pPr>
            <a:lvl3pPr lvl="2" rtl="0" algn="ctr">
              <a:spcBef>
                <a:spcPts val="0"/>
              </a:spcBef>
              <a:spcAft>
                <a:spcPts val="0"/>
              </a:spcAft>
              <a:buSzPts val="3200"/>
              <a:buNone/>
              <a:defRPr/>
            </a:lvl3pPr>
            <a:lvl4pPr lvl="3" rtl="0" algn="ctr">
              <a:spcBef>
                <a:spcPts val="0"/>
              </a:spcBef>
              <a:spcAft>
                <a:spcPts val="0"/>
              </a:spcAft>
              <a:buSzPts val="3200"/>
              <a:buNone/>
              <a:defRPr/>
            </a:lvl4pPr>
            <a:lvl5pPr lvl="4" rtl="0" algn="ctr">
              <a:spcBef>
                <a:spcPts val="0"/>
              </a:spcBef>
              <a:spcAft>
                <a:spcPts val="0"/>
              </a:spcAft>
              <a:buSzPts val="3200"/>
              <a:buNone/>
              <a:defRPr/>
            </a:lvl5pPr>
            <a:lvl6pPr lvl="5" rtl="0" algn="ctr">
              <a:spcBef>
                <a:spcPts val="0"/>
              </a:spcBef>
              <a:spcAft>
                <a:spcPts val="0"/>
              </a:spcAft>
              <a:buSzPts val="3200"/>
              <a:buNone/>
              <a:defRPr/>
            </a:lvl6pPr>
            <a:lvl7pPr lvl="6" rtl="0" algn="ctr">
              <a:spcBef>
                <a:spcPts val="0"/>
              </a:spcBef>
              <a:spcAft>
                <a:spcPts val="0"/>
              </a:spcAft>
              <a:buSzPts val="3200"/>
              <a:buNone/>
              <a:defRPr/>
            </a:lvl7pPr>
            <a:lvl8pPr lvl="7" rtl="0" algn="ctr">
              <a:spcBef>
                <a:spcPts val="0"/>
              </a:spcBef>
              <a:spcAft>
                <a:spcPts val="0"/>
              </a:spcAft>
              <a:buSzPts val="3200"/>
              <a:buNone/>
              <a:defRPr/>
            </a:lvl8pPr>
            <a:lvl9pPr lvl="8" rtl="0" algn="ctr">
              <a:spcBef>
                <a:spcPts val="0"/>
              </a:spcBef>
              <a:spcAft>
                <a:spcPts val="0"/>
              </a:spcAft>
              <a:buSzPts val="32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4">
    <p:spTree>
      <p:nvGrpSpPr>
        <p:cNvPr id="72" name="Shape 72"/>
        <p:cNvGrpSpPr/>
        <p:nvPr/>
      </p:nvGrpSpPr>
      <p:grpSpPr>
        <a:xfrm>
          <a:off x="0" y="0"/>
          <a:ext cx="0" cy="0"/>
          <a:chOff x="0" y="0"/>
          <a:chExt cx="0" cy="0"/>
        </a:xfrm>
      </p:grpSpPr>
      <p:pic>
        <p:nvPicPr>
          <p:cNvPr id="73" name="Google Shape;73;p14"/>
          <p:cNvPicPr preferRelativeResize="0"/>
          <p:nvPr/>
        </p:nvPicPr>
        <p:blipFill rotWithShape="1">
          <a:blip r:embed="rId2">
            <a:alphaModFix/>
          </a:blip>
          <a:srcRect b="0" l="0" r="0" t="0"/>
          <a:stretch/>
        </p:blipFill>
        <p:spPr>
          <a:xfrm flipH="1">
            <a:off x="0" y="3622"/>
            <a:ext cx="9144001" cy="5136257"/>
          </a:xfrm>
          <a:prstGeom prst="rect">
            <a:avLst/>
          </a:prstGeom>
          <a:noFill/>
          <a:ln>
            <a:noFill/>
          </a:ln>
        </p:spPr>
      </p:pic>
      <p:sp>
        <p:nvSpPr>
          <p:cNvPr id="74" name="Google Shape;74;p14"/>
          <p:cNvSpPr txBox="1"/>
          <p:nvPr>
            <p:ph type="title"/>
          </p:nvPr>
        </p:nvSpPr>
        <p:spPr>
          <a:xfrm>
            <a:off x="2786650" y="2570794"/>
            <a:ext cx="3570600" cy="10074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000000"/>
              </a:buClr>
              <a:buSzPts val="3300"/>
              <a:buNone/>
              <a:defRPr b="0" sz="5000"/>
            </a:lvl1pPr>
            <a:lvl2pPr lvl="1" rtl="0">
              <a:spcBef>
                <a:spcPts val="0"/>
              </a:spcBef>
              <a:spcAft>
                <a:spcPts val="0"/>
              </a:spcAft>
              <a:buClr>
                <a:schemeClr val="accent1"/>
              </a:buClr>
              <a:buSzPts val="3200"/>
              <a:buNone/>
              <a:defRPr>
                <a:solidFill>
                  <a:schemeClr val="accent1"/>
                </a:solidFill>
              </a:defRPr>
            </a:lvl2pPr>
            <a:lvl3pPr lvl="2" rtl="0">
              <a:spcBef>
                <a:spcPts val="0"/>
              </a:spcBef>
              <a:spcAft>
                <a:spcPts val="0"/>
              </a:spcAft>
              <a:buClr>
                <a:schemeClr val="accent1"/>
              </a:buClr>
              <a:buSzPts val="3200"/>
              <a:buNone/>
              <a:defRPr>
                <a:solidFill>
                  <a:schemeClr val="accent1"/>
                </a:solidFill>
              </a:defRPr>
            </a:lvl3pPr>
            <a:lvl4pPr lvl="3" rtl="0">
              <a:spcBef>
                <a:spcPts val="0"/>
              </a:spcBef>
              <a:spcAft>
                <a:spcPts val="0"/>
              </a:spcAft>
              <a:buClr>
                <a:schemeClr val="accent1"/>
              </a:buClr>
              <a:buSzPts val="3200"/>
              <a:buNone/>
              <a:defRPr>
                <a:solidFill>
                  <a:schemeClr val="accent1"/>
                </a:solidFill>
              </a:defRPr>
            </a:lvl4pPr>
            <a:lvl5pPr lvl="4" rtl="0">
              <a:spcBef>
                <a:spcPts val="0"/>
              </a:spcBef>
              <a:spcAft>
                <a:spcPts val="0"/>
              </a:spcAft>
              <a:buClr>
                <a:schemeClr val="accent1"/>
              </a:buClr>
              <a:buSzPts val="3200"/>
              <a:buNone/>
              <a:defRPr>
                <a:solidFill>
                  <a:schemeClr val="accent1"/>
                </a:solidFill>
              </a:defRPr>
            </a:lvl5pPr>
            <a:lvl6pPr lvl="5" rtl="0">
              <a:spcBef>
                <a:spcPts val="0"/>
              </a:spcBef>
              <a:spcAft>
                <a:spcPts val="0"/>
              </a:spcAft>
              <a:buClr>
                <a:schemeClr val="accent1"/>
              </a:buClr>
              <a:buSzPts val="3200"/>
              <a:buNone/>
              <a:defRPr>
                <a:solidFill>
                  <a:schemeClr val="accent1"/>
                </a:solidFill>
              </a:defRPr>
            </a:lvl6pPr>
            <a:lvl7pPr lvl="6" rtl="0">
              <a:spcBef>
                <a:spcPts val="0"/>
              </a:spcBef>
              <a:spcAft>
                <a:spcPts val="0"/>
              </a:spcAft>
              <a:buClr>
                <a:schemeClr val="accent1"/>
              </a:buClr>
              <a:buSzPts val="3200"/>
              <a:buNone/>
              <a:defRPr>
                <a:solidFill>
                  <a:schemeClr val="accent1"/>
                </a:solidFill>
              </a:defRPr>
            </a:lvl7pPr>
            <a:lvl8pPr lvl="7" rtl="0">
              <a:spcBef>
                <a:spcPts val="0"/>
              </a:spcBef>
              <a:spcAft>
                <a:spcPts val="0"/>
              </a:spcAft>
              <a:buClr>
                <a:schemeClr val="accent1"/>
              </a:buClr>
              <a:buSzPts val="3200"/>
              <a:buNone/>
              <a:defRPr>
                <a:solidFill>
                  <a:schemeClr val="accent1"/>
                </a:solidFill>
              </a:defRPr>
            </a:lvl8pPr>
            <a:lvl9pPr lvl="8" rtl="0">
              <a:spcBef>
                <a:spcPts val="0"/>
              </a:spcBef>
              <a:spcAft>
                <a:spcPts val="0"/>
              </a:spcAft>
              <a:buClr>
                <a:schemeClr val="accent1"/>
              </a:buClr>
              <a:buSzPts val="3200"/>
              <a:buNone/>
              <a:defRPr>
                <a:solidFill>
                  <a:schemeClr val="accent1"/>
                </a:solidFill>
              </a:defRPr>
            </a:lvl9pPr>
          </a:lstStyle>
          <a:p/>
        </p:txBody>
      </p:sp>
      <p:sp>
        <p:nvSpPr>
          <p:cNvPr id="75" name="Google Shape;75;p14"/>
          <p:cNvSpPr txBox="1"/>
          <p:nvPr>
            <p:ph hasCustomPrompt="1" idx="2" type="title"/>
          </p:nvPr>
        </p:nvSpPr>
        <p:spPr>
          <a:xfrm>
            <a:off x="3797100" y="1317190"/>
            <a:ext cx="1549800" cy="1640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400"/>
              <a:buNone/>
              <a:defRPr b="0" sz="100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6" name="Google Shape;76;p14"/>
          <p:cNvSpPr txBox="1"/>
          <p:nvPr>
            <p:ph idx="1" type="subTitle"/>
          </p:nvPr>
        </p:nvSpPr>
        <p:spPr>
          <a:xfrm>
            <a:off x="2709225" y="3423109"/>
            <a:ext cx="3725700" cy="4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0" sz="1400"/>
            </a:lvl1pPr>
            <a:lvl2pPr lvl="1" rtl="0" algn="ctr">
              <a:lnSpc>
                <a:spcPct val="100000"/>
              </a:lnSpc>
              <a:spcBef>
                <a:spcPts val="0"/>
              </a:spcBef>
              <a:spcAft>
                <a:spcPts val="0"/>
              </a:spcAft>
              <a:buNone/>
              <a:defRPr b="0" sz="1400"/>
            </a:lvl2pPr>
            <a:lvl3pPr lvl="2" rtl="0" algn="ctr">
              <a:lnSpc>
                <a:spcPct val="100000"/>
              </a:lnSpc>
              <a:spcBef>
                <a:spcPts val="0"/>
              </a:spcBef>
              <a:spcAft>
                <a:spcPts val="0"/>
              </a:spcAft>
              <a:buNone/>
              <a:defRPr b="0" sz="1400"/>
            </a:lvl3pPr>
            <a:lvl4pPr lvl="3" rtl="0" algn="ctr">
              <a:lnSpc>
                <a:spcPct val="100000"/>
              </a:lnSpc>
              <a:spcBef>
                <a:spcPts val="0"/>
              </a:spcBef>
              <a:spcAft>
                <a:spcPts val="0"/>
              </a:spcAft>
              <a:buNone/>
              <a:defRPr b="0" sz="1400"/>
            </a:lvl4pPr>
            <a:lvl5pPr lvl="4" rtl="0" algn="ctr">
              <a:lnSpc>
                <a:spcPct val="100000"/>
              </a:lnSpc>
              <a:spcBef>
                <a:spcPts val="0"/>
              </a:spcBef>
              <a:spcAft>
                <a:spcPts val="0"/>
              </a:spcAft>
              <a:buNone/>
              <a:defRPr b="0" sz="1400"/>
            </a:lvl5pPr>
            <a:lvl6pPr lvl="5" rtl="0" algn="ctr">
              <a:lnSpc>
                <a:spcPct val="100000"/>
              </a:lnSpc>
              <a:spcBef>
                <a:spcPts val="0"/>
              </a:spcBef>
              <a:spcAft>
                <a:spcPts val="0"/>
              </a:spcAft>
              <a:buNone/>
              <a:defRPr b="0" sz="1400"/>
            </a:lvl6pPr>
            <a:lvl7pPr lvl="6" rtl="0" algn="ctr">
              <a:lnSpc>
                <a:spcPct val="100000"/>
              </a:lnSpc>
              <a:spcBef>
                <a:spcPts val="0"/>
              </a:spcBef>
              <a:spcAft>
                <a:spcPts val="0"/>
              </a:spcAft>
              <a:buNone/>
              <a:defRPr b="0" sz="1400"/>
            </a:lvl7pPr>
            <a:lvl8pPr lvl="7" rtl="0" algn="ctr">
              <a:lnSpc>
                <a:spcPct val="100000"/>
              </a:lnSpc>
              <a:spcBef>
                <a:spcPts val="0"/>
              </a:spcBef>
              <a:spcAft>
                <a:spcPts val="0"/>
              </a:spcAft>
              <a:buNone/>
              <a:defRPr b="0" sz="1400"/>
            </a:lvl8pPr>
            <a:lvl9pPr lvl="8" rtl="0" algn="ctr">
              <a:lnSpc>
                <a:spcPct val="100000"/>
              </a:lnSpc>
              <a:spcBef>
                <a:spcPts val="0"/>
              </a:spcBef>
              <a:spcAft>
                <a:spcPts val="0"/>
              </a:spcAft>
              <a:buNone/>
              <a:defRPr b="0" sz="14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3 Columns">
  <p:cSld name="TITLE_AND_TWO_COLUMNS_3_1">
    <p:spTree>
      <p:nvGrpSpPr>
        <p:cNvPr id="77" name="Shape 77"/>
        <p:cNvGrpSpPr/>
        <p:nvPr/>
      </p:nvGrpSpPr>
      <p:grpSpPr>
        <a:xfrm>
          <a:off x="0" y="0"/>
          <a:ext cx="0" cy="0"/>
          <a:chOff x="0" y="0"/>
          <a:chExt cx="0" cy="0"/>
        </a:xfrm>
      </p:grpSpPr>
      <p:pic>
        <p:nvPicPr>
          <p:cNvPr id="78" name="Google Shape;78;p15"/>
          <p:cNvPicPr preferRelativeResize="0"/>
          <p:nvPr/>
        </p:nvPicPr>
        <p:blipFill rotWithShape="1">
          <a:blip r:embed="rId2">
            <a:alphaModFix/>
          </a:blip>
          <a:srcRect b="0" l="0" r="0" t="0"/>
          <a:stretch/>
        </p:blipFill>
        <p:spPr>
          <a:xfrm>
            <a:off x="0" y="3622"/>
            <a:ext cx="9144001" cy="5136257"/>
          </a:xfrm>
          <a:prstGeom prst="rect">
            <a:avLst/>
          </a:prstGeom>
          <a:noFill/>
          <a:ln>
            <a:noFill/>
          </a:ln>
        </p:spPr>
      </p:pic>
      <p:sp>
        <p:nvSpPr>
          <p:cNvPr id="79" name="Google Shape;79;p15"/>
          <p:cNvSpPr txBox="1"/>
          <p:nvPr>
            <p:ph idx="1" type="subTitle"/>
          </p:nvPr>
        </p:nvSpPr>
        <p:spPr>
          <a:xfrm>
            <a:off x="6244175" y="3188850"/>
            <a:ext cx="2191200" cy="797100"/>
          </a:xfrm>
          <a:prstGeom prst="rect">
            <a:avLst/>
          </a:prstGeom>
          <a:noFill/>
        </p:spPr>
        <p:txBody>
          <a:bodyPr anchorCtr="0" anchor="t" bIns="91425" lIns="91425" spcFirstLastPara="1" rIns="91425" wrap="square" tIns="1527025">
            <a:noAutofit/>
          </a:bodyPr>
          <a:lstStyle>
            <a:lvl1pPr lvl="0" rtl="0" algn="ctr">
              <a:lnSpc>
                <a:spcPct val="100000"/>
              </a:lnSpc>
              <a:spcBef>
                <a:spcPts val="0"/>
              </a:spcBef>
              <a:spcAft>
                <a:spcPts val="0"/>
              </a:spcAft>
              <a:buSzPts val="1400"/>
              <a:buNone/>
              <a:defRPr b="0"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Font typeface="Roboto"/>
              <a:buNone/>
              <a:defRPr>
                <a:latin typeface="Roboto"/>
                <a:ea typeface="Roboto"/>
                <a:cs typeface="Roboto"/>
                <a:sym typeface="Roboto"/>
              </a:defRPr>
            </a:lvl4pPr>
            <a:lvl5pPr lvl="4" rtl="0" algn="ctr">
              <a:lnSpc>
                <a:spcPct val="100000"/>
              </a:lnSpc>
              <a:spcBef>
                <a:spcPts val="0"/>
              </a:spcBef>
              <a:spcAft>
                <a:spcPts val="0"/>
              </a:spcAft>
              <a:buSzPts val="1400"/>
              <a:buFont typeface="Roboto"/>
              <a:buNone/>
              <a:defRPr>
                <a:latin typeface="Roboto"/>
                <a:ea typeface="Roboto"/>
                <a:cs typeface="Roboto"/>
                <a:sym typeface="Roboto"/>
              </a:defRPr>
            </a:lvl5pPr>
            <a:lvl6pPr lvl="5" rtl="0" algn="ctr">
              <a:lnSpc>
                <a:spcPct val="100000"/>
              </a:lnSpc>
              <a:spcBef>
                <a:spcPts val="0"/>
              </a:spcBef>
              <a:spcAft>
                <a:spcPts val="0"/>
              </a:spcAft>
              <a:buSzPts val="1400"/>
              <a:buFont typeface="Roboto"/>
              <a:buNone/>
              <a:defRPr>
                <a:latin typeface="Roboto"/>
                <a:ea typeface="Roboto"/>
                <a:cs typeface="Roboto"/>
                <a:sym typeface="Roboto"/>
              </a:defRPr>
            </a:lvl6pPr>
            <a:lvl7pPr lvl="6" rtl="0" algn="ctr">
              <a:lnSpc>
                <a:spcPct val="100000"/>
              </a:lnSpc>
              <a:spcBef>
                <a:spcPts val="0"/>
              </a:spcBef>
              <a:spcAft>
                <a:spcPts val="0"/>
              </a:spcAft>
              <a:buSzPts val="1400"/>
              <a:buFont typeface="Roboto"/>
              <a:buNone/>
              <a:defRPr>
                <a:latin typeface="Roboto"/>
                <a:ea typeface="Roboto"/>
                <a:cs typeface="Roboto"/>
                <a:sym typeface="Roboto"/>
              </a:defRPr>
            </a:lvl7pPr>
            <a:lvl8pPr lvl="7" rtl="0" algn="ctr">
              <a:lnSpc>
                <a:spcPct val="100000"/>
              </a:lnSpc>
              <a:spcBef>
                <a:spcPts val="0"/>
              </a:spcBef>
              <a:spcAft>
                <a:spcPts val="0"/>
              </a:spcAft>
              <a:buSzPts val="1400"/>
              <a:buFont typeface="Roboto"/>
              <a:buNone/>
              <a:defRPr>
                <a:latin typeface="Roboto"/>
                <a:ea typeface="Roboto"/>
                <a:cs typeface="Roboto"/>
                <a:sym typeface="Roboto"/>
              </a:defRPr>
            </a:lvl8pPr>
            <a:lvl9pPr lvl="8" rtl="0" algn="ctr">
              <a:lnSpc>
                <a:spcPct val="100000"/>
              </a:lnSpc>
              <a:spcBef>
                <a:spcPts val="0"/>
              </a:spcBef>
              <a:spcAft>
                <a:spcPts val="0"/>
              </a:spcAft>
              <a:buSzPts val="1400"/>
              <a:buFont typeface="Roboto"/>
              <a:buNone/>
              <a:defRPr>
                <a:latin typeface="Roboto"/>
                <a:ea typeface="Roboto"/>
                <a:cs typeface="Roboto"/>
                <a:sym typeface="Roboto"/>
              </a:defRPr>
            </a:lvl9pPr>
          </a:lstStyle>
          <a:p/>
        </p:txBody>
      </p:sp>
      <p:sp>
        <p:nvSpPr>
          <p:cNvPr id="80" name="Google Shape;80;p15"/>
          <p:cNvSpPr txBox="1"/>
          <p:nvPr>
            <p:ph idx="2" type="subTitle"/>
          </p:nvPr>
        </p:nvSpPr>
        <p:spPr>
          <a:xfrm>
            <a:off x="3491246" y="3188850"/>
            <a:ext cx="2191200" cy="797100"/>
          </a:xfrm>
          <a:prstGeom prst="rect">
            <a:avLst/>
          </a:prstGeom>
          <a:noFill/>
        </p:spPr>
        <p:txBody>
          <a:bodyPr anchorCtr="0" anchor="t" bIns="91425" lIns="91425" spcFirstLastPara="1" rIns="91425" wrap="square" tIns="1527025">
            <a:noAutofit/>
          </a:bodyPr>
          <a:lstStyle>
            <a:lvl1pPr lvl="0" rtl="0" algn="ctr">
              <a:lnSpc>
                <a:spcPct val="100000"/>
              </a:lnSpc>
              <a:spcBef>
                <a:spcPts val="0"/>
              </a:spcBef>
              <a:spcAft>
                <a:spcPts val="0"/>
              </a:spcAft>
              <a:buSzPts val="1400"/>
              <a:buNone/>
              <a:defRPr b="0"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Font typeface="Roboto"/>
              <a:buNone/>
              <a:defRPr>
                <a:latin typeface="Roboto"/>
                <a:ea typeface="Roboto"/>
                <a:cs typeface="Roboto"/>
                <a:sym typeface="Roboto"/>
              </a:defRPr>
            </a:lvl4pPr>
            <a:lvl5pPr lvl="4" rtl="0" algn="ctr">
              <a:lnSpc>
                <a:spcPct val="100000"/>
              </a:lnSpc>
              <a:spcBef>
                <a:spcPts val="0"/>
              </a:spcBef>
              <a:spcAft>
                <a:spcPts val="0"/>
              </a:spcAft>
              <a:buSzPts val="1400"/>
              <a:buFont typeface="Roboto"/>
              <a:buNone/>
              <a:defRPr>
                <a:latin typeface="Roboto"/>
                <a:ea typeface="Roboto"/>
                <a:cs typeface="Roboto"/>
                <a:sym typeface="Roboto"/>
              </a:defRPr>
            </a:lvl5pPr>
            <a:lvl6pPr lvl="5" rtl="0" algn="ctr">
              <a:lnSpc>
                <a:spcPct val="100000"/>
              </a:lnSpc>
              <a:spcBef>
                <a:spcPts val="0"/>
              </a:spcBef>
              <a:spcAft>
                <a:spcPts val="0"/>
              </a:spcAft>
              <a:buSzPts val="1400"/>
              <a:buFont typeface="Roboto"/>
              <a:buNone/>
              <a:defRPr>
                <a:latin typeface="Roboto"/>
                <a:ea typeface="Roboto"/>
                <a:cs typeface="Roboto"/>
                <a:sym typeface="Roboto"/>
              </a:defRPr>
            </a:lvl6pPr>
            <a:lvl7pPr lvl="6" rtl="0" algn="ctr">
              <a:lnSpc>
                <a:spcPct val="100000"/>
              </a:lnSpc>
              <a:spcBef>
                <a:spcPts val="0"/>
              </a:spcBef>
              <a:spcAft>
                <a:spcPts val="0"/>
              </a:spcAft>
              <a:buSzPts val="1400"/>
              <a:buFont typeface="Roboto"/>
              <a:buNone/>
              <a:defRPr>
                <a:latin typeface="Roboto"/>
                <a:ea typeface="Roboto"/>
                <a:cs typeface="Roboto"/>
                <a:sym typeface="Roboto"/>
              </a:defRPr>
            </a:lvl7pPr>
            <a:lvl8pPr lvl="7" rtl="0" algn="ctr">
              <a:lnSpc>
                <a:spcPct val="100000"/>
              </a:lnSpc>
              <a:spcBef>
                <a:spcPts val="0"/>
              </a:spcBef>
              <a:spcAft>
                <a:spcPts val="0"/>
              </a:spcAft>
              <a:buSzPts val="1400"/>
              <a:buFont typeface="Roboto"/>
              <a:buNone/>
              <a:defRPr>
                <a:latin typeface="Roboto"/>
                <a:ea typeface="Roboto"/>
                <a:cs typeface="Roboto"/>
                <a:sym typeface="Roboto"/>
              </a:defRPr>
            </a:lvl8pPr>
            <a:lvl9pPr lvl="8" rtl="0" algn="ctr">
              <a:lnSpc>
                <a:spcPct val="100000"/>
              </a:lnSpc>
              <a:spcBef>
                <a:spcPts val="0"/>
              </a:spcBef>
              <a:spcAft>
                <a:spcPts val="0"/>
              </a:spcAft>
              <a:buSzPts val="1400"/>
              <a:buFont typeface="Roboto"/>
              <a:buNone/>
              <a:defRPr>
                <a:latin typeface="Roboto"/>
                <a:ea typeface="Roboto"/>
                <a:cs typeface="Roboto"/>
                <a:sym typeface="Roboto"/>
              </a:defRPr>
            </a:lvl9pPr>
          </a:lstStyle>
          <a:p/>
        </p:txBody>
      </p:sp>
      <p:sp>
        <p:nvSpPr>
          <p:cNvPr id="81" name="Google Shape;81;p15"/>
          <p:cNvSpPr txBox="1"/>
          <p:nvPr>
            <p:ph idx="3" type="subTitle"/>
          </p:nvPr>
        </p:nvSpPr>
        <p:spPr>
          <a:xfrm>
            <a:off x="708350" y="3188850"/>
            <a:ext cx="2191200" cy="797100"/>
          </a:xfrm>
          <a:prstGeom prst="rect">
            <a:avLst/>
          </a:prstGeom>
          <a:noFill/>
        </p:spPr>
        <p:txBody>
          <a:bodyPr anchorCtr="0" anchor="t" bIns="91425" lIns="91425" spcFirstLastPara="1" rIns="91425" wrap="square" tIns="1527025">
            <a:noAutofit/>
          </a:bodyPr>
          <a:lstStyle>
            <a:lvl1pPr lvl="0" rtl="0" algn="ctr">
              <a:lnSpc>
                <a:spcPct val="100000"/>
              </a:lnSpc>
              <a:spcBef>
                <a:spcPts val="0"/>
              </a:spcBef>
              <a:spcAft>
                <a:spcPts val="0"/>
              </a:spcAft>
              <a:buSzPts val="1400"/>
              <a:buNone/>
              <a:defRPr b="0"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Font typeface="Roboto"/>
              <a:buNone/>
              <a:defRPr>
                <a:latin typeface="Roboto"/>
                <a:ea typeface="Roboto"/>
                <a:cs typeface="Roboto"/>
                <a:sym typeface="Roboto"/>
              </a:defRPr>
            </a:lvl4pPr>
            <a:lvl5pPr lvl="4" rtl="0" algn="ctr">
              <a:lnSpc>
                <a:spcPct val="100000"/>
              </a:lnSpc>
              <a:spcBef>
                <a:spcPts val="0"/>
              </a:spcBef>
              <a:spcAft>
                <a:spcPts val="0"/>
              </a:spcAft>
              <a:buSzPts val="1400"/>
              <a:buFont typeface="Roboto"/>
              <a:buNone/>
              <a:defRPr>
                <a:latin typeface="Roboto"/>
                <a:ea typeface="Roboto"/>
                <a:cs typeface="Roboto"/>
                <a:sym typeface="Roboto"/>
              </a:defRPr>
            </a:lvl5pPr>
            <a:lvl6pPr lvl="5" rtl="0" algn="ctr">
              <a:lnSpc>
                <a:spcPct val="100000"/>
              </a:lnSpc>
              <a:spcBef>
                <a:spcPts val="0"/>
              </a:spcBef>
              <a:spcAft>
                <a:spcPts val="0"/>
              </a:spcAft>
              <a:buSzPts val="1400"/>
              <a:buFont typeface="Roboto"/>
              <a:buNone/>
              <a:defRPr>
                <a:latin typeface="Roboto"/>
                <a:ea typeface="Roboto"/>
                <a:cs typeface="Roboto"/>
                <a:sym typeface="Roboto"/>
              </a:defRPr>
            </a:lvl6pPr>
            <a:lvl7pPr lvl="6" rtl="0" algn="ctr">
              <a:lnSpc>
                <a:spcPct val="100000"/>
              </a:lnSpc>
              <a:spcBef>
                <a:spcPts val="0"/>
              </a:spcBef>
              <a:spcAft>
                <a:spcPts val="0"/>
              </a:spcAft>
              <a:buSzPts val="1400"/>
              <a:buFont typeface="Roboto"/>
              <a:buNone/>
              <a:defRPr>
                <a:latin typeface="Roboto"/>
                <a:ea typeface="Roboto"/>
                <a:cs typeface="Roboto"/>
                <a:sym typeface="Roboto"/>
              </a:defRPr>
            </a:lvl7pPr>
            <a:lvl8pPr lvl="7" rtl="0" algn="ctr">
              <a:lnSpc>
                <a:spcPct val="100000"/>
              </a:lnSpc>
              <a:spcBef>
                <a:spcPts val="0"/>
              </a:spcBef>
              <a:spcAft>
                <a:spcPts val="0"/>
              </a:spcAft>
              <a:buSzPts val="1400"/>
              <a:buFont typeface="Roboto"/>
              <a:buNone/>
              <a:defRPr>
                <a:latin typeface="Roboto"/>
                <a:ea typeface="Roboto"/>
                <a:cs typeface="Roboto"/>
                <a:sym typeface="Roboto"/>
              </a:defRPr>
            </a:lvl8pPr>
            <a:lvl9pPr lvl="8" rtl="0" algn="ctr">
              <a:lnSpc>
                <a:spcPct val="100000"/>
              </a:lnSpc>
              <a:spcBef>
                <a:spcPts val="0"/>
              </a:spcBef>
              <a:spcAft>
                <a:spcPts val="0"/>
              </a:spcAft>
              <a:buSzPts val="1400"/>
              <a:buFont typeface="Roboto"/>
              <a:buNone/>
              <a:defRPr>
                <a:latin typeface="Roboto"/>
                <a:ea typeface="Roboto"/>
                <a:cs typeface="Roboto"/>
                <a:sym typeface="Roboto"/>
              </a:defRPr>
            </a:lvl9pPr>
          </a:lstStyle>
          <a:p/>
        </p:txBody>
      </p:sp>
      <p:sp>
        <p:nvSpPr>
          <p:cNvPr id="82" name="Google Shape;82;p15"/>
          <p:cNvSpPr txBox="1"/>
          <p:nvPr>
            <p:ph idx="4" type="subTitle"/>
          </p:nvPr>
        </p:nvSpPr>
        <p:spPr>
          <a:xfrm>
            <a:off x="854850" y="2734335"/>
            <a:ext cx="1899000" cy="478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1pPr>
            <a:lvl2pPr lvl="1"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2pPr>
            <a:lvl3pPr lvl="2"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3pPr>
            <a:lvl4pPr lvl="3"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4pPr>
            <a:lvl5pPr lvl="4"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5pPr>
            <a:lvl6pPr lvl="5"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6pPr>
            <a:lvl7pPr lvl="6"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7pPr>
            <a:lvl8pPr lvl="7"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8pPr>
            <a:lvl9pPr lvl="8"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9pPr>
          </a:lstStyle>
          <a:p/>
        </p:txBody>
      </p:sp>
      <p:sp>
        <p:nvSpPr>
          <p:cNvPr id="83" name="Google Shape;83;p15"/>
          <p:cNvSpPr txBox="1"/>
          <p:nvPr>
            <p:ph idx="5" type="subTitle"/>
          </p:nvPr>
        </p:nvSpPr>
        <p:spPr>
          <a:xfrm>
            <a:off x="3629890" y="2734335"/>
            <a:ext cx="1899000" cy="478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1pPr>
            <a:lvl2pPr lvl="1"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2pPr>
            <a:lvl3pPr lvl="2"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3pPr>
            <a:lvl4pPr lvl="3"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4pPr>
            <a:lvl5pPr lvl="4"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5pPr>
            <a:lvl6pPr lvl="5"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6pPr>
            <a:lvl7pPr lvl="6"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7pPr>
            <a:lvl8pPr lvl="7"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8pPr>
            <a:lvl9pPr lvl="8"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9pPr>
          </a:lstStyle>
          <a:p/>
        </p:txBody>
      </p:sp>
      <p:sp>
        <p:nvSpPr>
          <p:cNvPr id="84" name="Google Shape;84;p15"/>
          <p:cNvSpPr txBox="1"/>
          <p:nvPr>
            <p:ph idx="6" type="subTitle"/>
          </p:nvPr>
        </p:nvSpPr>
        <p:spPr>
          <a:xfrm>
            <a:off x="6390150" y="2734335"/>
            <a:ext cx="1899000" cy="478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1pPr>
            <a:lvl2pPr lvl="1"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2pPr>
            <a:lvl3pPr lvl="2"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3pPr>
            <a:lvl4pPr lvl="3"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4pPr>
            <a:lvl5pPr lvl="4"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5pPr>
            <a:lvl6pPr lvl="5"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6pPr>
            <a:lvl7pPr lvl="6"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7pPr>
            <a:lvl8pPr lvl="7"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8pPr>
            <a:lvl9pPr lvl="8"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9pPr>
          </a:lstStyle>
          <a:p/>
        </p:txBody>
      </p:sp>
      <p:sp>
        <p:nvSpPr>
          <p:cNvPr id="85" name="Google Shape;85;p15"/>
          <p:cNvSpPr txBox="1"/>
          <p:nvPr>
            <p:ph type="title"/>
          </p:nvPr>
        </p:nvSpPr>
        <p:spPr>
          <a:xfrm>
            <a:off x="707275" y="492275"/>
            <a:ext cx="7729500" cy="67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TITLE_AND_TWO_COLUMNS_2_1">
    <p:spTree>
      <p:nvGrpSpPr>
        <p:cNvPr id="86" name="Shape 86"/>
        <p:cNvGrpSpPr/>
        <p:nvPr/>
      </p:nvGrpSpPr>
      <p:grpSpPr>
        <a:xfrm>
          <a:off x="0" y="0"/>
          <a:ext cx="0" cy="0"/>
          <a:chOff x="0" y="0"/>
          <a:chExt cx="0" cy="0"/>
        </a:xfrm>
      </p:grpSpPr>
      <p:pic>
        <p:nvPicPr>
          <p:cNvPr id="87" name="Google Shape;87;p16"/>
          <p:cNvPicPr preferRelativeResize="0"/>
          <p:nvPr/>
        </p:nvPicPr>
        <p:blipFill rotWithShape="1">
          <a:blip r:embed="rId2">
            <a:alphaModFix/>
          </a:blip>
          <a:srcRect b="59" l="0" r="0" t="59"/>
          <a:stretch/>
        </p:blipFill>
        <p:spPr>
          <a:xfrm>
            <a:off x="0" y="3622"/>
            <a:ext cx="9144001" cy="5136258"/>
          </a:xfrm>
          <a:prstGeom prst="rect">
            <a:avLst/>
          </a:prstGeom>
          <a:noFill/>
          <a:ln>
            <a:noFill/>
          </a:ln>
        </p:spPr>
      </p:pic>
      <p:sp>
        <p:nvSpPr>
          <p:cNvPr id="88" name="Google Shape;88;p16"/>
          <p:cNvSpPr txBox="1"/>
          <p:nvPr>
            <p:ph idx="1" type="subTitle"/>
          </p:nvPr>
        </p:nvSpPr>
        <p:spPr>
          <a:xfrm>
            <a:off x="705425" y="2095772"/>
            <a:ext cx="1468500" cy="47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9" name="Google Shape;89;p16"/>
          <p:cNvSpPr txBox="1"/>
          <p:nvPr>
            <p:ph idx="2" type="subTitle"/>
          </p:nvPr>
        </p:nvSpPr>
        <p:spPr>
          <a:xfrm>
            <a:off x="2269012" y="2101347"/>
            <a:ext cx="1468500" cy="47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solidFill>
                  <a:schemeClr val="dk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0" name="Google Shape;90;p16"/>
          <p:cNvSpPr txBox="1"/>
          <p:nvPr>
            <p:ph idx="3" type="subTitle"/>
          </p:nvPr>
        </p:nvSpPr>
        <p:spPr>
          <a:xfrm>
            <a:off x="3832599" y="2093098"/>
            <a:ext cx="1468500" cy="47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1" name="Google Shape;91;p16"/>
          <p:cNvSpPr txBox="1"/>
          <p:nvPr>
            <p:ph idx="4" type="subTitle"/>
          </p:nvPr>
        </p:nvSpPr>
        <p:spPr>
          <a:xfrm>
            <a:off x="5399648" y="2093347"/>
            <a:ext cx="1468500" cy="47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2" name="Google Shape;92;p16"/>
          <p:cNvSpPr txBox="1"/>
          <p:nvPr>
            <p:ph idx="5" type="subTitle"/>
          </p:nvPr>
        </p:nvSpPr>
        <p:spPr>
          <a:xfrm>
            <a:off x="705300" y="1705872"/>
            <a:ext cx="1468500" cy="385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1pPr>
            <a:lvl2pPr lvl="1"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2pPr>
            <a:lvl3pPr lvl="2"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3pPr>
            <a:lvl4pPr lvl="3"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4pPr>
            <a:lvl5pPr lvl="4"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5pPr>
            <a:lvl6pPr lvl="5"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6pPr>
            <a:lvl7pPr lvl="6"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7pPr>
            <a:lvl8pPr lvl="7"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8pPr>
            <a:lvl9pPr lvl="8"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9pPr>
          </a:lstStyle>
          <a:p/>
        </p:txBody>
      </p:sp>
      <p:sp>
        <p:nvSpPr>
          <p:cNvPr id="93" name="Google Shape;93;p16"/>
          <p:cNvSpPr txBox="1"/>
          <p:nvPr>
            <p:ph idx="6" type="subTitle"/>
          </p:nvPr>
        </p:nvSpPr>
        <p:spPr>
          <a:xfrm>
            <a:off x="2269007" y="1705863"/>
            <a:ext cx="1468500" cy="385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1pPr>
            <a:lvl2pPr lvl="1"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2pPr>
            <a:lvl3pPr lvl="2"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3pPr>
            <a:lvl4pPr lvl="3"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4pPr>
            <a:lvl5pPr lvl="4"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5pPr>
            <a:lvl6pPr lvl="5"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6pPr>
            <a:lvl7pPr lvl="6"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7pPr>
            <a:lvl8pPr lvl="7"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8pPr>
            <a:lvl9pPr lvl="8"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9pPr>
          </a:lstStyle>
          <a:p/>
        </p:txBody>
      </p:sp>
      <p:sp>
        <p:nvSpPr>
          <p:cNvPr id="94" name="Google Shape;94;p16"/>
          <p:cNvSpPr txBox="1"/>
          <p:nvPr>
            <p:ph idx="7" type="subTitle"/>
          </p:nvPr>
        </p:nvSpPr>
        <p:spPr>
          <a:xfrm>
            <a:off x="3832591" y="1705863"/>
            <a:ext cx="1468500" cy="385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1pPr>
            <a:lvl2pPr lvl="1"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2pPr>
            <a:lvl3pPr lvl="2"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3pPr>
            <a:lvl4pPr lvl="3"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4pPr>
            <a:lvl5pPr lvl="4"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5pPr>
            <a:lvl6pPr lvl="5"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6pPr>
            <a:lvl7pPr lvl="6"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7pPr>
            <a:lvl8pPr lvl="7"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8pPr>
            <a:lvl9pPr lvl="8"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9pPr>
          </a:lstStyle>
          <a:p/>
        </p:txBody>
      </p:sp>
      <p:sp>
        <p:nvSpPr>
          <p:cNvPr id="95" name="Google Shape;95;p16"/>
          <p:cNvSpPr txBox="1"/>
          <p:nvPr>
            <p:ph idx="8" type="subTitle"/>
          </p:nvPr>
        </p:nvSpPr>
        <p:spPr>
          <a:xfrm>
            <a:off x="5396177" y="1705601"/>
            <a:ext cx="1468500" cy="385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1pPr>
            <a:lvl2pPr lvl="1"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2pPr>
            <a:lvl3pPr lvl="2"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3pPr>
            <a:lvl4pPr lvl="3"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4pPr>
            <a:lvl5pPr lvl="4"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5pPr>
            <a:lvl6pPr lvl="5"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6pPr>
            <a:lvl7pPr lvl="6"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7pPr>
            <a:lvl8pPr lvl="7"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8pPr>
            <a:lvl9pPr lvl="8"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9pPr>
          </a:lstStyle>
          <a:p/>
        </p:txBody>
      </p:sp>
      <p:sp>
        <p:nvSpPr>
          <p:cNvPr id="96" name="Google Shape;96;p16"/>
          <p:cNvSpPr txBox="1"/>
          <p:nvPr>
            <p:ph type="title"/>
          </p:nvPr>
        </p:nvSpPr>
        <p:spPr>
          <a:xfrm>
            <a:off x="685351" y="489150"/>
            <a:ext cx="7768800" cy="7185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97" name="Google Shape;97;p16"/>
          <p:cNvSpPr txBox="1"/>
          <p:nvPr>
            <p:ph idx="9" type="subTitle"/>
          </p:nvPr>
        </p:nvSpPr>
        <p:spPr>
          <a:xfrm>
            <a:off x="6970150" y="2093347"/>
            <a:ext cx="1468500" cy="47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8" name="Google Shape;98;p16"/>
          <p:cNvSpPr txBox="1"/>
          <p:nvPr>
            <p:ph idx="13" type="subTitle"/>
          </p:nvPr>
        </p:nvSpPr>
        <p:spPr>
          <a:xfrm>
            <a:off x="6966677" y="1705601"/>
            <a:ext cx="1468500" cy="385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1pPr>
            <a:lvl2pPr lvl="1"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2pPr>
            <a:lvl3pPr lvl="2"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3pPr>
            <a:lvl4pPr lvl="3"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4pPr>
            <a:lvl5pPr lvl="4"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5pPr>
            <a:lvl6pPr lvl="5"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6pPr>
            <a:lvl7pPr lvl="6"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7pPr>
            <a:lvl8pPr lvl="7"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8pPr>
            <a:lvl9pPr lvl="8"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_1_1_1_1">
    <p:spTree>
      <p:nvGrpSpPr>
        <p:cNvPr id="99" name="Shape 99"/>
        <p:cNvGrpSpPr/>
        <p:nvPr/>
      </p:nvGrpSpPr>
      <p:grpSpPr>
        <a:xfrm>
          <a:off x="0" y="0"/>
          <a:ext cx="0" cy="0"/>
          <a:chOff x="0" y="0"/>
          <a:chExt cx="0" cy="0"/>
        </a:xfrm>
      </p:grpSpPr>
      <p:pic>
        <p:nvPicPr>
          <p:cNvPr id="100" name="Google Shape;100;p17"/>
          <p:cNvPicPr preferRelativeResize="0"/>
          <p:nvPr/>
        </p:nvPicPr>
        <p:blipFill rotWithShape="1">
          <a:blip r:embed="rId2">
            <a:alphaModFix/>
          </a:blip>
          <a:srcRect b="0" l="29" r="39" t="0"/>
          <a:stretch/>
        </p:blipFill>
        <p:spPr>
          <a:xfrm>
            <a:off x="0" y="3622"/>
            <a:ext cx="9144000" cy="5136257"/>
          </a:xfrm>
          <a:prstGeom prst="rect">
            <a:avLst/>
          </a:prstGeom>
          <a:noFill/>
          <a:ln>
            <a:noFill/>
          </a:ln>
        </p:spPr>
      </p:pic>
      <p:sp>
        <p:nvSpPr>
          <p:cNvPr id="101" name="Google Shape;101;p17"/>
          <p:cNvSpPr txBox="1"/>
          <p:nvPr>
            <p:ph type="title"/>
          </p:nvPr>
        </p:nvSpPr>
        <p:spPr>
          <a:xfrm>
            <a:off x="700800" y="491825"/>
            <a:ext cx="7742400" cy="656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_1_1_1_1">
    <p:spTree>
      <p:nvGrpSpPr>
        <p:cNvPr id="102" name="Shape 102"/>
        <p:cNvGrpSpPr/>
        <p:nvPr/>
      </p:nvGrpSpPr>
      <p:grpSpPr>
        <a:xfrm>
          <a:off x="0" y="0"/>
          <a:ext cx="0" cy="0"/>
          <a:chOff x="0" y="0"/>
          <a:chExt cx="0" cy="0"/>
        </a:xfrm>
      </p:grpSpPr>
      <p:pic>
        <p:nvPicPr>
          <p:cNvPr id="103" name="Google Shape;103;p18"/>
          <p:cNvPicPr preferRelativeResize="0"/>
          <p:nvPr/>
        </p:nvPicPr>
        <p:blipFill rotWithShape="1">
          <a:blip r:embed="rId2">
            <a:alphaModFix/>
          </a:blip>
          <a:srcRect b="59" l="0" r="0" t="59"/>
          <a:stretch/>
        </p:blipFill>
        <p:spPr>
          <a:xfrm>
            <a:off x="0" y="3622"/>
            <a:ext cx="9144001" cy="5136258"/>
          </a:xfrm>
          <a:prstGeom prst="rect">
            <a:avLst/>
          </a:prstGeom>
          <a:noFill/>
          <a:ln>
            <a:noFill/>
          </a:ln>
        </p:spPr>
      </p:pic>
      <p:sp>
        <p:nvSpPr>
          <p:cNvPr id="104" name="Google Shape;104;p18"/>
          <p:cNvSpPr txBox="1"/>
          <p:nvPr>
            <p:ph type="title"/>
          </p:nvPr>
        </p:nvSpPr>
        <p:spPr>
          <a:xfrm>
            <a:off x="700800" y="491825"/>
            <a:ext cx="7742400" cy="656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ONE_COLUMN_TEXT_2_1_1">
    <p:spTree>
      <p:nvGrpSpPr>
        <p:cNvPr id="105" name="Shape 105"/>
        <p:cNvGrpSpPr/>
        <p:nvPr/>
      </p:nvGrpSpPr>
      <p:grpSpPr>
        <a:xfrm>
          <a:off x="0" y="0"/>
          <a:ext cx="0" cy="0"/>
          <a:chOff x="0" y="0"/>
          <a:chExt cx="0" cy="0"/>
        </a:xfrm>
      </p:grpSpPr>
      <p:pic>
        <p:nvPicPr>
          <p:cNvPr id="106" name="Google Shape;106;p19"/>
          <p:cNvPicPr preferRelativeResize="0"/>
          <p:nvPr/>
        </p:nvPicPr>
        <p:blipFill rotWithShape="1">
          <a:blip r:embed="rId2">
            <a:alphaModFix/>
          </a:blip>
          <a:srcRect b="19" l="0" r="0" t="29"/>
          <a:stretch/>
        </p:blipFill>
        <p:spPr>
          <a:xfrm>
            <a:off x="0" y="3622"/>
            <a:ext cx="9144000" cy="5136258"/>
          </a:xfrm>
          <a:prstGeom prst="rect">
            <a:avLst/>
          </a:prstGeom>
          <a:noFill/>
          <a:ln>
            <a:noFill/>
          </a:ln>
        </p:spPr>
      </p:pic>
      <p:sp>
        <p:nvSpPr>
          <p:cNvPr id="107" name="Google Shape;107;p19"/>
          <p:cNvSpPr txBox="1"/>
          <p:nvPr>
            <p:ph idx="1" type="subTitle"/>
          </p:nvPr>
        </p:nvSpPr>
        <p:spPr>
          <a:xfrm>
            <a:off x="4009725" y="1500688"/>
            <a:ext cx="4526400" cy="1632300"/>
          </a:xfrm>
          <a:prstGeom prst="rect">
            <a:avLst/>
          </a:prstGeom>
          <a:noFill/>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b="0" sz="2300">
                <a:solidFill>
                  <a:schemeClr val="accent2"/>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8" name="Google Shape;108;p19"/>
          <p:cNvSpPr txBox="1"/>
          <p:nvPr>
            <p:ph type="title"/>
          </p:nvPr>
        </p:nvSpPr>
        <p:spPr>
          <a:xfrm>
            <a:off x="6539800" y="3092413"/>
            <a:ext cx="1996200" cy="429900"/>
          </a:xfrm>
          <a:prstGeom prst="rect">
            <a:avLst/>
          </a:prstGeom>
        </p:spPr>
        <p:txBody>
          <a:bodyPr anchorCtr="0" anchor="ctr" bIns="91425" lIns="91425" spcFirstLastPara="1" rIns="91425" wrap="square" tIns="91425">
            <a:noAutofit/>
          </a:bodyPr>
          <a:lstStyle>
            <a:lvl1pPr lvl="0" algn="r">
              <a:spcBef>
                <a:spcPts val="0"/>
              </a:spcBef>
              <a:spcAft>
                <a:spcPts val="0"/>
              </a:spcAft>
              <a:buNone/>
              <a:defRPr b="0" sz="2300"/>
            </a:lvl1pPr>
            <a:lvl2pPr lvl="1" algn="r">
              <a:spcBef>
                <a:spcPts val="0"/>
              </a:spcBef>
              <a:spcAft>
                <a:spcPts val="0"/>
              </a:spcAft>
              <a:buNone/>
              <a:defRPr b="0" sz="2300"/>
            </a:lvl2pPr>
            <a:lvl3pPr lvl="2" algn="r">
              <a:spcBef>
                <a:spcPts val="0"/>
              </a:spcBef>
              <a:spcAft>
                <a:spcPts val="0"/>
              </a:spcAft>
              <a:buNone/>
              <a:defRPr b="0" sz="2300"/>
            </a:lvl3pPr>
            <a:lvl4pPr lvl="3" algn="r">
              <a:spcBef>
                <a:spcPts val="0"/>
              </a:spcBef>
              <a:spcAft>
                <a:spcPts val="0"/>
              </a:spcAft>
              <a:buNone/>
              <a:defRPr b="0" sz="2300"/>
            </a:lvl4pPr>
            <a:lvl5pPr lvl="4" algn="r">
              <a:spcBef>
                <a:spcPts val="0"/>
              </a:spcBef>
              <a:spcAft>
                <a:spcPts val="0"/>
              </a:spcAft>
              <a:buNone/>
              <a:defRPr b="0" sz="2300"/>
            </a:lvl5pPr>
            <a:lvl6pPr lvl="5" algn="r">
              <a:spcBef>
                <a:spcPts val="0"/>
              </a:spcBef>
              <a:spcAft>
                <a:spcPts val="0"/>
              </a:spcAft>
              <a:buNone/>
              <a:defRPr b="0" sz="2300"/>
            </a:lvl6pPr>
            <a:lvl7pPr lvl="6" algn="r">
              <a:spcBef>
                <a:spcPts val="0"/>
              </a:spcBef>
              <a:spcAft>
                <a:spcPts val="0"/>
              </a:spcAft>
              <a:buNone/>
              <a:defRPr b="0" sz="2300"/>
            </a:lvl7pPr>
            <a:lvl8pPr lvl="7" algn="r">
              <a:spcBef>
                <a:spcPts val="0"/>
              </a:spcBef>
              <a:spcAft>
                <a:spcPts val="0"/>
              </a:spcAft>
              <a:buNone/>
              <a:defRPr b="0" sz="2300"/>
            </a:lvl8pPr>
            <a:lvl9pPr lvl="8" algn="r">
              <a:spcBef>
                <a:spcPts val="0"/>
              </a:spcBef>
              <a:spcAft>
                <a:spcPts val="0"/>
              </a:spcAft>
              <a:buNone/>
              <a:defRPr b="0" sz="23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ONE_COLUMN_TEXT_1_1_1_1">
    <p:spTree>
      <p:nvGrpSpPr>
        <p:cNvPr id="109" name="Shape 109"/>
        <p:cNvGrpSpPr/>
        <p:nvPr/>
      </p:nvGrpSpPr>
      <p:grpSpPr>
        <a:xfrm>
          <a:off x="0" y="0"/>
          <a:ext cx="0" cy="0"/>
          <a:chOff x="0" y="0"/>
          <a:chExt cx="0" cy="0"/>
        </a:xfrm>
      </p:grpSpPr>
      <p:pic>
        <p:nvPicPr>
          <p:cNvPr id="110" name="Google Shape;110;p20"/>
          <p:cNvPicPr preferRelativeResize="0"/>
          <p:nvPr/>
        </p:nvPicPr>
        <p:blipFill rotWithShape="1">
          <a:blip r:embed="rId2">
            <a:alphaModFix/>
          </a:blip>
          <a:srcRect b="0" l="0" r="0" t="0"/>
          <a:stretch/>
        </p:blipFill>
        <p:spPr>
          <a:xfrm>
            <a:off x="0" y="572"/>
            <a:ext cx="9144001" cy="5142357"/>
          </a:xfrm>
          <a:prstGeom prst="rect">
            <a:avLst/>
          </a:prstGeom>
          <a:noFill/>
          <a:ln>
            <a:noFill/>
          </a:ln>
        </p:spPr>
      </p:pic>
      <p:sp>
        <p:nvSpPr>
          <p:cNvPr id="111" name="Google Shape;111;p20"/>
          <p:cNvSpPr txBox="1"/>
          <p:nvPr>
            <p:ph idx="1" type="subTitle"/>
          </p:nvPr>
        </p:nvSpPr>
        <p:spPr>
          <a:xfrm>
            <a:off x="696325" y="1440500"/>
            <a:ext cx="3875700" cy="261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2800"/>
              <a:buChar char="▴"/>
              <a:defRPr b="0"/>
            </a:lvl1pPr>
            <a:lvl2pPr lvl="1" rtl="0" algn="ctr">
              <a:lnSpc>
                <a:spcPct val="100000"/>
              </a:lnSpc>
              <a:spcBef>
                <a:spcPts val="1000"/>
              </a:spcBef>
              <a:spcAft>
                <a:spcPts val="0"/>
              </a:spcAft>
              <a:buSzPts val="2800"/>
              <a:buChar char="○"/>
              <a:defRPr sz="2800"/>
            </a:lvl2pPr>
            <a:lvl3pPr lvl="2" rtl="0" algn="ctr">
              <a:lnSpc>
                <a:spcPct val="100000"/>
              </a:lnSpc>
              <a:spcBef>
                <a:spcPts val="0"/>
              </a:spcBef>
              <a:spcAft>
                <a:spcPts val="0"/>
              </a:spcAft>
              <a:buSzPts val="2800"/>
              <a:buChar char="■"/>
              <a:defRPr sz="2800"/>
            </a:lvl3pPr>
            <a:lvl4pPr lvl="3" rtl="0" algn="ctr">
              <a:lnSpc>
                <a:spcPct val="100000"/>
              </a:lnSpc>
              <a:spcBef>
                <a:spcPts val="0"/>
              </a:spcBef>
              <a:spcAft>
                <a:spcPts val="0"/>
              </a:spcAft>
              <a:buSzPts val="2800"/>
              <a:buChar char="●"/>
              <a:defRPr sz="2800"/>
            </a:lvl4pPr>
            <a:lvl5pPr lvl="4" rtl="0" algn="ctr">
              <a:lnSpc>
                <a:spcPct val="100000"/>
              </a:lnSpc>
              <a:spcBef>
                <a:spcPts val="0"/>
              </a:spcBef>
              <a:spcAft>
                <a:spcPts val="0"/>
              </a:spcAft>
              <a:buSzPts val="2800"/>
              <a:buChar char="○"/>
              <a:defRPr sz="2800"/>
            </a:lvl5pPr>
            <a:lvl6pPr lvl="5" rtl="0" algn="ctr">
              <a:lnSpc>
                <a:spcPct val="100000"/>
              </a:lnSpc>
              <a:spcBef>
                <a:spcPts val="0"/>
              </a:spcBef>
              <a:spcAft>
                <a:spcPts val="0"/>
              </a:spcAft>
              <a:buSzPts val="2800"/>
              <a:buChar char="■"/>
              <a:defRPr sz="2800"/>
            </a:lvl6pPr>
            <a:lvl7pPr lvl="6" rtl="0" algn="ctr">
              <a:lnSpc>
                <a:spcPct val="100000"/>
              </a:lnSpc>
              <a:spcBef>
                <a:spcPts val="0"/>
              </a:spcBef>
              <a:spcAft>
                <a:spcPts val="0"/>
              </a:spcAft>
              <a:buSzPts val="2800"/>
              <a:buChar char="●"/>
              <a:defRPr sz="2800"/>
            </a:lvl7pPr>
            <a:lvl8pPr lvl="7" rtl="0" algn="ctr">
              <a:lnSpc>
                <a:spcPct val="100000"/>
              </a:lnSpc>
              <a:spcBef>
                <a:spcPts val="0"/>
              </a:spcBef>
              <a:spcAft>
                <a:spcPts val="0"/>
              </a:spcAft>
              <a:buSzPts val="2800"/>
              <a:buChar char="○"/>
              <a:defRPr sz="2800"/>
            </a:lvl8pPr>
            <a:lvl9pPr lvl="8" rtl="0" algn="ctr">
              <a:lnSpc>
                <a:spcPct val="100000"/>
              </a:lnSpc>
              <a:spcBef>
                <a:spcPts val="0"/>
              </a:spcBef>
              <a:spcAft>
                <a:spcPts val="0"/>
              </a:spcAft>
              <a:buSzPts val="2800"/>
              <a:buChar char="■"/>
              <a:defRPr sz="2800"/>
            </a:lvl9pPr>
          </a:lstStyle>
          <a:p/>
        </p:txBody>
      </p:sp>
      <p:sp>
        <p:nvSpPr>
          <p:cNvPr id="112" name="Google Shape;112;p20"/>
          <p:cNvSpPr txBox="1"/>
          <p:nvPr>
            <p:ph type="title"/>
          </p:nvPr>
        </p:nvSpPr>
        <p:spPr>
          <a:xfrm>
            <a:off x="696325" y="491775"/>
            <a:ext cx="3875700" cy="70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pic>
        <p:nvPicPr>
          <p:cNvPr id="13" name="Google Shape;13;p3"/>
          <p:cNvPicPr preferRelativeResize="0"/>
          <p:nvPr/>
        </p:nvPicPr>
        <p:blipFill rotWithShape="1">
          <a:blip r:embed="rId2">
            <a:alphaModFix/>
          </a:blip>
          <a:srcRect b="0" l="0" r="0" t="0"/>
          <a:stretch/>
        </p:blipFill>
        <p:spPr>
          <a:xfrm>
            <a:off x="0" y="3622"/>
            <a:ext cx="9144001" cy="5136257"/>
          </a:xfrm>
          <a:prstGeom prst="rect">
            <a:avLst/>
          </a:prstGeom>
          <a:noFill/>
          <a:ln>
            <a:noFill/>
          </a:ln>
        </p:spPr>
      </p:pic>
      <p:sp>
        <p:nvSpPr>
          <p:cNvPr id="14" name="Google Shape;14;p3"/>
          <p:cNvSpPr txBox="1"/>
          <p:nvPr>
            <p:ph type="title"/>
          </p:nvPr>
        </p:nvSpPr>
        <p:spPr>
          <a:xfrm>
            <a:off x="2786650" y="2570794"/>
            <a:ext cx="3570600" cy="10074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000000"/>
              </a:buClr>
              <a:buSzPts val="3300"/>
              <a:buNone/>
              <a:defRPr b="0" sz="5000"/>
            </a:lvl1pPr>
            <a:lvl2pPr lvl="1" rtl="0">
              <a:spcBef>
                <a:spcPts val="0"/>
              </a:spcBef>
              <a:spcAft>
                <a:spcPts val="0"/>
              </a:spcAft>
              <a:buClr>
                <a:schemeClr val="accent1"/>
              </a:buClr>
              <a:buSzPts val="3200"/>
              <a:buNone/>
              <a:defRPr>
                <a:solidFill>
                  <a:schemeClr val="accent1"/>
                </a:solidFill>
              </a:defRPr>
            </a:lvl2pPr>
            <a:lvl3pPr lvl="2" rtl="0">
              <a:spcBef>
                <a:spcPts val="0"/>
              </a:spcBef>
              <a:spcAft>
                <a:spcPts val="0"/>
              </a:spcAft>
              <a:buClr>
                <a:schemeClr val="accent1"/>
              </a:buClr>
              <a:buSzPts val="3200"/>
              <a:buNone/>
              <a:defRPr>
                <a:solidFill>
                  <a:schemeClr val="accent1"/>
                </a:solidFill>
              </a:defRPr>
            </a:lvl3pPr>
            <a:lvl4pPr lvl="3" rtl="0">
              <a:spcBef>
                <a:spcPts val="0"/>
              </a:spcBef>
              <a:spcAft>
                <a:spcPts val="0"/>
              </a:spcAft>
              <a:buClr>
                <a:schemeClr val="accent1"/>
              </a:buClr>
              <a:buSzPts val="3200"/>
              <a:buNone/>
              <a:defRPr>
                <a:solidFill>
                  <a:schemeClr val="accent1"/>
                </a:solidFill>
              </a:defRPr>
            </a:lvl4pPr>
            <a:lvl5pPr lvl="4" rtl="0">
              <a:spcBef>
                <a:spcPts val="0"/>
              </a:spcBef>
              <a:spcAft>
                <a:spcPts val="0"/>
              </a:spcAft>
              <a:buClr>
                <a:schemeClr val="accent1"/>
              </a:buClr>
              <a:buSzPts val="3200"/>
              <a:buNone/>
              <a:defRPr>
                <a:solidFill>
                  <a:schemeClr val="accent1"/>
                </a:solidFill>
              </a:defRPr>
            </a:lvl5pPr>
            <a:lvl6pPr lvl="5" rtl="0">
              <a:spcBef>
                <a:spcPts val="0"/>
              </a:spcBef>
              <a:spcAft>
                <a:spcPts val="0"/>
              </a:spcAft>
              <a:buClr>
                <a:schemeClr val="accent1"/>
              </a:buClr>
              <a:buSzPts val="3200"/>
              <a:buNone/>
              <a:defRPr>
                <a:solidFill>
                  <a:schemeClr val="accent1"/>
                </a:solidFill>
              </a:defRPr>
            </a:lvl6pPr>
            <a:lvl7pPr lvl="6" rtl="0">
              <a:spcBef>
                <a:spcPts val="0"/>
              </a:spcBef>
              <a:spcAft>
                <a:spcPts val="0"/>
              </a:spcAft>
              <a:buClr>
                <a:schemeClr val="accent1"/>
              </a:buClr>
              <a:buSzPts val="3200"/>
              <a:buNone/>
              <a:defRPr>
                <a:solidFill>
                  <a:schemeClr val="accent1"/>
                </a:solidFill>
              </a:defRPr>
            </a:lvl7pPr>
            <a:lvl8pPr lvl="7" rtl="0">
              <a:spcBef>
                <a:spcPts val="0"/>
              </a:spcBef>
              <a:spcAft>
                <a:spcPts val="0"/>
              </a:spcAft>
              <a:buClr>
                <a:schemeClr val="accent1"/>
              </a:buClr>
              <a:buSzPts val="3200"/>
              <a:buNone/>
              <a:defRPr>
                <a:solidFill>
                  <a:schemeClr val="accent1"/>
                </a:solidFill>
              </a:defRPr>
            </a:lvl8pPr>
            <a:lvl9pPr lvl="8" rtl="0">
              <a:spcBef>
                <a:spcPts val="0"/>
              </a:spcBef>
              <a:spcAft>
                <a:spcPts val="0"/>
              </a:spcAft>
              <a:buClr>
                <a:schemeClr val="accent1"/>
              </a:buClr>
              <a:buSzPts val="3200"/>
              <a:buNone/>
              <a:defRPr>
                <a:solidFill>
                  <a:schemeClr val="accent1"/>
                </a:solidFill>
              </a:defRPr>
            </a:lvl9pPr>
          </a:lstStyle>
          <a:p/>
        </p:txBody>
      </p:sp>
      <p:sp>
        <p:nvSpPr>
          <p:cNvPr id="15" name="Google Shape;15;p3"/>
          <p:cNvSpPr txBox="1"/>
          <p:nvPr>
            <p:ph hasCustomPrompt="1" idx="2" type="title"/>
          </p:nvPr>
        </p:nvSpPr>
        <p:spPr>
          <a:xfrm>
            <a:off x="3797100" y="1317190"/>
            <a:ext cx="1549800" cy="1640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400"/>
              <a:buNone/>
              <a:defRPr b="0" sz="100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6" name="Google Shape;16;p3"/>
          <p:cNvSpPr txBox="1"/>
          <p:nvPr>
            <p:ph idx="1" type="subTitle"/>
          </p:nvPr>
        </p:nvSpPr>
        <p:spPr>
          <a:xfrm>
            <a:off x="2709225" y="3423109"/>
            <a:ext cx="3725700" cy="4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0" sz="1400"/>
            </a:lvl1pPr>
            <a:lvl2pPr lvl="1" rtl="0" algn="ctr">
              <a:lnSpc>
                <a:spcPct val="100000"/>
              </a:lnSpc>
              <a:spcBef>
                <a:spcPts val="0"/>
              </a:spcBef>
              <a:spcAft>
                <a:spcPts val="0"/>
              </a:spcAft>
              <a:buNone/>
              <a:defRPr b="0" sz="1400"/>
            </a:lvl2pPr>
            <a:lvl3pPr lvl="2" rtl="0" algn="ctr">
              <a:lnSpc>
                <a:spcPct val="100000"/>
              </a:lnSpc>
              <a:spcBef>
                <a:spcPts val="0"/>
              </a:spcBef>
              <a:spcAft>
                <a:spcPts val="0"/>
              </a:spcAft>
              <a:buNone/>
              <a:defRPr b="0" sz="1400"/>
            </a:lvl3pPr>
            <a:lvl4pPr lvl="3" rtl="0" algn="ctr">
              <a:lnSpc>
                <a:spcPct val="100000"/>
              </a:lnSpc>
              <a:spcBef>
                <a:spcPts val="0"/>
              </a:spcBef>
              <a:spcAft>
                <a:spcPts val="0"/>
              </a:spcAft>
              <a:buNone/>
              <a:defRPr b="0" sz="1400"/>
            </a:lvl4pPr>
            <a:lvl5pPr lvl="4" rtl="0" algn="ctr">
              <a:lnSpc>
                <a:spcPct val="100000"/>
              </a:lnSpc>
              <a:spcBef>
                <a:spcPts val="0"/>
              </a:spcBef>
              <a:spcAft>
                <a:spcPts val="0"/>
              </a:spcAft>
              <a:buNone/>
              <a:defRPr b="0" sz="1400"/>
            </a:lvl5pPr>
            <a:lvl6pPr lvl="5" rtl="0" algn="ctr">
              <a:lnSpc>
                <a:spcPct val="100000"/>
              </a:lnSpc>
              <a:spcBef>
                <a:spcPts val="0"/>
              </a:spcBef>
              <a:spcAft>
                <a:spcPts val="0"/>
              </a:spcAft>
              <a:buNone/>
              <a:defRPr b="0" sz="1400"/>
            </a:lvl6pPr>
            <a:lvl7pPr lvl="6" rtl="0" algn="ctr">
              <a:lnSpc>
                <a:spcPct val="100000"/>
              </a:lnSpc>
              <a:spcBef>
                <a:spcPts val="0"/>
              </a:spcBef>
              <a:spcAft>
                <a:spcPts val="0"/>
              </a:spcAft>
              <a:buNone/>
              <a:defRPr b="0" sz="1400"/>
            </a:lvl7pPr>
            <a:lvl8pPr lvl="7" rtl="0" algn="ctr">
              <a:lnSpc>
                <a:spcPct val="100000"/>
              </a:lnSpc>
              <a:spcBef>
                <a:spcPts val="0"/>
              </a:spcBef>
              <a:spcAft>
                <a:spcPts val="0"/>
              </a:spcAft>
              <a:buNone/>
              <a:defRPr b="0" sz="1400"/>
            </a:lvl8pPr>
            <a:lvl9pPr lvl="8" rtl="0" algn="ctr">
              <a:lnSpc>
                <a:spcPct val="100000"/>
              </a:lnSpc>
              <a:spcBef>
                <a:spcPts val="0"/>
              </a:spcBef>
              <a:spcAft>
                <a:spcPts val="0"/>
              </a:spcAft>
              <a:buNone/>
              <a:defRPr b="0" sz="14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
    <p:spTree>
      <p:nvGrpSpPr>
        <p:cNvPr id="113" name="Shape 113"/>
        <p:cNvGrpSpPr/>
        <p:nvPr/>
      </p:nvGrpSpPr>
      <p:grpSpPr>
        <a:xfrm>
          <a:off x="0" y="0"/>
          <a:ext cx="0" cy="0"/>
          <a:chOff x="0" y="0"/>
          <a:chExt cx="0" cy="0"/>
        </a:xfrm>
      </p:grpSpPr>
      <p:pic>
        <p:nvPicPr>
          <p:cNvPr id="114" name="Google Shape;114;p21"/>
          <p:cNvPicPr preferRelativeResize="0"/>
          <p:nvPr/>
        </p:nvPicPr>
        <p:blipFill rotWithShape="1">
          <a:blip r:embed="rId2">
            <a:alphaModFix/>
          </a:blip>
          <a:srcRect b="59" l="0" r="0" t="59"/>
          <a:stretch/>
        </p:blipFill>
        <p:spPr>
          <a:xfrm>
            <a:off x="0" y="3622"/>
            <a:ext cx="9144001" cy="5136258"/>
          </a:xfrm>
          <a:prstGeom prst="rect">
            <a:avLst/>
          </a:prstGeom>
          <a:noFill/>
          <a:ln>
            <a:noFill/>
          </a:ln>
        </p:spPr>
      </p:pic>
      <p:sp>
        <p:nvSpPr>
          <p:cNvPr id="115" name="Google Shape;115;p21"/>
          <p:cNvSpPr txBox="1"/>
          <p:nvPr>
            <p:ph type="title"/>
          </p:nvPr>
        </p:nvSpPr>
        <p:spPr>
          <a:xfrm>
            <a:off x="696325" y="493500"/>
            <a:ext cx="7751400" cy="5727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16" name="Google Shape;116;p21"/>
          <p:cNvSpPr txBox="1"/>
          <p:nvPr>
            <p:ph idx="2" type="title"/>
          </p:nvPr>
        </p:nvSpPr>
        <p:spPr>
          <a:xfrm>
            <a:off x="2108352" y="1605920"/>
            <a:ext cx="2047200" cy="492900"/>
          </a:xfrm>
          <a:prstGeom prst="rect">
            <a:avLst/>
          </a:prstGeom>
        </p:spPr>
        <p:txBody>
          <a:bodyPr anchorCtr="0" anchor="ctr" bIns="91425" lIns="91425" spcFirstLastPara="1" rIns="91425" wrap="square" tIns="91425">
            <a:noAutofit/>
          </a:bodyPr>
          <a:lstStyle>
            <a:lvl1pPr lvl="0" rtl="0" algn="r">
              <a:lnSpc>
                <a:spcPct val="115000"/>
              </a:lnSpc>
              <a:spcBef>
                <a:spcPts val="0"/>
              </a:spcBef>
              <a:spcAft>
                <a:spcPts val="0"/>
              </a:spcAft>
              <a:buSzPts val="2000"/>
              <a:buNone/>
              <a:defRPr b="0" sz="2300">
                <a:solidFill>
                  <a:schemeClr val="accent2"/>
                </a:solidFill>
              </a:defRPr>
            </a:lvl1pPr>
            <a:lvl2pPr lvl="1" rtl="0" algn="r">
              <a:spcBef>
                <a:spcPts val="0"/>
              </a:spcBef>
              <a:spcAft>
                <a:spcPts val="0"/>
              </a:spcAft>
              <a:buSzPts val="2000"/>
              <a:buNone/>
              <a:defRPr sz="2000"/>
            </a:lvl2pPr>
            <a:lvl3pPr lvl="2" rtl="0" algn="r">
              <a:spcBef>
                <a:spcPts val="0"/>
              </a:spcBef>
              <a:spcAft>
                <a:spcPts val="0"/>
              </a:spcAft>
              <a:buSzPts val="2000"/>
              <a:buNone/>
              <a:defRPr sz="2000"/>
            </a:lvl3pPr>
            <a:lvl4pPr lvl="3" rtl="0" algn="r">
              <a:spcBef>
                <a:spcPts val="0"/>
              </a:spcBef>
              <a:spcAft>
                <a:spcPts val="0"/>
              </a:spcAft>
              <a:buSzPts val="2000"/>
              <a:buNone/>
              <a:defRPr sz="2000"/>
            </a:lvl4pPr>
            <a:lvl5pPr lvl="4" rtl="0" algn="r">
              <a:spcBef>
                <a:spcPts val="0"/>
              </a:spcBef>
              <a:spcAft>
                <a:spcPts val="0"/>
              </a:spcAft>
              <a:buSzPts val="2000"/>
              <a:buNone/>
              <a:defRPr sz="2000"/>
            </a:lvl5pPr>
            <a:lvl6pPr lvl="5" rtl="0" algn="r">
              <a:spcBef>
                <a:spcPts val="0"/>
              </a:spcBef>
              <a:spcAft>
                <a:spcPts val="0"/>
              </a:spcAft>
              <a:buSzPts val="2000"/>
              <a:buNone/>
              <a:defRPr sz="2000"/>
            </a:lvl6pPr>
            <a:lvl7pPr lvl="6" rtl="0" algn="r">
              <a:spcBef>
                <a:spcPts val="0"/>
              </a:spcBef>
              <a:spcAft>
                <a:spcPts val="0"/>
              </a:spcAft>
              <a:buSzPts val="2000"/>
              <a:buNone/>
              <a:defRPr sz="2000"/>
            </a:lvl7pPr>
            <a:lvl8pPr lvl="7" rtl="0" algn="r">
              <a:spcBef>
                <a:spcPts val="0"/>
              </a:spcBef>
              <a:spcAft>
                <a:spcPts val="0"/>
              </a:spcAft>
              <a:buSzPts val="2000"/>
              <a:buNone/>
              <a:defRPr sz="2000"/>
            </a:lvl8pPr>
            <a:lvl9pPr lvl="8" rtl="0" algn="r">
              <a:spcBef>
                <a:spcPts val="0"/>
              </a:spcBef>
              <a:spcAft>
                <a:spcPts val="0"/>
              </a:spcAft>
              <a:buSzPts val="2000"/>
              <a:buNone/>
              <a:defRPr sz="2000"/>
            </a:lvl9pPr>
          </a:lstStyle>
          <a:p/>
        </p:txBody>
      </p:sp>
      <p:sp>
        <p:nvSpPr>
          <p:cNvPr id="117" name="Google Shape;117;p21"/>
          <p:cNvSpPr txBox="1"/>
          <p:nvPr>
            <p:ph idx="1" type="subTitle"/>
          </p:nvPr>
        </p:nvSpPr>
        <p:spPr>
          <a:xfrm>
            <a:off x="2108325" y="2007259"/>
            <a:ext cx="2047200" cy="679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b="0" sz="1400"/>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118" name="Google Shape;118;p21"/>
          <p:cNvSpPr txBox="1"/>
          <p:nvPr>
            <p:ph idx="3" type="title"/>
          </p:nvPr>
        </p:nvSpPr>
        <p:spPr>
          <a:xfrm>
            <a:off x="4988537" y="1605912"/>
            <a:ext cx="2047200" cy="4929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b="0" sz="2300">
                <a:solidFill>
                  <a:schemeClr val="accent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19" name="Google Shape;119;p21"/>
          <p:cNvSpPr txBox="1"/>
          <p:nvPr>
            <p:ph idx="4" type="subTitle"/>
          </p:nvPr>
        </p:nvSpPr>
        <p:spPr>
          <a:xfrm>
            <a:off x="4988537" y="2007259"/>
            <a:ext cx="2047200" cy="679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b="0"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20" name="Google Shape;120;p21"/>
          <p:cNvSpPr txBox="1"/>
          <p:nvPr>
            <p:ph idx="5" type="title"/>
          </p:nvPr>
        </p:nvSpPr>
        <p:spPr>
          <a:xfrm>
            <a:off x="2108352" y="3148678"/>
            <a:ext cx="2047200" cy="492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000"/>
              <a:buNone/>
              <a:defRPr b="0" sz="2300">
                <a:solidFill>
                  <a:schemeClr val="accent2"/>
                </a:solidFill>
              </a:defRPr>
            </a:lvl1pPr>
            <a:lvl2pPr lvl="1" rtl="0" algn="r">
              <a:spcBef>
                <a:spcPts val="0"/>
              </a:spcBef>
              <a:spcAft>
                <a:spcPts val="0"/>
              </a:spcAft>
              <a:buSzPts val="2000"/>
              <a:buNone/>
              <a:defRPr sz="2000"/>
            </a:lvl2pPr>
            <a:lvl3pPr lvl="2" rtl="0" algn="r">
              <a:spcBef>
                <a:spcPts val="0"/>
              </a:spcBef>
              <a:spcAft>
                <a:spcPts val="0"/>
              </a:spcAft>
              <a:buSzPts val="2000"/>
              <a:buNone/>
              <a:defRPr sz="2000"/>
            </a:lvl3pPr>
            <a:lvl4pPr lvl="3" rtl="0" algn="r">
              <a:spcBef>
                <a:spcPts val="0"/>
              </a:spcBef>
              <a:spcAft>
                <a:spcPts val="0"/>
              </a:spcAft>
              <a:buSzPts val="2000"/>
              <a:buNone/>
              <a:defRPr sz="2000"/>
            </a:lvl4pPr>
            <a:lvl5pPr lvl="4" rtl="0" algn="r">
              <a:spcBef>
                <a:spcPts val="0"/>
              </a:spcBef>
              <a:spcAft>
                <a:spcPts val="0"/>
              </a:spcAft>
              <a:buSzPts val="2000"/>
              <a:buNone/>
              <a:defRPr sz="2000"/>
            </a:lvl5pPr>
            <a:lvl6pPr lvl="5" rtl="0" algn="r">
              <a:spcBef>
                <a:spcPts val="0"/>
              </a:spcBef>
              <a:spcAft>
                <a:spcPts val="0"/>
              </a:spcAft>
              <a:buSzPts val="2000"/>
              <a:buNone/>
              <a:defRPr sz="2000"/>
            </a:lvl6pPr>
            <a:lvl7pPr lvl="6" rtl="0" algn="r">
              <a:spcBef>
                <a:spcPts val="0"/>
              </a:spcBef>
              <a:spcAft>
                <a:spcPts val="0"/>
              </a:spcAft>
              <a:buSzPts val="2000"/>
              <a:buNone/>
              <a:defRPr sz="2000"/>
            </a:lvl7pPr>
            <a:lvl8pPr lvl="7" rtl="0" algn="r">
              <a:spcBef>
                <a:spcPts val="0"/>
              </a:spcBef>
              <a:spcAft>
                <a:spcPts val="0"/>
              </a:spcAft>
              <a:buSzPts val="2000"/>
              <a:buNone/>
              <a:defRPr sz="2000"/>
            </a:lvl8pPr>
            <a:lvl9pPr lvl="8" rtl="0" algn="r">
              <a:spcBef>
                <a:spcPts val="0"/>
              </a:spcBef>
              <a:spcAft>
                <a:spcPts val="0"/>
              </a:spcAft>
              <a:buSzPts val="2000"/>
              <a:buNone/>
              <a:defRPr sz="2000"/>
            </a:lvl9pPr>
          </a:lstStyle>
          <a:p/>
        </p:txBody>
      </p:sp>
      <p:sp>
        <p:nvSpPr>
          <p:cNvPr id="121" name="Google Shape;121;p21"/>
          <p:cNvSpPr txBox="1"/>
          <p:nvPr>
            <p:ph idx="6" type="subTitle"/>
          </p:nvPr>
        </p:nvSpPr>
        <p:spPr>
          <a:xfrm>
            <a:off x="2108325" y="3559111"/>
            <a:ext cx="2047200" cy="679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b="0" sz="1400"/>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122" name="Google Shape;122;p21"/>
          <p:cNvSpPr txBox="1"/>
          <p:nvPr>
            <p:ph idx="7" type="title"/>
          </p:nvPr>
        </p:nvSpPr>
        <p:spPr>
          <a:xfrm>
            <a:off x="4988537" y="3145934"/>
            <a:ext cx="2047200" cy="4929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b="0" sz="2300">
                <a:solidFill>
                  <a:schemeClr val="accent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23" name="Google Shape;123;p21"/>
          <p:cNvSpPr txBox="1"/>
          <p:nvPr>
            <p:ph idx="8" type="subTitle"/>
          </p:nvPr>
        </p:nvSpPr>
        <p:spPr>
          <a:xfrm>
            <a:off x="4988537" y="3559111"/>
            <a:ext cx="2047200" cy="679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b="0"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TITLE_AND_TWO_COLUMNS_1_1_2_1_1">
    <p:spTree>
      <p:nvGrpSpPr>
        <p:cNvPr id="124" name="Shape 124"/>
        <p:cNvGrpSpPr/>
        <p:nvPr/>
      </p:nvGrpSpPr>
      <p:grpSpPr>
        <a:xfrm>
          <a:off x="0" y="0"/>
          <a:ext cx="0" cy="0"/>
          <a:chOff x="0" y="0"/>
          <a:chExt cx="0" cy="0"/>
        </a:xfrm>
      </p:grpSpPr>
      <p:pic>
        <p:nvPicPr>
          <p:cNvPr id="125" name="Google Shape;125;p22"/>
          <p:cNvPicPr preferRelativeResize="0"/>
          <p:nvPr/>
        </p:nvPicPr>
        <p:blipFill rotWithShape="1">
          <a:blip r:embed="rId2">
            <a:alphaModFix/>
          </a:blip>
          <a:srcRect b="0" l="0" r="0" t="0"/>
          <a:stretch/>
        </p:blipFill>
        <p:spPr>
          <a:xfrm>
            <a:off x="0" y="572"/>
            <a:ext cx="9144001" cy="5142357"/>
          </a:xfrm>
          <a:prstGeom prst="rect">
            <a:avLst/>
          </a:prstGeom>
          <a:noFill/>
          <a:ln>
            <a:noFill/>
          </a:ln>
        </p:spPr>
      </p:pic>
      <p:sp>
        <p:nvSpPr>
          <p:cNvPr id="126" name="Google Shape;126;p22"/>
          <p:cNvSpPr txBox="1"/>
          <p:nvPr>
            <p:ph idx="1" type="subTitle"/>
          </p:nvPr>
        </p:nvSpPr>
        <p:spPr>
          <a:xfrm>
            <a:off x="1210650" y="3281540"/>
            <a:ext cx="1848300" cy="47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1pPr>
            <a:lvl2pPr lvl="1"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2pPr>
            <a:lvl3pPr lvl="2"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3pPr>
            <a:lvl4pPr lvl="3"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4pPr>
            <a:lvl5pPr lvl="4"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5pPr>
            <a:lvl6pPr lvl="5"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6pPr>
            <a:lvl7pPr lvl="6"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7pPr>
            <a:lvl8pPr lvl="7"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8pPr>
            <a:lvl9pPr lvl="8"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9pPr>
          </a:lstStyle>
          <a:p/>
        </p:txBody>
      </p:sp>
      <p:sp>
        <p:nvSpPr>
          <p:cNvPr id="127" name="Google Shape;127;p22"/>
          <p:cNvSpPr txBox="1"/>
          <p:nvPr>
            <p:ph idx="2" type="subTitle"/>
          </p:nvPr>
        </p:nvSpPr>
        <p:spPr>
          <a:xfrm>
            <a:off x="3649969" y="3281549"/>
            <a:ext cx="1848300" cy="47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1pPr>
            <a:lvl2pPr lvl="1"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2pPr>
            <a:lvl3pPr lvl="2"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3pPr>
            <a:lvl4pPr lvl="3"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4pPr>
            <a:lvl5pPr lvl="4"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5pPr>
            <a:lvl6pPr lvl="5"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6pPr>
            <a:lvl7pPr lvl="6"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7pPr>
            <a:lvl8pPr lvl="7"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8pPr>
            <a:lvl9pPr lvl="8"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9pPr>
          </a:lstStyle>
          <a:p/>
        </p:txBody>
      </p:sp>
      <p:sp>
        <p:nvSpPr>
          <p:cNvPr id="128" name="Google Shape;128;p22"/>
          <p:cNvSpPr txBox="1"/>
          <p:nvPr>
            <p:ph idx="3" type="subTitle"/>
          </p:nvPr>
        </p:nvSpPr>
        <p:spPr>
          <a:xfrm>
            <a:off x="6089288" y="3281540"/>
            <a:ext cx="1848300" cy="47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1pPr>
            <a:lvl2pPr lvl="1"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2pPr>
            <a:lvl3pPr lvl="2"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3pPr>
            <a:lvl4pPr lvl="3"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4pPr>
            <a:lvl5pPr lvl="4"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5pPr>
            <a:lvl6pPr lvl="5"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6pPr>
            <a:lvl7pPr lvl="6"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7pPr>
            <a:lvl8pPr lvl="7"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8pPr>
            <a:lvl9pPr lvl="8"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9pPr>
          </a:lstStyle>
          <a:p/>
        </p:txBody>
      </p:sp>
      <p:sp>
        <p:nvSpPr>
          <p:cNvPr id="129" name="Google Shape;129;p22"/>
          <p:cNvSpPr txBox="1"/>
          <p:nvPr>
            <p:ph idx="4" type="subTitle"/>
          </p:nvPr>
        </p:nvSpPr>
        <p:spPr>
          <a:xfrm>
            <a:off x="1210650" y="1634775"/>
            <a:ext cx="1848300" cy="47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1pPr>
            <a:lvl2pPr lvl="1"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2pPr>
            <a:lvl3pPr lvl="2"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3pPr>
            <a:lvl4pPr lvl="3"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4pPr>
            <a:lvl5pPr lvl="4"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5pPr>
            <a:lvl6pPr lvl="5"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6pPr>
            <a:lvl7pPr lvl="6"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7pPr>
            <a:lvl8pPr lvl="7"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8pPr>
            <a:lvl9pPr lvl="8"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9pPr>
          </a:lstStyle>
          <a:p/>
        </p:txBody>
      </p:sp>
      <p:sp>
        <p:nvSpPr>
          <p:cNvPr id="130" name="Google Shape;130;p22"/>
          <p:cNvSpPr txBox="1"/>
          <p:nvPr>
            <p:ph idx="5" type="subTitle"/>
          </p:nvPr>
        </p:nvSpPr>
        <p:spPr>
          <a:xfrm>
            <a:off x="3649969" y="1634775"/>
            <a:ext cx="1848300" cy="47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1pPr>
            <a:lvl2pPr lvl="1"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2pPr>
            <a:lvl3pPr lvl="2"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3pPr>
            <a:lvl4pPr lvl="3"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4pPr>
            <a:lvl5pPr lvl="4"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5pPr>
            <a:lvl6pPr lvl="5"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6pPr>
            <a:lvl7pPr lvl="6"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7pPr>
            <a:lvl8pPr lvl="7"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8pPr>
            <a:lvl9pPr lvl="8"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9pPr>
          </a:lstStyle>
          <a:p/>
        </p:txBody>
      </p:sp>
      <p:sp>
        <p:nvSpPr>
          <p:cNvPr id="131" name="Google Shape;131;p22"/>
          <p:cNvSpPr txBox="1"/>
          <p:nvPr>
            <p:ph idx="6" type="subTitle"/>
          </p:nvPr>
        </p:nvSpPr>
        <p:spPr>
          <a:xfrm>
            <a:off x="6089288" y="1634775"/>
            <a:ext cx="1848300" cy="47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1pPr>
            <a:lvl2pPr lvl="1"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2pPr>
            <a:lvl3pPr lvl="2"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3pPr>
            <a:lvl4pPr lvl="3"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4pPr>
            <a:lvl5pPr lvl="4"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5pPr>
            <a:lvl6pPr lvl="5"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6pPr>
            <a:lvl7pPr lvl="6"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7pPr>
            <a:lvl8pPr lvl="7"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8pPr>
            <a:lvl9pPr lvl="8" rtl="0" algn="ctr">
              <a:lnSpc>
                <a:spcPct val="100000"/>
              </a:lnSpc>
              <a:spcBef>
                <a:spcPts val="0"/>
              </a:spcBef>
              <a:spcAft>
                <a:spcPts val="0"/>
              </a:spcAft>
              <a:buNone/>
              <a:defRPr b="0" sz="2300">
                <a:solidFill>
                  <a:schemeClr val="accent2"/>
                </a:solidFill>
                <a:latin typeface="DM Serif Display"/>
                <a:ea typeface="DM Serif Display"/>
                <a:cs typeface="DM Serif Display"/>
                <a:sym typeface="DM Serif Display"/>
              </a:defRPr>
            </a:lvl9pPr>
          </a:lstStyle>
          <a:p/>
        </p:txBody>
      </p:sp>
      <p:sp>
        <p:nvSpPr>
          <p:cNvPr id="132" name="Google Shape;132;p22"/>
          <p:cNvSpPr txBox="1"/>
          <p:nvPr>
            <p:ph type="title"/>
          </p:nvPr>
        </p:nvSpPr>
        <p:spPr>
          <a:xfrm>
            <a:off x="696325" y="491775"/>
            <a:ext cx="7751400" cy="70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33" name="Google Shape;133;p22"/>
          <p:cNvSpPr txBox="1"/>
          <p:nvPr>
            <p:ph idx="7" type="subTitle"/>
          </p:nvPr>
        </p:nvSpPr>
        <p:spPr>
          <a:xfrm>
            <a:off x="1260043" y="2020266"/>
            <a:ext cx="1741200" cy="76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Font typeface="Roboto"/>
              <a:buNone/>
              <a:defRPr>
                <a:latin typeface="Roboto"/>
                <a:ea typeface="Roboto"/>
                <a:cs typeface="Roboto"/>
                <a:sym typeface="Roboto"/>
              </a:defRPr>
            </a:lvl4pPr>
            <a:lvl5pPr lvl="4" rtl="0" algn="ctr">
              <a:lnSpc>
                <a:spcPct val="100000"/>
              </a:lnSpc>
              <a:spcBef>
                <a:spcPts val="0"/>
              </a:spcBef>
              <a:spcAft>
                <a:spcPts val="0"/>
              </a:spcAft>
              <a:buSzPts val="1400"/>
              <a:buFont typeface="Roboto"/>
              <a:buNone/>
              <a:defRPr>
                <a:latin typeface="Roboto"/>
                <a:ea typeface="Roboto"/>
                <a:cs typeface="Roboto"/>
                <a:sym typeface="Roboto"/>
              </a:defRPr>
            </a:lvl5pPr>
            <a:lvl6pPr lvl="5" rtl="0" algn="ctr">
              <a:lnSpc>
                <a:spcPct val="100000"/>
              </a:lnSpc>
              <a:spcBef>
                <a:spcPts val="0"/>
              </a:spcBef>
              <a:spcAft>
                <a:spcPts val="0"/>
              </a:spcAft>
              <a:buSzPts val="1400"/>
              <a:buFont typeface="Roboto"/>
              <a:buNone/>
              <a:defRPr>
                <a:latin typeface="Roboto"/>
                <a:ea typeface="Roboto"/>
                <a:cs typeface="Roboto"/>
                <a:sym typeface="Roboto"/>
              </a:defRPr>
            </a:lvl6pPr>
            <a:lvl7pPr lvl="6" rtl="0" algn="ctr">
              <a:lnSpc>
                <a:spcPct val="100000"/>
              </a:lnSpc>
              <a:spcBef>
                <a:spcPts val="0"/>
              </a:spcBef>
              <a:spcAft>
                <a:spcPts val="0"/>
              </a:spcAft>
              <a:buSzPts val="1400"/>
              <a:buFont typeface="Roboto"/>
              <a:buNone/>
              <a:defRPr>
                <a:latin typeface="Roboto"/>
                <a:ea typeface="Roboto"/>
                <a:cs typeface="Roboto"/>
                <a:sym typeface="Roboto"/>
              </a:defRPr>
            </a:lvl7pPr>
            <a:lvl8pPr lvl="7" rtl="0" algn="ctr">
              <a:lnSpc>
                <a:spcPct val="100000"/>
              </a:lnSpc>
              <a:spcBef>
                <a:spcPts val="0"/>
              </a:spcBef>
              <a:spcAft>
                <a:spcPts val="0"/>
              </a:spcAft>
              <a:buSzPts val="1400"/>
              <a:buFont typeface="Roboto"/>
              <a:buNone/>
              <a:defRPr>
                <a:latin typeface="Roboto"/>
                <a:ea typeface="Roboto"/>
                <a:cs typeface="Roboto"/>
                <a:sym typeface="Roboto"/>
              </a:defRPr>
            </a:lvl8pPr>
            <a:lvl9pPr lvl="8" rtl="0" algn="ctr">
              <a:lnSpc>
                <a:spcPct val="100000"/>
              </a:lnSpc>
              <a:spcBef>
                <a:spcPts val="0"/>
              </a:spcBef>
              <a:spcAft>
                <a:spcPts val="0"/>
              </a:spcAft>
              <a:buSzPts val="1400"/>
              <a:buFont typeface="Roboto"/>
              <a:buNone/>
              <a:defRPr>
                <a:latin typeface="Roboto"/>
                <a:ea typeface="Roboto"/>
                <a:cs typeface="Roboto"/>
                <a:sym typeface="Roboto"/>
              </a:defRPr>
            </a:lvl9pPr>
          </a:lstStyle>
          <a:p/>
        </p:txBody>
      </p:sp>
      <p:sp>
        <p:nvSpPr>
          <p:cNvPr id="134" name="Google Shape;134;p22"/>
          <p:cNvSpPr txBox="1"/>
          <p:nvPr>
            <p:ph idx="8" type="subTitle"/>
          </p:nvPr>
        </p:nvSpPr>
        <p:spPr>
          <a:xfrm>
            <a:off x="3701381" y="2020275"/>
            <a:ext cx="1741200" cy="76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Font typeface="Roboto"/>
              <a:buNone/>
              <a:defRPr>
                <a:latin typeface="Roboto"/>
                <a:ea typeface="Roboto"/>
                <a:cs typeface="Roboto"/>
                <a:sym typeface="Roboto"/>
              </a:defRPr>
            </a:lvl4pPr>
            <a:lvl5pPr lvl="4" rtl="0" algn="ctr">
              <a:lnSpc>
                <a:spcPct val="100000"/>
              </a:lnSpc>
              <a:spcBef>
                <a:spcPts val="0"/>
              </a:spcBef>
              <a:spcAft>
                <a:spcPts val="0"/>
              </a:spcAft>
              <a:buSzPts val="1400"/>
              <a:buFont typeface="Roboto"/>
              <a:buNone/>
              <a:defRPr>
                <a:latin typeface="Roboto"/>
                <a:ea typeface="Roboto"/>
                <a:cs typeface="Roboto"/>
                <a:sym typeface="Roboto"/>
              </a:defRPr>
            </a:lvl5pPr>
            <a:lvl6pPr lvl="5" rtl="0" algn="ctr">
              <a:lnSpc>
                <a:spcPct val="100000"/>
              </a:lnSpc>
              <a:spcBef>
                <a:spcPts val="0"/>
              </a:spcBef>
              <a:spcAft>
                <a:spcPts val="0"/>
              </a:spcAft>
              <a:buSzPts val="1400"/>
              <a:buFont typeface="Roboto"/>
              <a:buNone/>
              <a:defRPr>
                <a:latin typeface="Roboto"/>
                <a:ea typeface="Roboto"/>
                <a:cs typeface="Roboto"/>
                <a:sym typeface="Roboto"/>
              </a:defRPr>
            </a:lvl6pPr>
            <a:lvl7pPr lvl="6" rtl="0" algn="ctr">
              <a:lnSpc>
                <a:spcPct val="100000"/>
              </a:lnSpc>
              <a:spcBef>
                <a:spcPts val="0"/>
              </a:spcBef>
              <a:spcAft>
                <a:spcPts val="0"/>
              </a:spcAft>
              <a:buSzPts val="1400"/>
              <a:buFont typeface="Roboto"/>
              <a:buNone/>
              <a:defRPr>
                <a:latin typeface="Roboto"/>
                <a:ea typeface="Roboto"/>
                <a:cs typeface="Roboto"/>
                <a:sym typeface="Roboto"/>
              </a:defRPr>
            </a:lvl7pPr>
            <a:lvl8pPr lvl="7" rtl="0" algn="ctr">
              <a:lnSpc>
                <a:spcPct val="100000"/>
              </a:lnSpc>
              <a:spcBef>
                <a:spcPts val="0"/>
              </a:spcBef>
              <a:spcAft>
                <a:spcPts val="0"/>
              </a:spcAft>
              <a:buSzPts val="1400"/>
              <a:buFont typeface="Roboto"/>
              <a:buNone/>
              <a:defRPr>
                <a:latin typeface="Roboto"/>
                <a:ea typeface="Roboto"/>
                <a:cs typeface="Roboto"/>
                <a:sym typeface="Roboto"/>
              </a:defRPr>
            </a:lvl8pPr>
            <a:lvl9pPr lvl="8" rtl="0" algn="ctr">
              <a:lnSpc>
                <a:spcPct val="100000"/>
              </a:lnSpc>
              <a:spcBef>
                <a:spcPts val="0"/>
              </a:spcBef>
              <a:spcAft>
                <a:spcPts val="0"/>
              </a:spcAft>
              <a:buSzPts val="1400"/>
              <a:buFont typeface="Roboto"/>
              <a:buNone/>
              <a:defRPr>
                <a:latin typeface="Roboto"/>
                <a:ea typeface="Roboto"/>
                <a:cs typeface="Roboto"/>
                <a:sym typeface="Roboto"/>
              </a:defRPr>
            </a:lvl9pPr>
          </a:lstStyle>
          <a:p/>
        </p:txBody>
      </p:sp>
      <p:sp>
        <p:nvSpPr>
          <p:cNvPr id="135" name="Google Shape;135;p22"/>
          <p:cNvSpPr txBox="1"/>
          <p:nvPr>
            <p:ph idx="9" type="subTitle"/>
          </p:nvPr>
        </p:nvSpPr>
        <p:spPr>
          <a:xfrm>
            <a:off x="6142720" y="2020266"/>
            <a:ext cx="1741200" cy="76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Font typeface="Roboto"/>
              <a:buNone/>
              <a:defRPr>
                <a:latin typeface="Roboto"/>
                <a:ea typeface="Roboto"/>
                <a:cs typeface="Roboto"/>
                <a:sym typeface="Roboto"/>
              </a:defRPr>
            </a:lvl4pPr>
            <a:lvl5pPr lvl="4" rtl="0" algn="ctr">
              <a:lnSpc>
                <a:spcPct val="100000"/>
              </a:lnSpc>
              <a:spcBef>
                <a:spcPts val="0"/>
              </a:spcBef>
              <a:spcAft>
                <a:spcPts val="0"/>
              </a:spcAft>
              <a:buSzPts val="1400"/>
              <a:buFont typeface="Roboto"/>
              <a:buNone/>
              <a:defRPr>
                <a:latin typeface="Roboto"/>
                <a:ea typeface="Roboto"/>
                <a:cs typeface="Roboto"/>
                <a:sym typeface="Roboto"/>
              </a:defRPr>
            </a:lvl5pPr>
            <a:lvl6pPr lvl="5" rtl="0" algn="ctr">
              <a:lnSpc>
                <a:spcPct val="100000"/>
              </a:lnSpc>
              <a:spcBef>
                <a:spcPts val="0"/>
              </a:spcBef>
              <a:spcAft>
                <a:spcPts val="0"/>
              </a:spcAft>
              <a:buSzPts val="1400"/>
              <a:buFont typeface="Roboto"/>
              <a:buNone/>
              <a:defRPr>
                <a:latin typeface="Roboto"/>
                <a:ea typeface="Roboto"/>
                <a:cs typeface="Roboto"/>
                <a:sym typeface="Roboto"/>
              </a:defRPr>
            </a:lvl6pPr>
            <a:lvl7pPr lvl="6" rtl="0" algn="ctr">
              <a:lnSpc>
                <a:spcPct val="100000"/>
              </a:lnSpc>
              <a:spcBef>
                <a:spcPts val="0"/>
              </a:spcBef>
              <a:spcAft>
                <a:spcPts val="0"/>
              </a:spcAft>
              <a:buSzPts val="1400"/>
              <a:buFont typeface="Roboto"/>
              <a:buNone/>
              <a:defRPr>
                <a:latin typeface="Roboto"/>
                <a:ea typeface="Roboto"/>
                <a:cs typeface="Roboto"/>
                <a:sym typeface="Roboto"/>
              </a:defRPr>
            </a:lvl7pPr>
            <a:lvl8pPr lvl="7" rtl="0" algn="ctr">
              <a:lnSpc>
                <a:spcPct val="100000"/>
              </a:lnSpc>
              <a:spcBef>
                <a:spcPts val="0"/>
              </a:spcBef>
              <a:spcAft>
                <a:spcPts val="0"/>
              </a:spcAft>
              <a:buSzPts val="1400"/>
              <a:buFont typeface="Roboto"/>
              <a:buNone/>
              <a:defRPr>
                <a:latin typeface="Roboto"/>
                <a:ea typeface="Roboto"/>
                <a:cs typeface="Roboto"/>
                <a:sym typeface="Roboto"/>
              </a:defRPr>
            </a:lvl8pPr>
            <a:lvl9pPr lvl="8" rtl="0" algn="ctr">
              <a:lnSpc>
                <a:spcPct val="100000"/>
              </a:lnSpc>
              <a:spcBef>
                <a:spcPts val="0"/>
              </a:spcBef>
              <a:spcAft>
                <a:spcPts val="0"/>
              </a:spcAft>
              <a:buSzPts val="1400"/>
              <a:buFont typeface="Roboto"/>
              <a:buNone/>
              <a:defRPr>
                <a:latin typeface="Roboto"/>
                <a:ea typeface="Roboto"/>
                <a:cs typeface="Roboto"/>
                <a:sym typeface="Roboto"/>
              </a:defRPr>
            </a:lvl9pPr>
          </a:lstStyle>
          <a:p/>
        </p:txBody>
      </p:sp>
      <p:sp>
        <p:nvSpPr>
          <p:cNvPr id="136" name="Google Shape;136;p22"/>
          <p:cNvSpPr txBox="1"/>
          <p:nvPr>
            <p:ph idx="13" type="subTitle"/>
          </p:nvPr>
        </p:nvSpPr>
        <p:spPr>
          <a:xfrm>
            <a:off x="1260043" y="3673194"/>
            <a:ext cx="1741200" cy="76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Font typeface="Roboto"/>
              <a:buNone/>
              <a:defRPr>
                <a:latin typeface="Roboto"/>
                <a:ea typeface="Roboto"/>
                <a:cs typeface="Roboto"/>
                <a:sym typeface="Roboto"/>
              </a:defRPr>
            </a:lvl4pPr>
            <a:lvl5pPr lvl="4" rtl="0" algn="ctr">
              <a:lnSpc>
                <a:spcPct val="100000"/>
              </a:lnSpc>
              <a:spcBef>
                <a:spcPts val="0"/>
              </a:spcBef>
              <a:spcAft>
                <a:spcPts val="0"/>
              </a:spcAft>
              <a:buSzPts val="1400"/>
              <a:buFont typeface="Roboto"/>
              <a:buNone/>
              <a:defRPr>
                <a:latin typeface="Roboto"/>
                <a:ea typeface="Roboto"/>
                <a:cs typeface="Roboto"/>
                <a:sym typeface="Roboto"/>
              </a:defRPr>
            </a:lvl5pPr>
            <a:lvl6pPr lvl="5" rtl="0" algn="ctr">
              <a:lnSpc>
                <a:spcPct val="100000"/>
              </a:lnSpc>
              <a:spcBef>
                <a:spcPts val="0"/>
              </a:spcBef>
              <a:spcAft>
                <a:spcPts val="0"/>
              </a:spcAft>
              <a:buSzPts val="1400"/>
              <a:buFont typeface="Roboto"/>
              <a:buNone/>
              <a:defRPr>
                <a:latin typeface="Roboto"/>
                <a:ea typeface="Roboto"/>
                <a:cs typeface="Roboto"/>
                <a:sym typeface="Roboto"/>
              </a:defRPr>
            </a:lvl6pPr>
            <a:lvl7pPr lvl="6" rtl="0" algn="ctr">
              <a:lnSpc>
                <a:spcPct val="100000"/>
              </a:lnSpc>
              <a:spcBef>
                <a:spcPts val="0"/>
              </a:spcBef>
              <a:spcAft>
                <a:spcPts val="0"/>
              </a:spcAft>
              <a:buSzPts val="1400"/>
              <a:buFont typeface="Roboto"/>
              <a:buNone/>
              <a:defRPr>
                <a:latin typeface="Roboto"/>
                <a:ea typeface="Roboto"/>
                <a:cs typeface="Roboto"/>
                <a:sym typeface="Roboto"/>
              </a:defRPr>
            </a:lvl7pPr>
            <a:lvl8pPr lvl="7" rtl="0" algn="ctr">
              <a:lnSpc>
                <a:spcPct val="100000"/>
              </a:lnSpc>
              <a:spcBef>
                <a:spcPts val="0"/>
              </a:spcBef>
              <a:spcAft>
                <a:spcPts val="0"/>
              </a:spcAft>
              <a:buSzPts val="1400"/>
              <a:buFont typeface="Roboto"/>
              <a:buNone/>
              <a:defRPr>
                <a:latin typeface="Roboto"/>
                <a:ea typeface="Roboto"/>
                <a:cs typeface="Roboto"/>
                <a:sym typeface="Roboto"/>
              </a:defRPr>
            </a:lvl8pPr>
            <a:lvl9pPr lvl="8" rtl="0" algn="ctr">
              <a:lnSpc>
                <a:spcPct val="100000"/>
              </a:lnSpc>
              <a:spcBef>
                <a:spcPts val="0"/>
              </a:spcBef>
              <a:spcAft>
                <a:spcPts val="0"/>
              </a:spcAft>
              <a:buSzPts val="1400"/>
              <a:buFont typeface="Roboto"/>
              <a:buNone/>
              <a:defRPr>
                <a:latin typeface="Roboto"/>
                <a:ea typeface="Roboto"/>
                <a:cs typeface="Roboto"/>
                <a:sym typeface="Roboto"/>
              </a:defRPr>
            </a:lvl9pPr>
          </a:lstStyle>
          <a:p/>
        </p:txBody>
      </p:sp>
      <p:sp>
        <p:nvSpPr>
          <p:cNvPr id="137" name="Google Shape;137;p22"/>
          <p:cNvSpPr txBox="1"/>
          <p:nvPr>
            <p:ph idx="14" type="subTitle"/>
          </p:nvPr>
        </p:nvSpPr>
        <p:spPr>
          <a:xfrm>
            <a:off x="3701381" y="3673200"/>
            <a:ext cx="1741200" cy="76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Font typeface="Roboto"/>
              <a:buNone/>
              <a:defRPr>
                <a:latin typeface="Roboto"/>
                <a:ea typeface="Roboto"/>
                <a:cs typeface="Roboto"/>
                <a:sym typeface="Roboto"/>
              </a:defRPr>
            </a:lvl4pPr>
            <a:lvl5pPr lvl="4" rtl="0" algn="ctr">
              <a:lnSpc>
                <a:spcPct val="100000"/>
              </a:lnSpc>
              <a:spcBef>
                <a:spcPts val="0"/>
              </a:spcBef>
              <a:spcAft>
                <a:spcPts val="0"/>
              </a:spcAft>
              <a:buSzPts val="1400"/>
              <a:buFont typeface="Roboto"/>
              <a:buNone/>
              <a:defRPr>
                <a:latin typeface="Roboto"/>
                <a:ea typeface="Roboto"/>
                <a:cs typeface="Roboto"/>
                <a:sym typeface="Roboto"/>
              </a:defRPr>
            </a:lvl5pPr>
            <a:lvl6pPr lvl="5" rtl="0" algn="ctr">
              <a:lnSpc>
                <a:spcPct val="100000"/>
              </a:lnSpc>
              <a:spcBef>
                <a:spcPts val="0"/>
              </a:spcBef>
              <a:spcAft>
                <a:spcPts val="0"/>
              </a:spcAft>
              <a:buSzPts val="1400"/>
              <a:buFont typeface="Roboto"/>
              <a:buNone/>
              <a:defRPr>
                <a:latin typeface="Roboto"/>
                <a:ea typeface="Roboto"/>
                <a:cs typeface="Roboto"/>
                <a:sym typeface="Roboto"/>
              </a:defRPr>
            </a:lvl6pPr>
            <a:lvl7pPr lvl="6" rtl="0" algn="ctr">
              <a:lnSpc>
                <a:spcPct val="100000"/>
              </a:lnSpc>
              <a:spcBef>
                <a:spcPts val="0"/>
              </a:spcBef>
              <a:spcAft>
                <a:spcPts val="0"/>
              </a:spcAft>
              <a:buSzPts val="1400"/>
              <a:buFont typeface="Roboto"/>
              <a:buNone/>
              <a:defRPr>
                <a:latin typeface="Roboto"/>
                <a:ea typeface="Roboto"/>
                <a:cs typeface="Roboto"/>
                <a:sym typeface="Roboto"/>
              </a:defRPr>
            </a:lvl7pPr>
            <a:lvl8pPr lvl="7" rtl="0" algn="ctr">
              <a:lnSpc>
                <a:spcPct val="100000"/>
              </a:lnSpc>
              <a:spcBef>
                <a:spcPts val="0"/>
              </a:spcBef>
              <a:spcAft>
                <a:spcPts val="0"/>
              </a:spcAft>
              <a:buSzPts val="1400"/>
              <a:buFont typeface="Roboto"/>
              <a:buNone/>
              <a:defRPr>
                <a:latin typeface="Roboto"/>
                <a:ea typeface="Roboto"/>
                <a:cs typeface="Roboto"/>
                <a:sym typeface="Roboto"/>
              </a:defRPr>
            </a:lvl8pPr>
            <a:lvl9pPr lvl="8" rtl="0" algn="ctr">
              <a:lnSpc>
                <a:spcPct val="100000"/>
              </a:lnSpc>
              <a:spcBef>
                <a:spcPts val="0"/>
              </a:spcBef>
              <a:spcAft>
                <a:spcPts val="0"/>
              </a:spcAft>
              <a:buSzPts val="1400"/>
              <a:buFont typeface="Roboto"/>
              <a:buNone/>
              <a:defRPr>
                <a:latin typeface="Roboto"/>
                <a:ea typeface="Roboto"/>
                <a:cs typeface="Roboto"/>
                <a:sym typeface="Roboto"/>
              </a:defRPr>
            </a:lvl9pPr>
          </a:lstStyle>
          <a:p/>
        </p:txBody>
      </p:sp>
      <p:sp>
        <p:nvSpPr>
          <p:cNvPr id="138" name="Google Shape;138;p22"/>
          <p:cNvSpPr txBox="1"/>
          <p:nvPr>
            <p:ph idx="15" type="subTitle"/>
          </p:nvPr>
        </p:nvSpPr>
        <p:spPr>
          <a:xfrm>
            <a:off x="6142720" y="3673194"/>
            <a:ext cx="1741200" cy="76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Font typeface="Roboto"/>
              <a:buNone/>
              <a:defRPr>
                <a:latin typeface="Roboto"/>
                <a:ea typeface="Roboto"/>
                <a:cs typeface="Roboto"/>
                <a:sym typeface="Roboto"/>
              </a:defRPr>
            </a:lvl4pPr>
            <a:lvl5pPr lvl="4" rtl="0" algn="ctr">
              <a:lnSpc>
                <a:spcPct val="100000"/>
              </a:lnSpc>
              <a:spcBef>
                <a:spcPts val="0"/>
              </a:spcBef>
              <a:spcAft>
                <a:spcPts val="0"/>
              </a:spcAft>
              <a:buSzPts val="1400"/>
              <a:buFont typeface="Roboto"/>
              <a:buNone/>
              <a:defRPr>
                <a:latin typeface="Roboto"/>
                <a:ea typeface="Roboto"/>
                <a:cs typeface="Roboto"/>
                <a:sym typeface="Roboto"/>
              </a:defRPr>
            </a:lvl5pPr>
            <a:lvl6pPr lvl="5" rtl="0" algn="ctr">
              <a:lnSpc>
                <a:spcPct val="100000"/>
              </a:lnSpc>
              <a:spcBef>
                <a:spcPts val="0"/>
              </a:spcBef>
              <a:spcAft>
                <a:spcPts val="0"/>
              </a:spcAft>
              <a:buSzPts val="1400"/>
              <a:buFont typeface="Roboto"/>
              <a:buNone/>
              <a:defRPr>
                <a:latin typeface="Roboto"/>
                <a:ea typeface="Roboto"/>
                <a:cs typeface="Roboto"/>
                <a:sym typeface="Roboto"/>
              </a:defRPr>
            </a:lvl6pPr>
            <a:lvl7pPr lvl="6" rtl="0" algn="ctr">
              <a:lnSpc>
                <a:spcPct val="100000"/>
              </a:lnSpc>
              <a:spcBef>
                <a:spcPts val="0"/>
              </a:spcBef>
              <a:spcAft>
                <a:spcPts val="0"/>
              </a:spcAft>
              <a:buSzPts val="1400"/>
              <a:buFont typeface="Roboto"/>
              <a:buNone/>
              <a:defRPr>
                <a:latin typeface="Roboto"/>
                <a:ea typeface="Roboto"/>
                <a:cs typeface="Roboto"/>
                <a:sym typeface="Roboto"/>
              </a:defRPr>
            </a:lvl7pPr>
            <a:lvl8pPr lvl="7" rtl="0" algn="ctr">
              <a:lnSpc>
                <a:spcPct val="100000"/>
              </a:lnSpc>
              <a:spcBef>
                <a:spcPts val="0"/>
              </a:spcBef>
              <a:spcAft>
                <a:spcPts val="0"/>
              </a:spcAft>
              <a:buSzPts val="1400"/>
              <a:buFont typeface="Roboto"/>
              <a:buNone/>
              <a:defRPr>
                <a:latin typeface="Roboto"/>
                <a:ea typeface="Roboto"/>
                <a:cs typeface="Roboto"/>
                <a:sym typeface="Roboto"/>
              </a:defRPr>
            </a:lvl8pPr>
            <a:lvl9pPr lvl="8" rtl="0" algn="ctr">
              <a:lnSpc>
                <a:spcPct val="100000"/>
              </a:lnSpc>
              <a:spcBef>
                <a:spcPts val="0"/>
              </a:spcBef>
              <a:spcAft>
                <a:spcPts val="0"/>
              </a:spcAft>
              <a:buSzPts val="1400"/>
              <a:buFont typeface="Roboto"/>
              <a:buNone/>
              <a:defRPr>
                <a:latin typeface="Roboto"/>
                <a:ea typeface="Roboto"/>
                <a:cs typeface="Roboto"/>
                <a:sym typeface="Roboto"/>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
    <p:bg>
      <p:bgPr>
        <a:blipFill>
          <a:blip r:embed="rId2">
            <a:alphaModFix/>
          </a:blip>
          <a:stretch>
            <a:fillRect/>
          </a:stretch>
        </a:blipFill>
      </p:bgPr>
    </p:bg>
    <p:spTree>
      <p:nvGrpSpPr>
        <p:cNvPr id="139" name="Shape 139"/>
        <p:cNvGrpSpPr/>
        <p:nvPr/>
      </p:nvGrpSpPr>
      <p:grpSpPr>
        <a:xfrm>
          <a:off x="0" y="0"/>
          <a:ext cx="0" cy="0"/>
          <a:chOff x="0" y="0"/>
          <a:chExt cx="0" cy="0"/>
        </a:xfrm>
      </p:grpSpPr>
      <p:pic>
        <p:nvPicPr>
          <p:cNvPr id="140" name="Google Shape;140;p23"/>
          <p:cNvPicPr preferRelativeResize="0"/>
          <p:nvPr/>
        </p:nvPicPr>
        <p:blipFill rotWithShape="1">
          <a:blip r:embed="rId3">
            <a:alphaModFix/>
          </a:blip>
          <a:srcRect b="59" l="0" r="0" t="59"/>
          <a:stretch/>
        </p:blipFill>
        <p:spPr>
          <a:xfrm>
            <a:off x="0" y="3622"/>
            <a:ext cx="9144001" cy="5136258"/>
          </a:xfrm>
          <a:prstGeom prst="rect">
            <a:avLst/>
          </a:prstGeom>
          <a:noFill/>
          <a:ln>
            <a:noFill/>
          </a:ln>
        </p:spPr>
      </p:pic>
      <p:sp>
        <p:nvSpPr>
          <p:cNvPr id="141" name="Google Shape;141;p23"/>
          <p:cNvSpPr txBox="1"/>
          <p:nvPr>
            <p:ph type="title"/>
          </p:nvPr>
        </p:nvSpPr>
        <p:spPr>
          <a:xfrm>
            <a:off x="4849800" y="1657650"/>
            <a:ext cx="3593400" cy="6624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2" name="Google Shape;142;p23"/>
          <p:cNvSpPr txBox="1"/>
          <p:nvPr>
            <p:ph idx="1" type="subTitle"/>
          </p:nvPr>
        </p:nvSpPr>
        <p:spPr>
          <a:xfrm>
            <a:off x="4849800" y="2310750"/>
            <a:ext cx="3191400" cy="117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
    <p:spTree>
      <p:nvGrpSpPr>
        <p:cNvPr id="143" name="Shape 143"/>
        <p:cNvGrpSpPr/>
        <p:nvPr/>
      </p:nvGrpSpPr>
      <p:grpSpPr>
        <a:xfrm>
          <a:off x="0" y="0"/>
          <a:ext cx="0" cy="0"/>
          <a:chOff x="0" y="0"/>
          <a:chExt cx="0" cy="0"/>
        </a:xfrm>
      </p:grpSpPr>
      <p:pic>
        <p:nvPicPr>
          <p:cNvPr id="144" name="Google Shape;144;p24"/>
          <p:cNvPicPr preferRelativeResize="0"/>
          <p:nvPr/>
        </p:nvPicPr>
        <p:blipFill rotWithShape="1">
          <a:blip r:embed="rId2">
            <a:alphaModFix/>
          </a:blip>
          <a:srcRect b="59" l="0" r="0" t="59"/>
          <a:stretch/>
        </p:blipFill>
        <p:spPr>
          <a:xfrm>
            <a:off x="0" y="3622"/>
            <a:ext cx="9144001" cy="5136258"/>
          </a:xfrm>
          <a:prstGeom prst="rect">
            <a:avLst/>
          </a:prstGeom>
          <a:noFill/>
          <a:ln>
            <a:noFill/>
          </a:ln>
        </p:spPr>
      </p:pic>
      <p:sp>
        <p:nvSpPr>
          <p:cNvPr id="145" name="Google Shape;145;p24"/>
          <p:cNvSpPr txBox="1"/>
          <p:nvPr>
            <p:ph type="title"/>
          </p:nvPr>
        </p:nvSpPr>
        <p:spPr>
          <a:xfrm>
            <a:off x="700800" y="1657650"/>
            <a:ext cx="3589200" cy="6624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6" name="Google Shape;146;p24"/>
          <p:cNvSpPr txBox="1"/>
          <p:nvPr>
            <p:ph idx="1" type="subTitle"/>
          </p:nvPr>
        </p:nvSpPr>
        <p:spPr>
          <a:xfrm>
            <a:off x="1098600" y="2310750"/>
            <a:ext cx="3191400" cy="1175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TITLE_AND_TWO_COLUMNS_1_1_2_1_2_1">
    <p:spTree>
      <p:nvGrpSpPr>
        <p:cNvPr id="147" name="Shape 147"/>
        <p:cNvGrpSpPr/>
        <p:nvPr/>
      </p:nvGrpSpPr>
      <p:grpSpPr>
        <a:xfrm>
          <a:off x="0" y="0"/>
          <a:ext cx="0" cy="0"/>
          <a:chOff x="0" y="0"/>
          <a:chExt cx="0" cy="0"/>
        </a:xfrm>
      </p:grpSpPr>
      <p:pic>
        <p:nvPicPr>
          <p:cNvPr id="148" name="Google Shape;148;p25"/>
          <p:cNvPicPr preferRelativeResize="0"/>
          <p:nvPr/>
        </p:nvPicPr>
        <p:blipFill rotWithShape="1">
          <a:blip r:embed="rId2">
            <a:alphaModFix/>
          </a:blip>
          <a:srcRect b="0" l="0" r="0" t="0"/>
          <a:stretch/>
        </p:blipFill>
        <p:spPr>
          <a:xfrm>
            <a:off x="0" y="572"/>
            <a:ext cx="9144001" cy="5142357"/>
          </a:xfrm>
          <a:prstGeom prst="rect">
            <a:avLst/>
          </a:prstGeom>
          <a:noFill/>
          <a:ln>
            <a:noFill/>
          </a:ln>
        </p:spPr>
      </p:pic>
      <p:sp>
        <p:nvSpPr>
          <p:cNvPr id="149" name="Google Shape;149;p25"/>
          <p:cNvSpPr txBox="1"/>
          <p:nvPr>
            <p:ph idx="1" type="body"/>
          </p:nvPr>
        </p:nvSpPr>
        <p:spPr>
          <a:xfrm>
            <a:off x="2215800" y="1406049"/>
            <a:ext cx="4712400" cy="3166500"/>
          </a:xfrm>
          <a:prstGeom prst="rect">
            <a:avLst/>
          </a:prstGeom>
        </p:spPr>
        <p:txBody>
          <a:bodyPr anchorCtr="0" anchor="b" bIns="91425" lIns="91425" spcFirstLastPara="1" rIns="91425" wrap="square" tIns="91425">
            <a:noAutofit/>
          </a:bodyPr>
          <a:lstStyle>
            <a:lvl1pPr indent="-304800" lvl="0" marL="457200" marR="50800" rtl="0">
              <a:lnSpc>
                <a:spcPct val="100000"/>
              </a:lnSpc>
              <a:spcBef>
                <a:spcPts val="0"/>
              </a:spcBef>
              <a:spcAft>
                <a:spcPts val="0"/>
              </a:spcAft>
              <a:buClr>
                <a:schemeClr val="dk2"/>
              </a:buClr>
              <a:buSzPts val="1200"/>
              <a:buChar char="▴"/>
              <a:defRPr b="0" sz="1200">
                <a:solidFill>
                  <a:schemeClr val="dk1"/>
                </a:solidFill>
              </a:defRPr>
            </a:lvl1pPr>
            <a:lvl2pPr indent="-304800" lvl="1" marL="914400" rtl="0">
              <a:spcBef>
                <a:spcPts val="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50" name="Google Shape;150;p25"/>
          <p:cNvSpPr txBox="1"/>
          <p:nvPr>
            <p:ph type="title"/>
          </p:nvPr>
        </p:nvSpPr>
        <p:spPr>
          <a:xfrm>
            <a:off x="0" y="486600"/>
            <a:ext cx="8439000" cy="742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2">
    <p:spTree>
      <p:nvGrpSpPr>
        <p:cNvPr id="151" name="Shape 151"/>
        <p:cNvGrpSpPr/>
        <p:nvPr/>
      </p:nvGrpSpPr>
      <p:grpSpPr>
        <a:xfrm>
          <a:off x="0" y="0"/>
          <a:ext cx="0" cy="0"/>
          <a:chOff x="0" y="0"/>
          <a:chExt cx="0" cy="0"/>
        </a:xfrm>
      </p:grpSpPr>
      <p:pic>
        <p:nvPicPr>
          <p:cNvPr id="152" name="Google Shape;152;p26"/>
          <p:cNvPicPr preferRelativeResize="0"/>
          <p:nvPr/>
        </p:nvPicPr>
        <p:blipFill rotWithShape="1">
          <a:blip r:embed="rId2">
            <a:alphaModFix/>
          </a:blip>
          <a:srcRect b="19" l="0" r="0" t="29"/>
          <a:stretch/>
        </p:blipFill>
        <p:spPr>
          <a:xfrm>
            <a:off x="0" y="3622"/>
            <a:ext cx="9144000" cy="5136258"/>
          </a:xfrm>
          <a:prstGeom prst="rect">
            <a:avLst/>
          </a:prstGeom>
          <a:noFill/>
          <a:ln>
            <a:noFill/>
          </a:ln>
        </p:spPr>
      </p:pic>
      <p:sp>
        <p:nvSpPr>
          <p:cNvPr id="153" name="Google Shape;153;p26"/>
          <p:cNvSpPr txBox="1"/>
          <p:nvPr>
            <p:ph hasCustomPrompt="1" type="title"/>
          </p:nvPr>
        </p:nvSpPr>
        <p:spPr>
          <a:xfrm>
            <a:off x="859100" y="2078713"/>
            <a:ext cx="3584400" cy="1033200"/>
          </a:xfrm>
          <a:prstGeom prst="rect">
            <a:avLst/>
          </a:prstGeom>
        </p:spPr>
        <p:txBody>
          <a:bodyPr anchorCtr="0" anchor="ctr" bIns="91425" lIns="91425" spcFirstLastPara="1" rIns="91425" wrap="square" tIns="91425">
            <a:noAutofit/>
          </a:bodyPr>
          <a:lstStyle>
            <a:lvl1pPr lvl="0" rtl="0" algn="ctr">
              <a:lnSpc>
                <a:spcPct val="115000"/>
              </a:lnSpc>
              <a:spcBef>
                <a:spcPts val="0"/>
              </a:spcBef>
              <a:spcAft>
                <a:spcPts val="0"/>
              </a:spcAft>
              <a:buSzPts val="9000"/>
              <a:buNone/>
              <a:defRPr b="0" sz="80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54" name="Google Shape;154;p26"/>
          <p:cNvSpPr txBox="1"/>
          <p:nvPr>
            <p:ph idx="1" type="subTitle"/>
          </p:nvPr>
        </p:nvSpPr>
        <p:spPr>
          <a:xfrm>
            <a:off x="1165648" y="2966388"/>
            <a:ext cx="2971200" cy="403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0"/>
            </a:lvl1pPr>
            <a:lvl2pPr lvl="1" rtl="0" algn="ctr">
              <a:spcBef>
                <a:spcPts val="1600"/>
              </a:spcBef>
              <a:spcAft>
                <a:spcPts val="0"/>
              </a:spcAft>
              <a:buNone/>
              <a:defRPr b="0"/>
            </a:lvl2pPr>
            <a:lvl3pPr lvl="2" rtl="0" algn="ctr">
              <a:spcBef>
                <a:spcPts val="1600"/>
              </a:spcBef>
              <a:spcAft>
                <a:spcPts val="0"/>
              </a:spcAft>
              <a:buNone/>
              <a:defRPr b="0"/>
            </a:lvl3pPr>
            <a:lvl4pPr lvl="3" rtl="0" algn="ctr">
              <a:spcBef>
                <a:spcPts val="1600"/>
              </a:spcBef>
              <a:spcAft>
                <a:spcPts val="0"/>
              </a:spcAft>
              <a:buNone/>
              <a:defRPr b="0"/>
            </a:lvl4pPr>
            <a:lvl5pPr lvl="4" rtl="0" algn="ctr">
              <a:spcBef>
                <a:spcPts val="1600"/>
              </a:spcBef>
              <a:spcAft>
                <a:spcPts val="0"/>
              </a:spcAft>
              <a:buNone/>
              <a:defRPr b="0"/>
            </a:lvl5pPr>
            <a:lvl6pPr lvl="5" rtl="0" algn="ctr">
              <a:spcBef>
                <a:spcPts val="1600"/>
              </a:spcBef>
              <a:spcAft>
                <a:spcPts val="0"/>
              </a:spcAft>
              <a:buNone/>
              <a:defRPr b="0"/>
            </a:lvl6pPr>
            <a:lvl7pPr lvl="6" rtl="0" algn="ctr">
              <a:spcBef>
                <a:spcPts val="1600"/>
              </a:spcBef>
              <a:spcAft>
                <a:spcPts val="0"/>
              </a:spcAft>
              <a:buNone/>
              <a:defRPr b="0"/>
            </a:lvl7pPr>
            <a:lvl8pPr lvl="7" rtl="0" algn="ctr">
              <a:spcBef>
                <a:spcPts val="1600"/>
              </a:spcBef>
              <a:spcAft>
                <a:spcPts val="0"/>
              </a:spcAft>
              <a:buNone/>
              <a:defRPr b="0"/>
            </a:lvl8pPr>
            <a:lvl9pPr lvl="8" rtl="0" algn="ctr">
              <a:spcBef>
                <a:spcPts val="1600"/>
              </a:spcBef>
              <a:spcAft>
                <a:spcPts val="1600"/>
              </a:spcAft>
              <a:buNone/>
              <a:defRPr b="0"/>
            </a:lvl9pPr>
          </a:lstStyle>
          <a:p/>
        </p:txBody>
      </p:sp>
      <p:sp>
        <p:nvSpPr>
          <p:cNvPr id="155" name="Google Shape;155;p26"/>
          <p:cNvSpPr txBox="1"/>
          <p:nvPr>
            <p:ph hasCustomPrompt="1" idx="2" type="title"/>
          </p:nvPr>
        </p:nvSpPr>
        <p:spPr>
          <a:xfrm flipH="1">
            <a:off x="4709925" y="2078713"/>
            <a:ext cx="3584400" cy="1033200"/>
          </a:xfrm>
          <a:prstGeom prst="rect">
            <a:avLst/>
          </a:prstGeom>
        </p:spPr>
        <p:txBody>
          <a:bodyPr anchorCtr="0" anchor="ctr" bIns="91425" lIns="91425" spcFirstLastPara="1" rIns="91425" wrap="square" tIns="91425">
            <a:noAutofit/>
          </a:bodyPr>
          <a:lstStyle>
            <a:lvl1pPr lvl="0" rtl="0" algn="ctr">
              <a:lnSpc>
                <a:spcPct val="115000"/>
              </a:lnSpc>
              <a:spcBef>
                <a:spcPts val="0"/>
              </a:spcBef>
              <a:spcAft>
                <a:spcPts val="0"/>
              </a:spcAft>
              <a:buSzPts val="9000"/>
              <a:buNone/>
              <a:defRPr b="0" sz="80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56" name="Google Shape;156;p26"/>
          <p:cNvSpPr txBox="1"/>
          <p:nvPr>
            <p:ph idx="3" type="subTitle"/>
          </p:nvPr>
        </p:nvSpPr>
        <p:spPr>
          <a:xfrm flipH="1">
            <a:off x="5016577" y="2966388"/>
            <a:ext cx="2971200" cy="403200"/>
          </a:xfrm>
          <a:prstGeom prst="rect">
            <a:avLst/>
          </a:prstGeom>
        </p:spPr>
        <p:txBody>
          <a:bodyPr anchorCtr="0" anchor="t" bIns="91425" lIns="91425" spcFirstLastPara="1" rIns="91425" wrap="square" tIns="91425">
            <a:noAutofit/>
          </a:bodyPr>
          <a:lstStyle>
            <a:lvl1pPr lvl="0" marR="182880" rtl="0" algn="ctr">
              <a:lnSpc>
                <a:spcPct val="100000"/>
              </a:lnSpc>
              <a:spcBef>
                <a:spcPts val="0"/>
              </a:spcBef>
              <a:spcAft>
                <a:spcPts val="0"/>
              </a:spcAft>
              <a:buNone/>
              <a:defRPr b="0"/>
            </a:lvl1pPr>
            <a:lvl2pPr lvl="1" marR="182880" rtl="0" algn="ctr">
              <a:lnSpc>
                <a:spcPct val="100000"/>
              </a:lnSpc>
              <a:spcBef>
                <a:spcPts val="0"/>
              </a:spcBef>
              <a:spcAft>
                <a:spcPts val="0"/>
              </a:spcAft>
              <a:buNone/>
              <a:defRPr b="0"/>
            </a:lvl2pPr>
            <a:lvl3pPr lvl="2" marR="182880" rtl="0" algn="ctr">
              <a:lnSpc>
                <a:spcPct val="100000"/>
              </a:lnSpc>
              <a:spcBef>
                <a:spcPts val="0"/>
              </a:spcBef>
              <a:spcAft>
                <a:spcPts val="0"/>
              </a:spcAft>
              <a:buNone/>
              <a:defRPr b="0"/>
            </a:lvl3pPr>
            <a:lvl4pPr lvl="3" marR="182880" rtl="0" algn="ctr">
              <a:lnSpc>
                <a:spcPct val="100000"/>
              </a:lnSpc>
              <a:spcBef>
                <a:spcPts val="0"/>
              </a:spcBef>
              <a:spcAft>
                <a:spcPts val="0"/>
              </a:spcAft>
              <a:buNone/>
              <a:defRPr b="0"/>
            </a:lvl4pPr>
            <a:lvl5pPr lvl="4" marR="182880" rtl="0" algn="ctr">
              <a:lnSpc>
                <a:spcPct val="100000"/>
              </a:lnSpc>
              <a:spcBef>
                <a:spcPts val="0"/>
              </a:spcBef>
              <a:spcAft>
                <a:spcPts val="0"/>
              </a:spcAft>
              <a:buNone/>
              <a:defRPr b="0"/>
            </a:lvl5pPr>
            <a:lvl6pPr lvl="5" marR="182880" rtl="0" algn="ctr">
              <a:lnSpc>
                <a:spcPct val="100000"/>
              </a:lnSpc>
              <a:spcBef>
                <a:spcPts val="0"/>
              </a:spcBef>
              <a:spcAft>
                <a:spcPts val="0"/>
              </a:spcAft>
              <a:buNone/>
              <a:defRPr b="0"/>
            </a:lvl6pPr>
            <a:lvl7pPr lvl="6" marR="182880" rtl="0" algn="ctr">
              <a:lnSpc>
                <a:spcPct val="100000"/>
              </a:lnSpc>
              <a:spcBef>
                <a:spcPts val="0"/>
              </a:spcBef>
              <a:spcAft>
                <a:spcPts val="0"/>
              </a:spcAft>
              <a:buNone/>
              <a:defRPr b="0"/>
            </a:lvl7pPr>
            <a:lvl8pPr lvl="7" marR="182880" rtl="0" algn="ctr">
              <a:lnSpc>
                <a:spcPct val="100000"/>
              </a:lnSpc>
              <a:spcBef>
                <a:spcPts val="0"/>
              </a:spcBef>
              <a:spcAft>
                <a:spcPts val="0"/>
              </a:spcAft>
              <a:buNone/>
              <a:defRPr b="0"/>
            </a:lvl8pPr>
            <a:lvl9pPr lvl="8" marR="182880" rtl="0" algn="ctr">
              <a:lnSpc>
                <a:spcPct val="100000"/>
              </a:lnSpc>
              <a:spcBef>
                <a:spcPts val="0"/>
              </a:spcBef>
              <a:spcAft>
                <a:spcPts val="0"/>
              </a:spcAft>
              <a:buNone/>
              <a:defRPr b="0"/>
            </a:lvl9pPr>
          </a:lstStyle>
          <a:p/>
        </p:txBody>
      </p:sp>
      <p:sp>
        <p:nvSpPr>
          <p:cNvPr id="157" name="Google Shape;157;p26"/>
          <p:cNvSpPr txBox="1"/>
          <p:nvPr>
            <p:ph idx="4" type="title"/>
          </p:nvPr>
        </p:nvSpPr>
        <p:spPr>
          <a:xfrm>
            <a:off x="690400" y="492275"/>
            <a:ext cx="7763400" cy="67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TITLE_AND_TWO_COLUMNS_1_1_2_2_1">
    <p:spTree>
      <p:nvGrpSpPr>
        <p:cNvPr id="158" name="Shape 158"/>
        <p:cNvGrpSpPr/>
        <p:nvPr/>
      </p:nvGrpSpPr>
      <p:grpSpPr>
        <a:xfrm>
          <a:off x="0" y="0"/>
          <a:ext cx="0" cy="0"/>
          <a:chOff x="0" y="0"/>
          <a:chExt cx="0" cy="0"/>
        </a:xfrm>
      </p:grpSpPr>
      <p:pic>
        <p:nvPicPr>
          <p:cNvPr id="159" name="Google Shape;159;p27"/>
          <p:cNvPicPr preferRelativeResize="0"/>
          <p:nvPr/>
        </p:nvPicPr>
        <p:blipFill rotWithShape="1">
          <a:blip r:embed="rId2">
            <a:alphaModFix/>
          </a:blip>
          <a:srcRect b="59" l="0" r="0" t="59"/>
          <a:stretch/>
        </p:blipFill>
        <p:spPr>
          <a:xfrm>
            <a:off x="0" y="3622"/>
            <a:ext cx="9144001" cy="5136258"/>
          </a:xfrm>
          <a:prstGeom prst="rect">
            <a:avLst/>
          </a:prstGeom>
          <a:noFill/>
          <a:ln>
            <a:noFill/>
          </a:ln>
        </p:spPr>
      </p:pic>
      <p:sp>
        <p:nvSpPr>
          <p:cNvPr id="160" name="Google Shape;160;p27"/>
          <p:cNvSpPr txBox="1"/>
          <p:nvPr>
            <p:ph idx="1" type="subTitle"/>
          </p:nvPr>
        </p:nvSpPr>
        <p:spPr>
          <a:xfrm>
            <a:off x="767525" y="3966838"/>
            <a:ext cx="1813200" cy="61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61" name="Google Shape;161;p27"/>
          <p:cNvSpPr txBox="1"/>
          <p:nvPr>
            <p:ph idx="2" type="subTitle"/>
          </p:nvPr>
        </p:nvSpPr>
        <p:spPr>
          <a:xfrm>
            <a:off x="2698062" y="3974125"/>
            <a:ext cx="1813200" cy="61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solidFill>
                  <a:schemeClr val="dk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62" name="Google Shape;162;p27"/>
          <p:cNvSpPr txBox="1"/>
          <p:nvPr>
            <p:ph idx="3" type="subTitle"/>
          </p:nvPr>
        </p:nvSpPr>
        <p:spPr>
          <a:xfrm>
            <a:off x="4628600" y="3963341"/>
            <a:ext cx="1813200" cy="61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63" name="Google Shape;163;p27"/>
          <p:cNvSpPr txBox="1"/>
          <p:nvPr>
            <p:ph idx="4" type="subTitle"/>
          </p:nvPr>
        </p:nvSpPr>
        <p:spPr>
          <a:xfrm>
            <a:off x="6563412" y="3963667"/>
            <a:ext cx="1813200" cy="61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64" name="Google Shape;164;p27"/>
          <p:cNvSpPr txBox="1"/>
          <p:nvPr>
            <p:ph idx="5" type="subTitle"/>
          </p:nvPr>
        </p:nvSpPr>
        <p:spPr>
          <a:xfrm>
            <a:off x="767375" y="3556661"/>
            <a:ext cx="1813200" cy="47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1pPr>
            <a:lvl2pPr lvl="1"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2pPr>
            <a:lvl3pPr lvl="2"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3pPr>
            <a:lvl4pPr lvl="3"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4pPr>
            <a:lvl5pPr lvl="4"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5pPr>
            <a:lvl6pPr lvl="5"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6pPr>
            <a:lvl7pPr lvl="6"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7pPr>
            <a:lvl8pPr lvl="7"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8pPr>
            <a:lvl9pPr lvl="8"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9pPr>
          </a:lstStyle>
          <a:p/>
        </p:txBody>
      </p:sp>
      <p:sp>
        <p:nvSpPr>
          <p:cNvPr id="165" name="Google Shape;165;p27"/>
          <p:cNvSpPr txBox="1"/>
          <p:nvPr>
            <p:ph idx="6" type="subTitle"/>
          </p:nvPr>
        </p:nvSpPr>
        <p:spPr>
          <a:xfrm>
            <a:off x="2698062" y="3556650"/>
            <a:ext cx="1813200" cy="47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1pPr>
            <a:lvl2pPr lvl="1"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2pPr>
            <a:lvl3pPr lvl="2"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3pPr>
            <a:lvl4pPr lvl="3"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4pPr>
            <a:lvl5pPr lvl="4"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5pPr>
            <a:lvl6pPr lvl="5"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6pPr>
            <a:lvl7pPr lvl="6"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7pPr>
            <a:lvl8pPr lvl="7"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8pPr>
            <a:lvl9pPr lvl="8"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9pPr>
          </a:lstStyle>
          <a:p/>
        </p:txBody>
      </p:sp>
      <p:sp>
        <p:nvSpPr>
          <p:cNvPr id="166" name="Google Shape;166;p27"/>
          <p:cNvSpPr txBox="1"/>
          <p:nvPr>
            <p:ph idx="7" type="subTitle"/>
          </p:nvPr>
        </p:nvSpPr>
        <p:spPr>
          <a:xfrm>
            <a:off x="4628600" y="3556650"/>
            <a:ext cx="1813200" cy="47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1pPr>
            <a:lvl2pPr lvl="1"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2pPr>
            <a:lvl3pPr lvl="2"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3pPr>
            <a:lvl4pPr lvl="3"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4pPr>
            <a:lvl5pPr lvl="4"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5pPr>
            <a:lvl6pPr lvl="5"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6pPr>
            <a:lvl7pPr lvl="6"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7pPr>
            <a:lvl8pPr lvl="7"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8pPr>
            <a:lvl9pPr lvl="8"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9pPr>
          </a:lstStyle>
          <a:p/>
        </p:txBody>
      </p:sp>
      <p:sp>
        <p:nvSpPr>
          <p:cNvPr id="167" name="Google Shape;167;p27"/>
          <p:cNvSpPr txBox="1"/>
          <p:nvPr>
            <p:ph idx="8" type="subTitle"/>
          </p:nvPr>
        </p:nvSpPr>
        <p:spPr>
          <a:xfrm>
            <a:off x="6559137" y="3556325"/>
            <a:ext cx="1813200" cy="47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1pPr>
            <a:lvl2pPr lvl="1"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2pPr>
            <a:lvl3pPr lvl="2"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3pPr>
            <a:lvl4pPr lvl="3"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4pPr>
            <a:lvl5pPr lvl="4"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5pPr>
            <a:lvl6pPr lvl="5"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6pPr>
            <a:lvl7pPr lvl="6"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7pPr>
            <a:lvl8pPr lvl="7"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8pPr>
            <a:lvl9pPr lvl="8" rtl="0" algn="ctr">
              <a:lnSpc>
                <a:spcPct val="100000"/>
              </a:lnSpc>
              <a:spcBef>
                <a:spcPts val="0"/>
              </a:spcBef>
              <a:spcAft>
                <a:spcPts val="0"/>
              </a:spcAft>
              <a:buNone/>
              <a:defRPr b="0" sz="2300">
                <a:solidFill>
                  <a:schemeClr val="dk1"/>
                </a:solidFill>
                <a:latin typeface="DM Serif Display"/>
                <a:ea typeface="DM Serif Display"/>
                <a:cs typeface="DM Serif Display"/>
                <a:sym typeface="DM Serif Display"/>
              </a:defRPr>
            </a:lvl9pPr>
          </a:lstStyle>
          <a:p/>
        </p:txBody>
      </p:sp>
      <p:sp>
        <p:nvSpPr>
          <p:cNvPr id="168" name="Google Shape;168;p27"/>
          <p:cNvSpPr txBox="1"/>
          <p:nvPr>
            <p:ph type="title"/>
          </p:nvPr>
        </p:nvSpPr>
        <p:spPr>
          <a:xfrm>
            <a:off x="685351" y="489150"/>
            <a:ext cx="7768800" cy="7185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69" name="Google Shape;169;p27"/>
          <p:cNvSpPr txBox="1"/>
          <p:nvPr>
            <p:ph hasCustomPrompt="1" idx="9" type="title"/>
          </p:nvPr>
        </p:nvSpPr>
        <p:spPr>
          <a:xfrm>
            <a:off x="1143875" y="2928925"/>
            <a:ext cx="1060200" cy="504900"/>
          </a:xfrm>
          <a:prstGeom prst="rect">
            <a:avLst/>
          </a:prstGeom>
        </p:spPr>
        <p:txBody>
          <a:bodyPr anchorCtr="0" anchor="ctr" bIns="91425" lIns="91425" spcFirstLastPara="1" rIns="91425" wrap="square" tIns="91425">
            <a:noAutofit/>
          </a:bodyPr>
          <a:lstStyle>
            <a:lvl1pPr lvl="0" rtl="0" algn="ctr">
              <a:lnSpc>
                <a:spcPct val="115000"/>
              </a:lnSpc>
              <a:spcBef>
                <a:spcPts val="0"/>
              </a:spcBef>
              <a:spcAft>
                <a:spcPts val="0"/>
              </a:spcAft>
              <a:buSzPts val="9000"/>
              <a:buNone/>
              <a:defRPr b="0" sz="40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70" name="Google Shape;170;p27"/>
          <p:cNvSpPr txBox="1"/>
          <p:nvPr>
            <p:ph hasCustomPrompt="1" idx="13" type="title"/>
          </p:nvPr>
        </p:nvSpPr>
        <p:spPr>
          <a:xfrm>
            <a:off x="3074550" y="2928925"/>
            <a:ext cx="1060200" cy="504900"/>
          </a:xfrm>
          <a:prstGeom prst="rect">
            <a:avLst/>
          </a:prstGeom>
        </p:spPr>
        <p:txBody>
          <a:bodyPr anchorCtr="0" anchor="ctr" bIns="91425" lIns="91425" spcFirstLastPara="1" rIns="91425" wrap="square" tIns="91425">
            <a:noAutofit/>
          </a:bodyPr>
          <a:lstStyle>
            <a:lvl1pPr lvl="0" rtl="0" algn="ctr">
              <a:lnSpc>
                <a:spcPct val="115000"/>
              </a:lnSpc>
              <a:spcBef>
                <a:spcPts val="0"/>
              </a:spcBef>
              <a:spcAft>
                <a:spcPts val="0"/>
              </a:spcAft>
              <a:buSzPts val="9000"/>
              <a:buNone/>
              <a:defRPr b="0" sz="40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71" name="Google Shape;171;p27"/>
          <p:cNvSpPr txBox="1"/>
          <p:nvPr>
            <p:ph hasCustomPrompt="1" idx="14" type="title"/>
          </p:nvPr>
        </p:nvSpPr>
        <p:spPr>
          <a:xfrm>
            <a:off x="5005225" y="2928925"/>
            <a:ext cx="1060200" cy="504900"/>
          </a:xfrm>
          <a:prstGeom prst="rect">
            <a:avLst/>
          </a:prstGeom>
        </p:spPr>
        <p:txBody>
          <a:bodyPr anchorCtr="0" anchor="ctr" bIns="91425" lIns="91425" spcFirstLastPara="1" rIns="91425" wrap="square" tIns="91425">
            <a:noAutofit/>
          </a:bodyPr>
          <a:lstStyle>
            <a:lvl1pPr lvl="0" rtl="0" algn="ctr">
              <a:lnSpc>
                <a:spcPct val="115000"/>
              </a:lnSpc>
              <a:spcBef>
                <a:spcPts val="0"/>
              </a:spcBef>
              <a:spcAft>
                <a:spcPts val="0"/>
              </a:spcAft>
              <a:buSzPts val="9000"/>
              <a:buNone/>
              <a:defRPr b="0" sz="40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72" name="Google Shape;172;p27"/>
          <p:cNvSpPr txBox="1"/>
          <p:nvPr>
            <p:ph hasCustomPrompt="1" idx="15" type="title"/>
          </p:nvPr>
        </p:nvSpPr>
        <p:spPr>
          <a:xfrm>
            <a:off x="6935900" y="2928925"/>
            <a:ext cx="1060200" cy="504900"/>
          </a:xfrm>
          <a:prstGeom prst="rect">
            <a:avLst/>
          </a:prstGeom>
        </p:spPr>
        <p:txBody>
          <a:bodyPr anchorCtr="0" anchor="ctr" bIns="91425" lIns="91425" spcFirstLastPara="1" rIns="91425" wrap="square" tIns="91425">
            <a:noAutofit/>
          </a:bodyPr>
          <a:lstStyle>
            <a:lvl1pPr lvl="0" rtl="0" algn="ctr">
              <a:lnSpc>
                <a:spcPct val="115000"/>
              </a:lnSpc>
              <a:spcBef>
                <a:spcPts val="0"/>
              </a:spcBef>
              <a:spcAft>
                <a:spcPts val="0"/>
              </a:spcAft>
              <a:buSzPts val="9000"/>
              <a:buNone/>
              <a:defRPr b="0" sz="40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SECTION_TITLE_AND_DESCRIPTION_1_1">
    <p:spTree>
      <p:nvGrpSpPr>
        <p:cNvPr id="173" name="Shape 173"/>
        <p:cNvGrpSpPr/>
        <p:nvPr/>
      </p:nvGrpSpPr>
      <p:grpSpPr>
        <a:xfrm>
          <a:off x="0" y="0"/>
          <a:ext cx="0" cy="0"/>
          <a:chOff x="0" y="0"/>
          <a:chExt cx="0" cy="0"/>
        </a:xfrm>
      </p:grpSpPr>
      <p:pic>
        <p:nvPicPr>
          <p:cNvPr id="174" name="Google Shape;174;p28"/>
          <p:cNvPicPr preferRelativeResize="0"/>
          <p:nvPr/>
        </p:nvPicPr>
        <p:blipFill rotWithShape="1">
          <a:blip r:embed="rId2">
            <a:alphaModFix/>
          </a:blip>
          <a:srcRect b="59" l="0" r="0" t="59"/>
          <a:stretch/>
        </p:blipFill>
        <p:spPr>
          <a:xfrm>
            <a:off x="0" y="3622"/>
            <a:ext cx="9144001" cy="5136258"/>
          </a:xfrm>
          <a:prstGeom prst="rect">
            <a:avLst/>
          </a:prstGeom>
          <a:noFill/>
          <a:ln>
            <a:noFill/>
          </a:ln>
        </p:spPr>
      </p:pic>
      <p:sp>
        <p:nvSpPr>
          <p:cNvPr id="175" name="Google Shape;175;p28"/>
          <p:cNvSpPr txBox="1"/>
          <p:nvPr>
            <p:ph type="title"/>
          </p:nvPr>
        </p:nvSpPr>
        <p:spPr>
          <a:xfrm>
            <a:off x="2638500" y="1149300"/>
            <a:ext cx="3867000" cy="81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200"/>
              <a:buNone/>
              <a:defRPr b="0" sz="5500"/>
            </a:lvl1pPr>
            <a:lvl2pPr lvl="1" rtl="0" algn="ctr">
              <a:spcBef>
                <a:spcPts val="0"/>
              </a:spcBef>
              <a:spcAft>
                <a:spcPts val="0"/>
              </a:spcAft>
              <a:buClr>
                <a:schemeClr val="dk2"/>
              </a:buClr>
              <a:buSzPts val="4200"/>
              <a:buNone/>
              <a:defRPr sz="4200">
                <a:solidFill>
                  <a:schemeClr val="dk2"/>
                </a:solidFill>
              </a:defRPr>
            </a:lvl2pPr>
            <a:lvl3pPr lvl="2" rtl="0" algn="ctr">
              <a:spcBef>
                <a:spcPts val="0"/>
              </a:spcBef>
              <a:spcAft>
                <a:spcPts val="0"/>
              </a:spcAft>
              <a:buClr>
                <a:schemeClr val="dk2"/>
              </a:buClr>
              <a:buSzPts val="4200"/>
              <a:buNone/>
              <a:defRPr sz="4200">
                <a:solidFill>
                  <a:schemeClr val="dk2"/>
                </a:solidFill>
              </a:defRPr>
            </a:lvl3pPr>
            <a:lvl4pPr lvl="3" rtl="0" algn="ctr">
              <a:spcBef>
                <a:spcPts val="0"/>
              </a:spcBef>
              <a:spcAft>
                <a:spcPts val="0"/>
              </a:spcAft>
              <a:buClr>
                <a:schemeClr val="dk2"/>
              </a:buClr>
              <a:buSzPts val="4200"/>
              <a:buNone/>
              <a:defRPr sz="4200">
                <a:solidFill>
                  <a:schemeClr val="dk2"/>
                </a:solidFill>
              </a:defRPr>
            </a:lvl4pPr>
            <a:lvl5pPr lvl="4" rtl="0" algn="ctr">
              <a:spcBef>
                <a:spcPts val="0"/>
              </a:spcBef>
              <a:spcAft>
                <a:spcPts val="0"/>
              </a:spcAft>
              <a:buClr>
                <a:schemeClr val="dk2"/>
              </a:buClr>
              <a:buSzPts val="4200"/>
              <a:buNone/>
              <a:defRPr sz="4200">
                <a:solidFill>
                  <a:schemeClr val="dk2"/>
                </a:solidFill>
              </a:defRPr>
            </a:lvl5pPr>
            <a:lvl6pPr lvl="5" rtl="0" algn="ctr">
              <a:spcBef>
                <a:spcPts val="0"/>
              </a:spcBef>
              <a:spcAft>
                <a:spcPts val="0"/>
              </a:spcAft>
              <a:buClr>
                <a:schemeClr val="dk2"/>
              </a:buClr>
              <a:buSzPts val="4200"/>
              <a:buNone/>
              <a:defRPr sz="4200">
                <a:solidFill>
                  <a:schemeClr val="dk2"/>
                </a:solidFill>
              </a:defRPr>
            </a:lvl6pPr>
            <a:lvl7pPr lvl="6" rtl="0" algn="ctr">
              <a:spcBef>
                <a:spcPts val="0"/>
              </a:spcBef>
              <a:spcAft>
                <a:spcPts val="0"/>
              </a:spcAft>
              <a:buClr>
                <a:schemeClr val="dk2"/>
              </a:buClr>
              <a:buSzPts val="4200"/>
              <a:buNone/>
              <a:defRPr sz="4200">
                <a:solidFill>
                  <a:schemeClr val="dk2"/>
                </a:solidFill>
              </a:defRPr>
            </a:lvl7pPr>
            <a:lvl8pPr lvl="7" rtl="0" algn="ctr">
              <a:spcBef>
                <a:spcPts val="0"/>
              </a:spcBef>
              <a:spcAft>
                <a:spcPts val="0"/>
              </a:spcAft>
              <a:buClr>
                <a:schemeClr val="dk2"/>
              </a:buClr>
              <a:buSzPts val="4200"/>
              <a:buNone/>
              <a:defRPr sz="4200">
                <a:solidFill>
                  <a:schemeClr val="dk2"/>
                </a:solidFill>
              </a:defRPr>
            </a:lvl8pPr>
            <a:lvl9pPr lvl="8" rtl="0" algn="ctr">
              <a:spcBef>
                <a:spcPts val="0"/>
              </a:spcBef>
              <a:spcAft>
                <a:spcPts val="0"/>
              </a:spcAft>
              <a:buClr>
                <a:schemeClr val="dk2"/>
              </a:buClr>
              <a:buSzPts val="4200"/>
              <a:buNone/>
              <a:defRPr sz="4200">
                <a:solidFill>
                  <a:schemeClr val="dk2"/>
                </a:solidFill>
              </a:defRPr>
            </a:lvl9pPr>
          </a:lstStyle>
          <a:p/>
        </p:txBody>
      </p:sp>
      <p:sp>
        <p:nvSpPr>
          <p:cNvPr id="176" name="Google Shape;176;p28"/>
          <p:cNvSpPr txBox="1"/>
          <p:nvPr>
            <p:ph idx="1" type="subTitle"/>
          </p:nvPr>
        </p:nvSpPr>
        <p:spPr>
          <a:xfrm>
            <a:off x="2638500" y="2063251"/>
            <a:ext cx="3867000" cy="1017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0" sz="1400"/>
            </a:lvl1pPr>
            <a:lvl2pPr lvl="1" rtl="0" algn="ctr">
              <a:spcBef>
                <a:spcPts val="1600"/>
              </a:spcBef>
              <a:spcAft>
                <a:spcPts val="0"/>
              </a:spcAft>
              <a:buNone/>
              <a:defRPr sz="1400"/>
            </a:lvl2pPr>
            <a:lvl3pPr lvl="2" rtl="0" algn="ctr">
              <a:spcBef>
                <a:spcPts val="1600"/>
              </a:spcBef>
              <a:spcAft>
                <a:spcPts val="0"/>
              </a:spcAft>
              <a:buNone/>
              <a:defRPr sz="1400"/>
            </a:lvl3pPr>
            <a:lvl4pPr lvl="3" rtl="0" algn="ctr">
              <a:spcBef>
                <a:spcPts val="1600"/>
              </a:spcBef>
              <a:spcAft>
                <a:spcPts val="0"/>
              </a:spcAft>
              <a:buNone/>
              <a:defRPr sz="1400"/>
            </a:lvl4pPr>
            <a:lvl5pPr lvl="4" rtl="0" algn="ctr">
              <a:spcBef>
                <a:spcPts val="1600"/>
              </a:spcBef>
              <a:spcAft>
                <a:spcPts val="0"/>
              </a:spcAft>
              <a:buNone/>
              <a:defRPr sz="1400"/>
            </a:lvl5pPr>
            <a:lvl6pPr lvl="5" rtl="0" algn="ctr">
              <a:spcBef>
                <a:spcPts val="1600"/>
              </a:spcBef>
              <a:spcAft>
                <a:spcPts val="0"/>
              </a:spcAft>
              <a:buNone/>
              <a:defRPr sz="1400"/>
            </a:lvl6pPr>
            <a:lvl7pPr lvl="6" rtl="0" algn="ctr">
              <a:spcBef>
                <a:spcPts val="1600"/>
              </a:spcBef>
              <a:spcAft>
                <a:spcPts val="0"/>
              </a:spcAft>
              <a:buNone/>
              <a:defRPr sz="1400"/>
            </a:lvl7pPr>
            <a:lvl8pPr lvl="7" rtl="0" algn="ctr">
              <a:spcBef>
                <a:spcPts val="1600"/>
              </a:spcBef>
              <a:spcAft>
                <a:spcPts val="0"/>
              </a:spcAft>
              <a:buNone/>
              <a:defRPr sz="1400"/>
            </a:lvl8pPr>
            <a:lvl9pPr lvl="8" rtl="0" algn="ctr">
              <a:spcBef>
                <a:spcPts val="1600"/>
              </a:spcBef>
              <a:spcAft>
                <a:spcPts val="1600"/>
              </a:spcAft>
              <a:buNone/>
              <a:defRPr sz="1400"/>
            </a:lvl9pPr>
          </a:lstStyle>
          <a:p/>
        </p:txBody>
      </p:sp>
      <p:sp>
        <p:nvSpPr>
          <p:cNvPr id="177" name="Google Shape;177;p28"/>
          <p:cNvSpPr txBox="1"/>
          <p:nvPr/>
        </p:nvSpPr>
        <p:spPr>
          <a:xfrm>
            <a:off x="2656250" y="3751825"/>
            <a:ext cx="3831300" cy="517200"/>
          </a:xfrm>
          <a:prstGeom prst="rect">
            <a:avLst/>
          </a:prstGeom>
          <a:noFill/>
          <a:ln>
            <a:noFill/>
          </a:ln>
        </p:spPr>
        <p:txBody>
          <a:bodyPr anchorCtr="0" anchor="ctr" bIns="91425" lIns="91425" spcFirstLastPara="1" rIns="91425" wrap="square" tIns="91425">
            <a:noAutofit/>
          </a:bodyPr>
          <a:lstStyle/>
          <a:p>
            <a:pPr indent="0" lvl="0" marL="0" rtl="0" algn="ctr">
              <a:spcBef>
                <a:spcPts val="300"/>
              </a:spcBef>
              <a:spcAft>
                <a:spcPts val="0"/>
              </a:spcAft>
              <a:buNone/>
            </a:pPr>
            <a:r>
              <a:rPr lang="en" sz="1000">
                <a:solidFill>
                  <a:schemeClr val="dk1"/>
                </a:solidFill>
                <a:latin typeface="Didact Gothic"/>
                <a:ea typeface="Didact Gothic"/>
                <a:cs typeface="Didact Gothic"/>
                <a:sym typeface="Didact Gothic"/>
              </a:rPr>
              <a:t>CREDITS: This presentation template was created by </a:t>
            </a:r>
            <a:r>
              <a:rPr b="1" lang="en" sz="1000">
                <a:solidFill>
                  <a:schemeClr val="dk1"/>
                </a:solidFill>
                <a:uFill>
                  <a:noFill/>
                </a:uFill>
                <a:latin typeface="Didact Gothic"/>
                <a:ea typeface="Didact Gothic"/>
                <a:cs typeface="Didact Gothic"/>
                <a:sym typeface="Didact Gothic"/>
                <a:hlinkClick r:id="rId3">
                  <a:extLst>
                    <a:ext uri="{A12FA001-AC4F-418D-AE19-62706E023703}">
                      <ahyp:hlinkClr val="tx"/>
                    </a:ext>
                  </a:extLst>
                </a:hlinkClick>
              </a:rPr>
              <a:t>Slidesgo</a:t>
            </a:r>
            <a:r>
              <a:rPr lang="en" sz="1000">
                <a:solidFill>
                  <a:schemeClr val="dk1"/>
                </a:solidFill>
                <a:latin typeface="Didact Gothic"/>
                <a:ea typeface="Didact Gothic"/>
                <a:cs typeface="Didact Gothic"/>
                <a:sym typeface="Didact Gothic"/>
              </a:rPr>
              <a:t>, including icons by </a:t>
            </a:r>
            <a:r>
              <a:rPr b="1" lang="en" sz="1000">
                <a:solidFill>
                  <a:schemeClr val="dk1"/>
                </a:solidFill>
                <a:uFill>
                  <a:noFill/>
                </a:uFill>
                <a:latin typeface="Didact Gothic"/>
                <a:ea typeface="Didact Gothic"/>
                <a:cs typeface="Didact Gothic"/>
                <a:sym typeface="Didact Gothic"/>
                <a:hlinkClick r:id="rId4">
                  <a:extLst>
                    <a:ext uri="{A12FA001-AC4F-418D-AE19-62706E023703}">
                      <ahyp:hlinkClr val="tx"/>
                    </a:ext>
                  </a:extLst>
                </a:hlinkClick>
              </a:rPr>
              <a:t>Flaticon</a:t>
            </a:r>
            <a:r>
              <a:rPr lang="en" sz="1000">
                <a:solidFill>
                  <a:schemeClr val="dk1"/>
                </a:solidFill>
                <a:latin typeface="Didact Gothic"/>
                <a:ea typeface="Didact Gothic"/>
                <a:cs typeface="Didact Gothic"/>
                <a:sym typeface="Didact Gothic"/>
              </a:rPr>
              <a:t>, infographics &amp; images by </a:t>
            </a:r>
            <a:r>
              <a:rPr b="1" lang="en" sz="1000">
                <a:solidFill>
                  <a:schemeClr val="dk1"/>
                </a:solidFill>
                <a:uFill>
                  <a:noFill/>
                </a:uFill>
                <a:latin typeface="Didact Gothic"/>
                <a:ea typeface="Didact Gothic"/>
                <a:cs typeface="Didact Gothic"/>
                <a:sym typeface="Didact Gothic"/>
                <a:hlinkClick r:id="rId5">
                  <a:extLst>
                    <a:ext uri="{A12FA001-AC4F-418D-AE19-62706E023703}">
                      <ahyp:hlinkClr val="tx"/>
                    </a:ext>
                  </a:extLst>
                </a:hlinkClick>
              </a:rPr>
              <a:t>Freepik</a:t>
            </a:r>
            <a:r>
              <a:rPr lang="en" sz="1000">
                <a:solidFill>
                  <a:schemeClr val="dk1"/>
                </a:solidFill>
                <a:latin typeface="Didact Gothic"/>
                <a:ea typeface="Didact Gothic"/>
                <a:cs typeface="Didact Gothic"/>
                <a:sym typeface="Didact Gothic"/>
              </a:rPr>
              <a:t> </a:t>
            </a:r>
            <a:endParaRPr b="1" sz="1000">
              <a:solidFill>
                <a:schemeClr val="dk1"/>
              </a:solidFill>
              <a:latin typeface="Didact Gothic"/>
              <a:ea typeface="Didact Gothic"/>
              <a:cs typeface="Didact Gothic"/>
              <a:sym typeface="Didact Gothic"/>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178" name="Shape 178"/>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5_1">
    <p:spTree>
      <p:nvGrpSpPr>
        <p:cNvPr id="179" name="Shape 179"/>
        <p:cNvGrpSpPr/>
        <p:nvPr/>
      </p:nvGrpSpPr>
      <p:grpSpPr>
        <a:xfrm>
          <a:off x="0" y="0"/>
          <a:ext cx="0" cy="0"/>
          <a:chOff x="0" y="0"/>
          <a:chExt cx="0" cy="0"/>
        </a:xfrm>
      </p:grpSpPr>
      <p:pic>
        <p:nvPicPr>
          <p:cNvPr id="180" name="Google Shape;180;p30"/>
          <p:cNvPicPr preferRelativeResize="0"/>
          <p:nvPr/>
        </p:nvPicPr>
        <p:blipFill rotWithShape="1">
          <a:blip r:embed="rId2">
            <a:alphaModFix/>
          </a:blip>
          <a:srcRect b="0" l="59" r="59" t="0"/>
          <a:stretch/>
        </p:blipFill>
        <p:spPr>
          <a:xfrm>
            <a:off x="0" y="572"/>
            <a:ext cx="9144001" cy="5142357"/>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pic>
        <p:nvPicPr>
          <p:cNvPr id="18" name="Google Shape;18;p4"/>
          <p:cNvPicPr preferRelativeResize="0"/>
          <p:nvPr/>
        </p:nvPicPr>
        <p:blipFill rotWithShape="1">
          <a:blip r:embed="rId2">
            <a:alphaModFix/>
          </a:blip>
          <a:srcRect b="0" l="0" r="0" t="0"/>
          <a:stretch/>
        </p:blipFill>
        <p:spPr>
          <a:xfrm>
            <a:off x="0" y="572"/>
            <a:ext cx="9144001" cy="5142357"/>
          </a:xfrm>
          <a:prstGeom prst="rect">
            <a:avLst/>
          </a:prstGeom>
          <a:noFill/>
          <a:ln>
            <a:noFill/>
          </a:ln>
        </p:spPr>
      </p:pic>
      <p:sp>
        <p:nvSpPr>
          <p:cNvPr id="19" name="Google Shape;19;p4"/>
          <p:cNvSpPr txBox="1"/>
          <p:nvPr>
            <p:ph idx="1" type="body"/>
          </p:nvPr>
        </p:nvSpPr>
        <p:spPr>
          <a:xfrm>
            <a:off x="700800" y="1281725"/>
            <a:ext cx="6823800" cy="3284700"/>
          </a:xfrm>
          <a:prstGeom prst="rect">
            <a:avLst/>
          </a:prstGeom>
        </p:spPr>
        <p:txBody>
          <a:bodyPr anchorCtr="0" anchor="t" bIns="91425" lIns="91425" spcFirstLastPara="1" rIns="91425" wrap="square" tIns="91425">
            <a:noAutofit/>
          </a:bodyPr>
          <a:lstStyle>
            <a:lvl1pPr indent="-298450" lvl="0" marL="457200">
              <a:lnSpc>
                <a:spcPct val="100000"/>
              </a:lnSpc>
              <a:spcBef>
                <a:spcPts val="0"/>
              </a:spcBef>
              <a:spcAft>
                <a:spcPts val="0"/>
              </a:spcAft>
              <a:buSzPts val="1100"/>
              <a:buChar char="●"/>
              <a:defRPr b="0" sz="1150"/>
            </a:lvl1pPr>
            <a:lvl2pPr indent="-317500" lvl="1" marL="914400">
              <a:spcBef>
                <a:spcPts val="0"/>
              </a:spcBef>
              <a:spcAft>
                <a:spcPts val="0"/>
              </a:spcAft>
              <a:buSzPts val="1400"/>
              <a:buFont typeface="Muli"/>
              <a:buChar char="○"/>
              <a:defRPr/>
            </a:lvl2pPr>
            <a:lvl3pPr indent="-317500" lvl="2" marL="1371600">
              <a:spcBef>
                <a:spcPts val="1600"/>
              </a:spcBef>
              <a:spcAft>
                <a:spcPts val="0"/>
              </a:spcAft>
              <a:buSzPts val="1400"/>
              <a:buFont typeface="Muli"/>
              <a:buChar char="■"/>
              <a:defRPr/>
            </a:lvl3pPr>
            <a:lvl4pPr indent="-317500" lvl="3" marL="1828800">
              <a:spcBef>
                <a:spcPts val="1600"/>
              </a:spcBef>
              <a:spcAft>
                <a:spcPts val="0"/>
              </a:spcAft>
              <a:buSzPts val="1400"/>
              <a:buFont typeface="Muli"/>
              <a:buChar char="●"/>
              <a:defRPr/>
            </a:lvl4pPr>
            <a:lvl5pPr indent="-317500" lvl="4" marL="2286000">
              <a:spcBef>
                <a:spcPts val="1600"/>
              </a:spcBef>
              <a:spcAft>
                <a:spcPts val="0"/>
              </a:spcAft>
              <a:buSzPts val="1400"/>
              <a:buFont typeface="Muli"/>
              <a:buChar char="○"/>
              <a:defRPr/>
            </a:lvl5pPr>
            <a:lvl6pPr indent="-317500" lvl="5" marL="2743200">
              <a:spcBef>
                <a:spcPts val="1600"/>
              </a:spcBef>
              <a:spcAft>
                <a:spcPts val="0"/>
              </a:spcAft>
              <a:buSzPts val="1400"/>
              <a:buFont typeface="Muli"/>
              <a:buChar char="■"/>
              <a:defRPr/>
            </a:lvl6pPr>
            <a:lvl7pPr indent="-317500" lvl="6" marL="3200400">
              <a:spcBef>
                <a:spcPts val="1600"/>
              </a:spcBef>
              <a:spcAft>
                <a:spcPts val="0"/>
              </a:spcAft>
              <a:buSzPts val="1400"/>
              <a:buFont typeface="Muli"/>
              <a:buChar char="●"/>
              <a:defRPr/>
            </a:lvl7pPr>
            <a:lvl8pPr indent="-317500" lvl="7" marL="3657600">
              <a:spcBef>
                <a:spcPts val="1600"/>
              </a:spcBef>
              <a:spcAft>
                <a:spcPts val="0"/>
              </a:spcAft>
              <a:buSzPts val="1400"/>
              <a:buFont typeface="Muli"/>
              <a:buChar char="○"/>
              <a:defRPr/>
            </a:lvl8pPr>
            <a:lvl9pPr indent="-317500" lvl="8" marL="4114800">
              <a:spcBef>
                <a:spcPts val="1600"/>
              </a:spcBef>
              <a:spcAft>
                <a:spcPts val="1600"/>
              </a:spcAft>
              <a:buSzPts val="1400"/>
              <a:buFont typeface="Muli"/>
              <a:buChar char="■"/>
              <a:defRPr/>
            </a:lvl9pPr>
          </a:lstStyle>
          <a:p/>
        </p:txBody>
      </p:sp>
      <p:sp>
        <p:nvSpPr>
          <p:cNvPr id="20" name="Google Shape;20;p4"/>
          <p:cNvSpPr txBox="1"/>
          <p:nvPr>
            <p:ph type="title"/>
          </p:nvPr>
        </p:nvSpPr>
        <p:spPr>
          <a:xfrm>
            <a:off x="700800" y="491825"/>
            <a:ext cx="7742400" cy="656400"/>
          </a:xfrm>
          <a:prstGeom prst="rect">
            <a:avLst/>
          </a:prstGeom>
        </p:spPr>
        <p:txBody>
          <a:bodyPr anchorCtr="0" anchor="t" bIns="91425" lIns="91425" spcFirstLastPara="1" rIns="91425" wrap="square" tIns="91425">
            <a:noAutofit/>
          </a:bodyPr>
          <a:lstStyle>
            <a:lvl1pPr lvl="0">
              <a:spcBef>
                <a:spcPts val="0"/>
              </a:spcBef>
              <a:spcAft>
                <a:spcPts val="0"/>
              </a:spcAft>
              <a:buSzPts val="3300"/>
              <a:buNone/>
              <a:defRPr b="0"/>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nvSpPr>
        <p:spPr>
          <a:xfrm>
            <a:off x="-295875" y="3054825"/>
            <a:ext cx="2159700" cy="5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5_1_1">
    <p:spTree>
      <p:nvGrpSpPr>
        <p:cNvPr id="181" name="Shape 181"/>
        <p:cNvGrpSpPr/>
        <p:nvPr/>
      </p:nvGrpSpPr>
      <p:grpSpPr>
        <a:xfrm>
          <a:off x="0" y="0"/>
          <a:ext cx="0" cy="0"/>
          <a:chOff x="0" y="0"/>
          <a:chExt cx="0" cy="0"/>
        </a:xfrm>
      </p:grpSpPr>
      <p:pic>
        <p:nvPicPr>
          <p:cNvPr id="182" name="Google Shape;182;p31"/>
          <p:cNvPicPr preferRelativeResize="0"/>
          <p:nvPr/>
        </p:nvPicPr>
        <p:blipFill rotWithShape="1">
          <a:blip r:embed="rId2">
            <a:alphaModFix/>
          </a:blip>
          <a:srcRect b="0" l="0" r="0" t="0"/>
          <a:stretch/>
        </p:blipFill>
        <p:spPr>
          <a:xfrm>
            <a:off x="0" y="3622"/>
            <a:ext cx="9144001" cy="5136257"/>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5_1_1_1">
    <p:spTree>
      <p:nvGrpSpPr>
        <p:cNvPr id="183" name="Shape 183"/>
        <p:cNvGrpSpPr/>
        <p:nvPr/>
      </p:nvGrpSpPr>
      <p:grpSpPr>
        <a:xfrm>
          <a:off x="0" y="0"/>
          <a:ext cx="0" cy="0"/>
          <a:chOff x="0" y="0"/>
          <a:chExt cx="0" cy="0"/>
        </a:xfrm>
      </p:grpSpPr>
      <p:pic>
        <p:nvPicPr>
          <p:cNvPr id="184" name="Google Shape;184;p32"/>
          <p:cNvPicPr preferRelativeResize="0"/>
          <p:nvPr/>
        </p:nvPicPr>
        <p:blipFill rotWithShape="1">
          <a:blip r:embed="rId2">
            <a:alphaModFix/>
          </a:blip>
          <a:srcRect b="59" l="0" r="0" t="59"/>
          <a:stretch/>
        </p:blipFill>
        <p:spPr>
          <a:xfrm>
            <a:off x="0" y="3622"/>
            <a:ext cx="9144001" cy="513625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pic>
        <p:nvPicPr>
          <p:cNvPr id="23" name="Google Shape;23;p5"/>
          <p:cNvPicPr preferRelativeResize="0"/>
          <p:nvPr/>
        </p:nvPicPr>
        <p:blipFill rotWithShape="1">
          <a:blip r:embed="rId2">
            <a:alphaModFix/>
          </a:blip>
          <a:srcRect b="0" l="0" r="0" t="0"/>
          <a:stretch/>
        </p:blipFill>
        <p:spPr>
          <a:xfrm>
            <a:off x="0" y="572"/>
            <a:ext cx="9144001" cy="5142357"/>
          </a:xfrm>
          <a:prstGeom prst="rect">
            <a:avLst/>
          </a:prstGeom>
          <a:noFill/>
          <a:ln>
            <a:noFill/>
          </a:ln>
        </p:spPr>
      </p:pic>
      <p:sp>
        <p:nvSpPr>
          <p:cNvPr id="24" name="Google Shape;24;p5"/>
          <p:cNvSpPr txBox="1"/>
          <p:nvPr>
            <p:ph type="title"/>
          </p:nvPr>
        </p:nvSpPr>
        <p:spPr>
          <a:xfrm>
            <a:off x="1596700" y="3055622"/>
            <a:ext cx="2742600" cy="558900"/>
          </a:xfrm>
          <a:prstGeom prst="rect">
            <a:avLst/>
          </a:prstGeom>
        </p:spPr>
        <p:txBody>
          <a:bodyPr anchorCtr="0" anchor="t" bIns="91425" lIns="91425" spcFirstLastPara="1" rIns="91425" wrap="square" tIns="91425">
            <a:noAutofit/>
          </a:bodyPr>
          <a:lstStyle>
            <a:lvl1pPr lvl="0" algn="ctr">
              <a:spcBef>
                <a:spcPts val="0"/>
              </a:spcBef>
              <a:spcAft>
                <a:spcPts val="0"/>
              </a:spcAft>
              <a:buSzPts val="3300"/>
              <a:buNone/>
              <a:defRPr b="0" sz="2300">
                <a:solidFill>
                  <a:schemeClr val="accent2"/>
                </a:solidFill>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2" type="title"/>
          </p:nvPr>
        </p:nvSpPr>
        <p:spPr>
          <a:xfrm>
            <a:off x="4804747" y="3055622"/>
            <a:ext cx="2742600" cy="55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300"/>
              <a:buNone/>
              <a:defRPr b="0" sz="2300">
                <a:solidFill>
                  <a:schemeClr val="accent2"/>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6" name="Google Shape;26;p5"/>
          <p:cNvSpPr txBox="1"/>
          <p:nvPr>
            <p:ph idx="1" type="subTitle"/>
          </p:nvPr>
        </p:nvSpPr>
        <p:spPr>
          <a:xfrm>
            <a:off x="4923247" y="3543247"/>
            <a:ext cx="2505600" cy="101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7" name="Google Shape;27;p5"/>
          <p:cNvSpPr txBox="1"/>
          <p:nvPr>
            <p:ph idx="3" type="subTitle"/>
          </p:nvPr>
        </p:nvSpPr>
        <p:spPr>
          <a:xfrm>
            <a:off x="1715375" y="3543247"/>
            <a:ext cx="2505600" cy="101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160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8" name="Google Shape;28;p5"/>
          <p:cNvSpPr txBox="1"/>
          <p:nvPr>
            <p:ph idx="4" type="title"/>
          </p:nvPr>
        </p:nvSpPr>
        <p:spPr>
          <a:xfrm>
            <a:off x="700800" y="491825"/>
            <a:ext cx="7742400" cy="656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pic>
        <p:nvPicPr>
          <p:cNvPr id="30" name="Google Shape;30;p6"/>
          <p:cNvPicPr preferRelativeResize="0"/>
          <p:nvPr/>
        </p:nvPicPr>
        <p:blipFill rotWithShape="1">
          <a:blip r:embed="rId2">
            <a:alphaModFix/>
          </a:blip>
          <a:srcRect b="19" l="0" r="0" t="29"/>
          <a:stretch/>
        </p:blipFill>
        <p:spPr>
          <a:xfrm>
            <a:off x="0" y="3622"/>
            <a:ext cx="9144000" cy="5136258"/>
          </a:xfrm>
          <a:prstGeom prst="rect">
            <a:avLst/>
          </a:prstGeom>
          <a:noFill/>
          <a:ln>
            <a:noFill/>
          </a:ln>
        </p:spPr>
      </p:pic>
      <p:sp>
        <p:nvSpPr>
          <p:cNvPr id="31" name="Google Shape;31;p6"/>
          <p:cNvSpPr txBox="1"/>
          <p:nvPr>
            <p:ph type="title"/>
          </p:nvPr>
        </p:nvSpPr>
        <p:spPr>
          <a:xfrm>
            <a:off x="700800" y="491825"/>
            <a:ext cx="7742400" cy="656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300"/>
              <a:buNone/>
              <a:defRPr b="0"/>
            </a:lvl1pPr>
            <a:lvl2pPr lvl="1" rtl="0" algn="ctr">
              <a:spcBef>
                <a:spcPts val="0"/>
              </a:spcBef>
              <a:spcAft>
                <a:spcPts val="0"/>
              </a:spcAft>
              <a:buSzPts val="3200"/>
              <a:buNone/>
              <a:defRPr/>
            </a:lvl2pPr>
            <a:lvl3pPr lvl="2" rtl="0" algn="ctr">
              <a:spcBef>
                <a:spcPts val="0"/>
              </a:spcBef>
              <a:spcAft>
                <a:spcPts val="0"/>
              </a:spcAft>
              <a:buSzPts val="3200"/>
              <a:buNone/>
              <a:defRPr/>
            </a:lvl3pPr>
            <a:lvl4pPr lvl="3" rtl="0" algn="ctr">
              <a:spcBef>
                <a:spcPts val="0"/>
              </a:spcBef>
              <a:spcAft>
                <a:spcPts val="0"/>
              </a:spcAft>
              <a:buSzPts val="3200"/>
              <a:buNone/>
              <a:defRPr/>
            </a:lvl4pPr>
            <a:lvl5pPr lvl="4" rtl="0" algn="ctr">
              <a:spcBef>
                <a:spcPts val="0"/>
              </a:spcBef>
              <a:spcAft>
                <a:spcPts val="0"/>
              </a:spcAft>
              <a:buSzPts val="3200"/>
              <a:buNone/>
              <a:defRPr/>
            </a:lvl5pPr>
            <a:lvl6pPr lvl="5" rtl="0" algn="ctr">
              <a:spcBef>
                <a:spcPts val="0"/>
              </a:spcBef>
              <a:spcAft>
                <a:spcPts val="0"/>
              </a:spcAft>
              <a:buSzPts val="3200"/>
              <a:buNone/>
              <a:defRPr/>
            </a:lvl6pPr>
            <a:lvl7pPr lvl="6" rtl="0" algn="ctr">
              <a:spcBef>
                <a:spcPts val="0"/>
              </a:spcBef>
              <a:spcAft>
                <a:spcPts val="0"/>
              </a:spcAft>
              <a:buSzPts val="3200"/>
              <a:buNone/>
              <a:defRPr/>
            </a:lvl7pPr>
            <a:lvl8pPr lvl="7" rtl="0" algn="ctr">
              <a:spcBef>
                <a:spcPts val="0"/>
              </a:spcBef>
              <a:spcAft>
                <a:spcPts val="0"/>
              </a:spcAft>
              <a:buSzPts val="3200"/>
              <a:buNone/>
              <a:defRPr/>
            </a:lvl8pPr>
            <a:lvl9pPr lvl="8" rtl="0" algn="ctr">
              <a:spcBef>
                <a:spcPts val="0"/>
              </a:spcBef>
              <a:spcAft>
                <a:spcPts val="0"/>
              </a:spcAft>
              <a:buSzPts val="32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pic>
        <p:nvPicPr>
          <p:cNvPr id="33" name="Google Shape;33;p7"/>
          <p:cNvPicPr preferRelativeResize="0"/>
          <p:nvPr/>
        </p:nvPicPr>
        <p:blipFill rotWithShape="1">
          <a:blip r:embed="rId2">
            <a:alphaModFix/>
          </a:blip>
          <a:srcRect b="0" l="0" r="0" t="0"/>
          <a:stretch/>
        </p:blipFill>
        <p:spPr>
          <a:xfrm flipH="1">
            <a:off x="0" y="572"/>
            <a:ext cx="9144001" cy="5142357"/>
          </a:xfrm>
          <a:prstGeom prst="rect">
            <a:avLst/>
          </a:prstGeom>
          <a:noFill/>
          <a:ln>
            <a:noFill/>
          </a:ln>
        </p:spPr>
      </p:pic>
      <p:sp>
        <p:nvSpPr>
          <p:cNvPr id="34" name="Google Shape;34;p7"/>
          <p:cNvSpPr txBox="1"/>
          <p:nvPr>
            <p:ph type="title"/>
          </p:nvPr>
        </p:nvSpPr>
        <p:spPr>
          <a:xfrm>
            <a:off x="5044200" y="1165900"/>
            <a:ext cx="2934300" cy="650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5" name="Google Shape;35;p7"/>
          <p:cNvSpPr txBox="1"/>
          <p:nvPr>
            <p:ph idx="1" type="body"/>
          </p:nvPr>
        </p:nvSpPr>
        <p:spPr>
          <a:xfrm>
            <a:off x="5044200" y="1815900"/>
            <a:ext cx="2934300" cy="2149500"/>
          </a:xfrm>
          <a:prstGeom prst="rect">
            <a:avLst/>
          </a:prstGeom>
        </p:spPr>
        <p:txBody>
          <a:bodyPr anchorCtr="0" anchor="t" bIns="91425" lIns="91425" spcFirstLastPara="1" rIns="91425" wrap="square" tIns="91425">
            <a:noAutofit/>
          </a:bodyPr>
          <a:lstStyle>
            <a:lvl1pPr indent="-330200" lvl="0" marL="457200" algn="ctr">
              <a:lnSpc>
                <a:spcPct val="100000"/>
              </a:lnSpc>
              <a:spcBef>
                <a:spcPts val="0"/>
              </a:spcBef>
              <a:spcAft>
                <a:spcPts val="0"/>
              </a:spcAft>
              <a:buSzPts val="1600"/>
              <a:buChar char="●"/>
              <a:defRPr b="0"/>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pic>
        <p:nvPicPr>
          <p:cNvPr id="37" name="Google Shape;37;p8"/>
          <p:cNvPicPr preferRelativeResize="0"/>
          <p:nvPr/>
        </p:nvPicPr>
        <p:blipFill rotWithShape="1">
          <a:blip r:embed="rId2">
            <a:alphaModFix/>
          </a:blip>
          <a:srcRect b="0" l="59" r="59" t="0"/>
          <a:stretch/>
        </p:blipFill>
        <p:spPr>
          <a:xfrm>
            <a:off x="0" y="572"/>
            <a:ext cx="9144001" cy="5142357"/>
          </a:xfrm>
          <a:prstGeom prst="rect">
            <a:avLst/>
          </a:prstGeom>
          <a:noFill/>
          <a:ln>
            <a:noFill/>
          </a:ln>
        </p:spPr>
      </p:pic>
      <p:sp>
        <p:nvSpPr>
          <p:cNvPr id="38" name="Google Shape;38;p8"/>
          <p:cNvSpPr txBox="1"/>
          <p:nvPr>
            <p:ph type="title"/>
          </p:nvPr>
        </p:nvSpPr>
        <p:spPr>
          <a:xfrm>
            <a:off x="1874200" y="1271850"/>
            <a:ext cx="5395500" cy="2599800"/>
          </a:xfrm>
          <a:prstGeom prst="rect">
            <a:avLst/>
          </a:prstGeom>
          <a:noFill/>
        </p:spPr>
        <p:txBody>
          <a:bodyPr anchorCtr="0" anchor="ctr" bIns="91425" lIns="91425" spcFirstLastPara="1" rIns="91425" wrap="square" tIns="91425">
            <a:noAutofit/>
          </a:bodyPr>
          <a:lstStyle>
            <a:lvl1pPr lvl="0" rtl="0" algn="ctr">
              <a:lnSpc>
                <a:spcPct val="90000"/>
              </a:lnSpc>
              <a:spcBef>
                <a:spcPts val="0"/>
              </a:spcBef>
              <a:spcAft>
                <a:spcPts val="0"/>
              </a:spcAft>
              <a:buNone/>
              <a:defRPr b="0" sz="8000"/>
            </a:lvl1pPr>
            <a:lvl2pPr lvl="1" rtl="0" algn="ctr">
              <a:lnSpc>
                <a:spcPct val="90000"/>
              </a:lnSpc>
              <a:spcBef>
                <a:spcPts val="0"/>
              </a:spcBef>
              <a:spcAft>
                <a:spcPts val="0"/>
              </a:spcAft>
              <a:buNone/>
              <a:defRPr b="0" sz="8000"/>
            </a:lvl2pPr>
            <a:lvl3pPr lvl="2" rtl="0" algn="ctr">
              <a:lnSpc>
                <a:spcPct val="90000"/>
              </a:lnSpc>
              <a:spcBef>
                <a:spcPts val="0"/>
              </a:spcBef>
              <a:spcAft>
                <a:spcPts val="0"/>
              </a:spcAft>
              <a:buNone/>
              <a:defRPr b="0" sz="8000"/>
            </a:lvl3pPr>
            <a:lvl4pPr lvl="3" rtl="0" algn="ctr">
              <a:lnSpc>
                <a:spcPct val="90000"/>
              </a:lnSpc>
              <a:spcBef>
                <a:spcPts val="0"/>
              </a:spcBef>
              <a:spcAft>
                <a:spcPts val="0"/>
              </a:spcAft>
              <a:buNone/>
              <a:defRPr b="0" sz="8000"/>
            </a:lvl4pPr>
            <a:lvl5pPr lvl="4" rtl="0" algn="ctr">
              <a:lnSpc>
                <a:spcPct val="90000"/>
              </a:lnSpc>
              <a:spcBef>
                <a:spcPts val="0"/>
              </a:spcBef>
              <a:spcAft>
                <a:spcPts val="0"/>
              </a:spcAft>
              <a:buNone/>
              <a:defRPr b="0" sz="8000"/>
            </a:lvl5pPr>
            <a:lvl6pPr lvl="5" rtl="0" algn="ctr">
              <a:lnSpc>
                <a:spcPct val="90000"/>
              </a:lnSpc>
              <a:spcBef>
                <a:spcPts val="0"/>
              </a:spcBef>
              <a:spcAft>
                <a:spcPts val="0"/>
              </a:spcAft>
              <a:buNone/>
              <a:defRPr b="0" sz="8000"/>
            </a:lvl6pPr>
            <a:lvl7pPr lvl="6" rtl="0" algn="ctr">
              <a:lnSpc>
                <a:spcPct val="90000"/>
              </a:lnSpc>
              <a:spcBef>
                <a:spcPts val="0"/>
              </a:spcBef>
              <a:spcAft>
                <a:spcPts val="0"/>
              </a:spcAft>
              <a:buNone/>
              <a:defRPr b="0" sz="8000"/>
            </a:lvl7pPr>
            <a:lvl8pPr lvl="7" rtl="0" algn="ctr">
              <a:lnSpc>
                <a:spcPct val="90000"/>
              </a:lnSpc>
              <a:spcBef>
                <a:spcPts val="0"/>
              </a:spcBef>
              <a:spcAft>
                <a:spcPts val="0"/>
              </a:spcAft>
              <a:buNone/>
              <a:defRPr b="0" sz="8000"/>
            </a:lvl8pPr>
            <a:lvl9pPr lvl="8" rtl="0" algn="ctr">
              <a:lnSpc>
                <a:spcPct val="90000"/>
              </a:lnSpc>
              <a:spcBef>
                <a:spcPts val="0"/>
              </a:spcBef>
              <a:spcAft>
                <a:spcPts val="0"/>
              </a:spcAft>
              <a:buNone/>
              <a:defRPr b="0" sz="8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pic>
        <p:nvPicPr>
          <p:cNvPr id="40" name="Google Shape;40;p9"/>
          <p:cNvPicPr preferRelativeResize="0"/>
          <p:nvPr/>
        </p:nvPicPr>
        <p:blipFill rotWithShape="1">
          <a:blip r:embed="rId2">
            <a:alphaModFix/>
          </a:blip>
          <a:srcRect b="0" l="89" r="99" t="0"/>
          <a:stretch/>
        </p:blipFill>
        <p:spPr>
          <a:xfrm>
            <a:off x="0" y="572"/>
            <a:ext cx="9144000" cy="5142357"/>
          </a:xfrm>
          <a:prstGeom prst="rect">
            <a:avLst/>
          </a:prstGeom>
          <a:noFill/>
          <a:ln>
            <a:noFill/>
          </a:ln>
        </p:spPr>
      </p:pic>
      <p:sp>
        <p:nvSpPr>
          <p:cNvPr id="41" name="Google Shape;41;p9"/>
          <p:cNvSpPr txBox="1"/>
          <p:nvPr>
            <p:ph type="title"/>
          </p:nvPr>
        </p:nvSpPr>
        <p:spPr>
          <a:xfrm>
            <a:off x="700800" y="1102150"/>
            <a:ext cx="3871200" cy="7722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b="0" sz="4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9"/>
          <p:cNvSpPr txBox="1"/>
          <p:nvPr>
            <p:ph idx="1" type="subTitle"/>
          </p:nvPr>
        </p:nvSpPr>
        <p:spPr>
          <a:xfrm>
            <a:off x="700800" y="1874425"/>
            <a:ext cx="3871200" cy="149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2"/>
        </a:solidFill>
      </p:bgPr>
    </p:bg>
    <p:spTree>
      <p:nvGrpSpPr>
        <p:cNvPr id="43" name="Shape 43"/>
        <p:cNvGrpSpPr/>
        <p:nvPr/>
      </p:nvGrpSpPr>
      <p:grpSpPr>
        <a:xfrm>
          <a:off x="0" y="0"/>
          <a:ext cx="0" cy="0"/>
          <a:chOff x="0" y="0"/>
          <a:chExt cx="0" cy="0"/>
        </a:xfrm>
      </p:grpSpPr>
      <p:sp>
        <p:nvSpPr>
          <p:cNvPr id="44" name="Google Shape;44;p10"/>
          <p:cNvSpPr txBox="1"/>
          <p:nvPr>
            <p:ph type="title"/>
          </p:nvPr>
        </p:nvSpPr>
        <p:spPr>
          <a:xfrm>
            <a:off x="700800" y="696095"/>
            <a:ext cx="2214000" cy="1864800"/>
          </a:xfrm>
          <a:prstGeom prst="rect">
            <a:avLst/>
          </a:prstGeom>
          <a:noFill/>
        </p:spPr>
        <p:txBody>
          <a:bodyPr anchorCtr="0" anchor="ctr" bIns="91425" lIns="91425" spcFirstLastPara="1" rIns="91425" wrap="square" tIns="91425">
            <a:noAutofit/>
          </a:bodyPr>
          <a:lstStyle>
            <a:lvl1pPr lvl="0" rtl="0">
              <a:spcBef>
                <a:spcPts val="0"/>
              </a:spcBef>
              <a:spcAft>
                <a:spcPts val="0"/>
              </a:spcAft>
              <a:buNone/>
              <a:defRPr b="0"/>
            </a:lvl1pPr>
            <a:lvl2pPr lvl="1" rtl="0">
              <a:spcBef>
                <a:spcPts val="0"/>
              </a:spcBef>
              <a:spcAft>
                <a:spcPts val="0"/>
              </a:spcAft>
              <a:buNone/>
              <a:defRPr b="0"/>
            </a:lvl2pPr>
            <a:lvl3pPr lvl="2" rtl="0">
              <a:spcBef>
                <a:spcPts val="0"/>
              </a:spcBef>
              <a:spcAft>
                <a:spcPts val="0"/>
              </a:spcAft>
              <a:buNone/>
              <a:defRPr b="0"/>
            </a:lvl3pPr>
            <a:lvl4pPr lvl="3" rtl="0">
              <a:spcBef>
                <a:spcPts val="0"/>
              </a:spcBef>
              <a:spcAft>
                <a:spcPts val="0"/>
              </a:spcAft>
              <a:buNone/>
              <a:defRPr b="0"/>
            </a:lvl4pPr>
            <a:lvl5pPr lvl="4" rtl="0">
              <a:spcBef>
                <a:spcPts val="0"/>
              </a:spcBef>
              <a:spcAft>
                <a:spcPts val="0"/>
              </a:spcAft>
              <a:buNone/>
              <a:defRPr b="0"/>
            </a:lvl5pPr>
            <a:lvl6pPr lvl="5" rtl="0">
              <a:spcBef>
                <a:spcPts val="0"/>
              </a:spcBef>
              <a:spcAft>
                <a:spcPts val="0"/>
              </a:spcAft>
              <a:buNone/>
              <a:defRPr b="0"/>
            </a:lvl6pPr>
            <a:lvl7pPr lvl="6" rtl="0">
              <a:spcBef>
                <a:spcPts val="0"/>
              </a:spcBef>
              <a:spcAft>
                <a:spcPts val="0"/>
              </a:spcAft>
              <a:buNone/>
              <a:defRPr b="0"/>
            </a:lvl7pPr>
            <a:lvl8pPr lvl="7" rtl="0">
              <a:spcBef>
                <a:spcPts val="0"/>
              </a:spcBef>
              <a:spcAft>
                <a:spcPts val="0"/>
              </a:spcAft>
              <a:buNone/>
              <a:defRPr b="0"/>
            </a:lvl8pPr>
            <a:lvl9pPr lvl="8" rtl="0">
              <a:spcBef>
                <a:spcPts val="0"/>
              </a:spcBef>
              <a:spcAft>
                <a:spcPts val="0"/>
              </a:spcAft>
              <a:buNone/>
              <a:defRPr b="0"/>
            </a:lvl9pPr>
          </a:lstStyle>
          <a:p/>
        </p:txBody>
      </p:sp>
      <p:grpSp>
        <p:nvGrpSpPr>
          <p:cNvPr id="45" name="Google Shape;45;p10"/>
          <p:cNvGrpSpPr/>
          <p:nvPr/>
        </p:nvGrpSpPr>
        <p:grpSpPr>
          <a:xfrm rot="-314594">
            <a:off x="697904" y="3638848"/>
            <a:ext cx="5417927" cy="4501663"/>
            <a:chOff x="-3" y="3778988"/>
            <a:chExt cx="4902105" cy="4073075"/>
          </a:xfrm>
        </p:grpSpPr>
        <p:sp>
          <p:nvSpPr>
            <p:cNvPr id="46" name="Google Shape;46;p10"/>
            <p:cNvSpPr/>
            <p:nvPr/>
          </p:nvSpPr>
          <p:spPr>
            <a:xfrm flipH="1" rot="10800000">
              <a:off x="-3" y="3778988"/>
              <a:ext cx="4902105" cy="4073075"/>
            </a:xfrm>
            <a:custGeom>
              <a:rect b="b" l="l" r="r" t="t"/>
              <a:pathLst>
                <a:path extrusionOk="0" h="162923" w="175624">
                  <a:moveTo>
                    <a:pt x="0" y="1462"/>
                  </a:moveTo>
                  <a:lnTo>
                    <a:pt x="0" y="115835"/>
                  </a:lnTo>
                  <a:lnTo>
                    <a:pt x="81560" y="162923"/>
                  </a:lnTo>
                  <a:lnTo>
                    <a:pt x="175624" y="0"/>
                  </a:lnTo>
                  <a:close/>
                </a:path>
              </a:pathLst>
            </a:custGeom>
            <a:gradFill>
              <a:gsLst>
                <a:gs pos="0">
                  <a:schemeClr val="lt1"/>
                </a:gs>
                <a:gs pos="100000">
                  <a:schemeClr val="dk2"/>
                </a:gs>
              </a:gsLst>
              <a:lin ang="5400700" scaled="0"/>
            </a:gradFill>
            <a:ln cap="flat" cmpd="sng" w="38100">
              <a:solidFill>
                <a:schemeClr val="accent2"/>
              </a:solidFill>
              <a:prstDash val="solid"/>
              <a:round/>
              <a:headEnd len="med" w="med" type="none"/>
              <a:tailEnd len="med" w="med" type="none"/>
            </a:ln>
          </p:spPr>
        </p:sp>
        <p:sp>
          <p:nvSpPr>
            <p:cNvPr id="47" name="Google Shape;47;p10"/>
            <p:cNvSpPr/>
            <p:nvPr/>
          </p:nvSpPr>
          <p:spPr>
            <a:xfrm flipH="1" rot="-1634205">
              <a:off x="825795" y="4207100"/>
              <a:ext cx="1121555" cy="64135"/>
            </a:xfrm>
            <a:prstGeom prst="ellipse">
              <a:avLst/>
            </a:prstGeom>
            <a:gradFill>
              <a:gsLst>
                <a:gs pos="0">
                  <a:srgbClr val="DED0B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 name="Google Shape;48;p10"/>
          <p:cNvGrpSpPr/>
          <p:nvPr/>
        </p:nvGrpSpPr>
        <p:grpSpPr>
          <a:xfrm rot="899893">
            <a:off x="-1263539" y="-763369"/>
            <a:ext cx="5750159" cy="6398115"/>
            <a:chOff x="-2725550" y="-834739"/>
            <a:chExt cx="5203067" cy="5789374"/>
          </a:xfrm>
        </p:grpSpPr>
        <p:sp>
          <p:nvSpPr>
            <p:cNvPr id="49" name="Google Shape;49;p10"/>
            <p:cNvSpPr/>
            <p:nvPr/>
          </p:nvSpPr>
          <p:spPr>
            <a:xfrm flipH="1" rot="-6300050">
              <a:off x="-2575178" y="23471"/>
              <a:ext cx="4902323" cy="4072953"/>
            </a:xfrm>
            <a:custGeom>
              <a:rect b="b" l="l" r="r" t="t"/>
              <a:pathLst>
                <a:path extrusionOk="0" h="162923" w="175624">
                  <a:moveTo>
                    <a:pt x="0" y="1462"/>
                  </a:moveTo>
                  <a:lnTo>
                    <a:pt x="0" y="115835"/>
                  </a:lnTo>
                  <a:lnTo>
                    <a:pt x="81560" y="162923"/>
                  </a:lnTo>
                  <a:lnTo>
                    <a:pt x="175624" y="0"/>
                  </a:lnTo>
                  <a:close/>
                </a:path>
              </a:pathLst>
            </a:custGeom>
            <a:gradFill>
              <a:gsLst>
                <a:gs pos="0">
                  <a:schemeClr val="lt1"/>
                </a:gs>
                <a:gs pos="100000">
                  <a:schemeClr val="dk2"/>
                </a:gs>
              </a:gsLst>
              <a:lin ang="5400700" scaled="0"/>
            </a:gradFill>
            <a:ln cap="flat" cmpd="sng" w="38100">
              <a:solidFill>
                <a:schemeClr val="accent2"/>
              </a:solidFill>
              <a:prstDash val="solid"/>
              <a:round/>
              <a:headEnd len="med" w="med" type="none"/>
              <a:tailEnd len="med" w="med" type="none"/>
            </a:ln>
          </p:spPr>
        </p:sp>
        <p:sp>
          <p:nvSpPr>
            <p:cNvPr id="50" name="Google Shape;50;p10"/>
            <p:cNvSpPr/>
            <p:nvPr/>
          </p:nvSpPr>
          <p:spPr>
            <a:xfrm flipH="1" rot="7938030">
              <a:off x="38884" y="2655423"/>
              <a:ext cx="1121514" cy="64133"/>
            </a:xfrm>
            <a:prstGeom prst="ellipse">
              <a:avLst/>
            </a:prstGeom>
            <a:gradFill>
              <a:gsLst>
                <a:gs pos="0">
                  <a:srgbClr val="DED0B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0"/>
            <p:cNvSpPr/>
            <p:nvPr/>
          </p:nvSpPr>
          <p:spPr>
            <a:xfrm flipH="1" rot="2876940">
              <a:off x="718010" y="759910"/>
              <a:ext cx="1121542" cy="64154"/>
            </a:xfrm>
            <a:prstGeom prst="ellipse">
              <a:avLst/>
            </a:prstGeom>
            <a:gradFill>
              <a:gsLst>
                <a:gs pos="0">
                  <a:srgbClr val="DED0BB"/>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300"/>
              <a:buFont typeface="DM Serif Display"/>
              <a:buNone/>
              <a:defRPr b="1" sz="3300">
                <a:solidFill>
                  <a:schemeClr val="dk1"/>
                </a:solidFill>
                <a:latin typeface="DM Serif Display"/>
                <a:ea typeface="DM Serif Display"/>
                <a:cs typeface="DM Serif Display"/>
                <a:sym typeface="DM Serif Display"/>
              </a:defRPr>
            </a:lvl1pPr>
            <a:lvl2pPr lvl="1">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2pPr>
            <a:lvl3pPr lvl="2">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3pPr>
            <a:lvl4pPr lvl="3">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4pPr>
            <a:lvl5pPr lvl="4">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5pPr>
            <a:lvl6pPr lvl="5">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6pPr>
            <a:lvl7pPr lvl="6">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7pPr>
            <a:lvl8pPr lvl="7">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8pPr>
            <a:lvl9pPr lvl="8">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9pPr>
          </a:lstStyle>
          <a:p/>
        </p:txBody>
      </p:sp>
      <p:sp>
        <p:nvSpPr>
          <p:cNvPr id="7" name="Google Shape;7;p1"/>
          <p:cNvSpPr txBox="1"/>
          <p:nvPr>
            <p:ph idx="1" type="body"/>
          </p:nvPr>
        </p:nvSpPr>
        <p:spPr>
          <a:xfrm>
            <a:off x="311700" y="1152475"/>
            <a:ext cx="6188100" cy="3416400"/>
          </a:xfrm>
          <a:prstGeom prst="rect">
            <a:avLst/>
          </a:prstGeom>
          <a:noFill/>
          <a:ln>
            <a:noFill/>
          </a:ln>
        </p:spPr>
        <p:txBody>
          <a:bodyPr anchorCtr="0" anchor="t" bIns="91425" lIns="91425" spcFirstLastPara="1" rIns="91425" wrap="square" tIns="91425">
            <a:noAutofit/>
          </a:bodyPr>
          <a:lstStyle>
            <a:lvl1pPr indent="-330200" lvl="0" marL="457200" rtl="0">
              <a:lnSpc>
                <a:spcPct val="115000"/>
              </a:lnSpc>
              <a:spcBef>
                <a:spcPts val="0"/>
              </a:spcBef>
              <a:spcAft>
                <a:spcPts val="0"/>
              </a:spcAft>
              <a:buClr>
                <a:schemeClr val="dk1"/>
              </a:buClr>
              <a:buSzPts val="1600"/>
              <a:buFont typeface="Didact Gothic"/>
              <a:buChar char="●"/>
              <a:defRPr b="1" sz="1600">
                <a:solidFill>
                  <a:schemeClr val="dk1"/>
                </a:solidFill>
                <a:latin typeface="Didact Gothic"/>
                <a:ea typeface="Didact Gothic"/>
                <a:cs typeface="Didact Gothic"/>
                <a:sym typeface="Didact Gothic"/>
              </a:defRPr>
            </a:lvl1pPr>
            <a:lvl2pPr indent="-317500" lvl="1" marL="914400"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rtl="0">
              <a:lnSpc>
                <a:spcPct val="115000"/>
              </a:lnSpc>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9.jpg"/><Relationship Id="rId4" Type="http://schemas.openxmlformats.org/officeDocument/2006/relationships/image" Target="../media/image3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0.png"/><Relationship Id="rId4" Type="http://schemas.openxmlformats.org/officeDocument/2006/relationships/image" Target="../media/image3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6.png"/><Relationship Id="rId4" Type="http://schemas.openxmlformats.org/officeDocument/2006/relationships/image" Target="../media/image4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3.png"/><Relationship Id="rId4" Type="http://schemas.openxmlformats.org/officeDocument/2006/relationships/image" Target="../media/image47.png"/><Relationship Id="rId5" Type="http://schemas.openxmlformats.org/officeDocument/2006/relationships/image" Target="../media/image5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5.png"/><Relationship Id="rId4" Type="http://schemas.openxmlformats.org/officeDocument/2006/relationships/image" Target="../media/image87.png"/><Relationship Id="rId5" Type="http://schemas.openxmlformats.org/officeDocument/2006/relationships/image" Target="../media/image39.png"/><Relationship Id="rId6" Type="http://schemas.openxmlformats.org/officeDocument/2006/relationships/image" Target="../media/image54.png"/><Relationship Id="rId7" Type="http://schemas.openxmlformats.org/officeDocument/2006/relationships/image" Target="../media/image5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3.png"/><Relationship Id="rId4" Type="http://schemas.openxmlformats.org/officeDocument/2006/relationships/image" Target="../media/image51.png"/><Relationship Id="rId5" Type="http://schemas.openxmlformats.org/officeDocument/2006/relationships/image" Target="../media/image6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59.png"/><Relationship Id="rId4" Type="http://schemas.openxmlformats.org/officeDocument/2006/relationships/image" Target="../media/image6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71.png"/><Relationship Id="rId4" Type="http://schemas.openxmlformats.org/officeDocument/2006/relationships/image" Target="../media/image58.png"/><Relationship Id="rId9" Type="http://schemas.openxmlformats.org/officeDocument/2006/relationships/image" Target="../media/image63.png"/><Relationship Id="rId5" Type="http://schemas.openxmlformats.org/officeDocument/2006/relationships/image" Target="../media/image64.png"/><Relationship Id="rId6" Type="http://schemas.openxmlformats.org/officeDocument/2006/relationships/image" Target="../media/image62.png"/><Relationship Id="rId7" Type="http://schemas.openxmlformats.org/officeDocument/2006/relationships/image" Target="../media/image61.png"/><Relationship Id="rId8" Type="http://schemas.openxmlformats.org/officeDocument/2006/relationships/image" Target="../media/image57.png"/><Relationship Id="rId10" Type="http://schemas.openxmlformats.org/officeDocument/2006/relationships/image" Target="../media/image6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6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6.png"/><Relationship Id="rId4" Type="http://schemas.openxmlformats.org/officeDocument/2006/relationships/image" Target="../media/image30.png"/><Relationship Id="rId5" Type="http://schemas.openxmlformats.org/officeDocument/2006/relationships/image" Target="../media/image2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66.png"/><Relationship Id="rId4" Type="http://schemas.openxmlformats.org/officeDocument/2006/relationships/image" Target="../media/image7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6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72.png"/><Relationship Id="rId4" Type="http://schemas.openxmlformats.org/officeDocument/2006/relationships/image" Target="../media/image77.png"/><Relationship Id="rId5" Type="http://schemas.openxmlformats.org/officeDocument/2006/relationships/image" Target="../media/image7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8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s://github.com/mekas/InjuryDetection" TargetMode="External"/><Relationship Id="rId4" Type="http://schemas.openxmlformats.org/officeDocument/2006/relationships/image" Target="../media/image74.jpg"/><Relationship Id="rId5" Type="http://schemas.openxmlformats.org/officeDocument/2006/relationships/image" Target="../media/image78.png"/><Relationship Id="rId6" Type="http://schemas.openxmlformats.org/officeDocument/2006/relationships/image" Target="../media/image75.jpg"/><Relationship Id="rId7" Type="http://schemas.openxmlformats.org/officeDocument/2006/relationships/image" Target="../media/image7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7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8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8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8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8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82.png"/><Relationship Id="rId4" Type="http://schemas.openxmlformats.org/officeDocument/2006/relationships/image" Target="../media/image8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8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8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3.png"/><Relationship Id="rId4" Type="http://schemas.openxmlformats.org/officeDocument/2006/relationships/image" Target="../media/image27.png"/><Relationship Id="rId5" Type="http://schemas.openxmlformats.org/officeDocument/2006/relationships/image" Target="../media/image3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1.png"/><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4.jpg"/><Relationship Id="rId4" Type="http://schemas.openxmlformats.org/officeDocument/2006/relationships/image" Target="../media/image28.jpg"/><Relationship Id="rId5" Type="http://schemas.openxmlformats.org/officeDocument/2006/relationships/image" Target="../media/image35.jpg"/><Relationship Id="rId6" Type="http://schemas.openxmlformats.org/officeDocument/2006/relationships/image" Target="../media/image3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3"/>
          <p:cNvSpPr txBox="1"/>
          <p:nvPr>
            <p:ph type="title"/>
          </p:nvPr>
        </p:nvSpPr>
        <p:spPr>
          <a:xfrm>
            <a:off x="663175" y="867950"/>
            <a:ext cx="7742400" cy="65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Kritik Algoritma Active Contour dalam Lokalisasi Tepi terhadap Kasus Tepi Luka dengan Membandingkan Metode Original dengan Metode yang Ditambahkan Interpolasi</a:t>
            </a:r>
            <a:endParaRPr sz="4500"/>
          </a:p>
        </p:txBody>
      </p:sp>
      <p:sp>
        <p:nvSpPr>
          <p:cNvPr id="190" name="Google Shape;190;p33"/>
          <p:cNvSpPr txBox="1"/>
          <p:nvPr>
            <p:ph idx="1" type="body"/>
          </p:nvPr>
        </p:nvSpPr>
        <p:spPr>
          <a:xfrm>
            <a:off x="710175" y="2009250"/>
            <a:ext cx="6823800" cy="328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9B18E"/>
                </a:solidFill>
              </a:rPr>
              <a:t>Muhamad Rizki - 3145160661</a:t>
            </a:r>
            <a:endParaRPr>
              <a:solidFill>
                <a:srgbClr val="C9B18E"/>
              </a:solidFill>
            </a:endParaRPr>
          </a:p>
          <a:p>
            <a:pPr indent="0" lvl="0" marL="0" rtl="0" algn="l">
              <a:spcBef>
                <a:spcPts val="0"/>
              </a:spcBef>
              <a:spcAft>
                <a:spcPts val="0"/>
              </a:spcAft>
              <a:buNone/>
            </a:pPr>
            <a:r>
              <a:t/>
            </a:r>
            <a:endParaRPr>
              <a:solidFill>
                <a:srgbClr val="C9B18E"/>
              </a:solidFill>
            </a:endParaRPr>
          </a:p>
          <a:p>
            <a:pPr indent="0" lvl="0" marL="0" rtl="0" algn="l">
              <a:spcBef>
                <a:spcPts val="0"/>
              </a:spcBef>
              <a:spcAft>
                <a:spcPts val="0"/>
              </a:spcAft>
              <a:buNone/>
            </a:pPr>
            <a:r>
              <a:t/>
            </a:r>
            <a:endParaRPr>
              <a:solidFill>
                <a:srgbClr val="C9B18E"/>
              </a:solidFill>
            </a:endParaRPr>
          </a:p>
          <a:p>
            <a:pPr indent="0" lvl="0" marL="0" rtl="0" algn="l">
              <a:spcBef>
                <a:spcPts val="0"/>
              </a:spcBef>
              <a:spcAft>
                <a:spcPts val="0"/>
              </a:spcAft>
              <a:buNone/>
            </a:pPr>
            <a:r>
              <a:rPr lang="en">
                <a:solidFill>
                  <a:srgbClr val="C9B18E"/>
                </a:solidFill>
              </a:rPr>
              <a:t>Dibawah bimbingan :</a:t>
            </a:r>
            <a:endParaRPr>
              <a:solidFill>
                <a:srgbClr val="C9B18E"/>
              </a:solidFill>
            </a:endParaRPr>
          </a:p>
          <a:p>
            <a:pPr indent="0" lvl="0" marL="0" rtl="0" algn="l">
              <a:spcBef>
                <a:spcPts val="0"/>
              </a:spcBef>
              <a:spcAft>
                <a:spcPts val="0"/>
              </a:spcAft>
              <a:buNone/>
            </a:pPr>
            <a:r>
              <a:rPr lang="en">
                <a:solidFill>
                  <a:srgbClr val="C9B18E"/>
                </a:solidFill>
              </a:rPr>
              <a:t>Med Irzal, M. Kom.</a:t>
            </a:r>
            <a:endParaRPr>
              <a:solidFill>
                <a:srgbClr val="C9B18E"/>
              </a:solidFill>
            </a:endParaRPr>
          </a:p>
          <a:p>
            <a:pPr indent="0" lvl="0" marL="0" rtl="0" algn="l">
              <a:spcBef>
                <a:spcPts val="0"/>
              </a:spcBef>
              <a:spcAft>
                <a:spcPts val="0"/>
              </a:spcAft>
              <a:buNone/>
            </a:pPr>
            <a:r>
              <a:rPr lang="en">
                <a:solidFill>
                  <a:srgbClr val="C9B18E"/>
                </a:solidFill>
              </a:rPr>
              <a:t>Muhammad Eka suryana M. Kom</a:t>
            </a:r>
            <a:endParaRPr>
              <a:solidFill>
                <a:srgbClr val="C9B18E"/>
              </a:solidFill>
            </a:endParaRPr>
          </a:p>
        </p:txBody>
      </p:sp>
      <p:pic>
        <p:nvPicPr>
          <p:cNvPr id="191" name="Google Shape;191;p33"/>
          <p:cNvPicPr preferRelativeResize="0"/>
          <p:nvPr/>
        </p:nvPicPr>
        <p:blipFill>
          <a:blip r:embed="rId3">
            <a:alphaModFix/>
          </a:blip>
          <a:stretch>
            <a:fillRect/>
          </a:stretch>
        </p:blipFill>
        <p:spPr>
          <a:xfrm>
            <a:off x="8443200" y="202375"/>
            <a:ext cx="551925" cy="91843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2"/>
          <p:cNvSpPr txBox="1"/>
          <p:nvPr>
            <p:ph idx="1" type="body"/>
          </p:nvPr>
        </p:nvSpPr>
        <p:spPr>
          <a:xfrm>
            <a:off x="644375" y="426050"/>
            <a:ext cx="6823800" cy="38805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SPS :</a:t>
            </a:r>
            <a:endParaRPr/>
          </a:p>
          <a:p>
            <a:pPr indent="0" lvl="0" marL="457200" rtl="0" algn="l">
              <a:spcBef>
                <a:spcPts val="0"/>
              </a:spcBef>
              <a:spcAft>
                <a:spcPts val="0"/>
              </a:spcAft>
              <a:buNone/>
            </a:pPr>
            <a:r>
              <a:rPr lang="en"/>
              <a:t>DETEKSI KELILING LUKA MENGGUNAKAN ACTIVE CONTOUR</a:t>
            </a:r>
            <a:endParaRPr/>
          </a:p>
          <a:p>
            <a:pPr indent="0" lvl="0" marL="457200" rtl="0" algn="l">
              <a:spcBef>
                <a:spcPts val="0"/>
              </a:spcBef>
              <a:spcAft>
                <a:spcPts val="0"/>
              </a:spcAft>
              <a:buNone/>
            </a:pPr>
            <a:r>
              <a:t/>
            </a:r>
            <a:endParaRPr/>
          </a:p>
          <a:p>
            <a:pPr indent="0" lvl="0" marL="457200" rtl="0" algn="l">
              <a:spcBef>
                <a:spcPts val="0"/>
              </a:spcBef>
              <a:spcAft>
                <a:spcPts val="0"/>
              </a:spcAft>
              <a:buNone/>
            </a:pPr>
            <a:r>
              <a:rPr lang="en"/>
              <a:t>Skripsi :</a:t>
            </a:r>
            <a:endParaRPr/>
          </a:p>
          <a:p>
            <a:pPr indent="0" lvl="0" marL="457200" rtl="0" algn="l">
              <a:spcBef>
                <a:spcPts val="0"/>
              </a:spcBef>
              <a:spcAft>
                <a:spcPts val="0"/>
              </a:spcAft>
              <a:buNone/>
            </a:pPr>
            <a:r>
              <a:rPr lang="en"/>
              <a:t>KRITIK ALGORITMA ACTIVE CONTOUR DALAM LOKALISASI TEPI TERHADAP KASUS TEPI LUKA DENGAN MEMBANDINGKAN METODE ORIGINAL DENGAN METODE YANG DITAMBAHKAN INTERPOLASI</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n"/>
              <a:t>Tujuan penelitian mula mula menerapkan parametric active contour dan parametric active cotour versi gvf</a:t>
            </a:r>
            <a:endParaRPr/>
          </a:p>
          <a:p>
            <a:pPr indent="0" lvl="0" marL="914400" rtl="0" algn="l">
              <a:spcBef>
                <a:spcPts val="0"/>
              </a:spcBef>
              <a:spcAft>
                <a:spcPts val="0"/>
              </a:spcAft>
              <a:buNone/>
            </a:pPr>
            <a:r>
              <a:t/>
            </a:r>
            <a:endParaRPr/>
          </a:p>
          <a:p>
            <a:pPr indent="-298450" lvl="0" marL="457200" rtl="0" algn="l">
              <a:spcBef>
                <a:spcPts val="0"/>
              </a:spcBef>
              <a:spcAft>
                <a:spcPts val="0"/>
              </a:spcAft>
              <a:buSzPts val="1100"/>
              <a:buChar char="●"/>
            </a:pPr>
            <a:r>
              <a:rPr lang="en"/>
              <a:t>Ditemukan permasalahan pada metode parametric active contour asli</a:t>
            </a:r>
            <a:endParaRPr/>
          </a:p>
          <a:p>
            <a:pPr indent="0" lvl="0" marL="914400" rtl="0" algn="l">
              <a:spcBef>
                <a:spcPts val="0"/>
              </a:spcBef>
              <a:spcAft>
                <a:spcPts val="0"/>
              </a:spcAft>
              <a:buNone/>
            </a:pPr>
            <a:r>
              <a:t/>
            </a:r>
            <a:endParaRPr/>
          </a:p>
          <a:p>
            <a:pPr indent="0" lvl="0" marL="914400" rtl="0" algn="l">
              <a:spcBef>
                <a:spcPts val="0"/>
              </a:spcBef>
              <a:spcAft>
                <a:spcPts val="0"/>
              </a:spcAft>
              <a:buNone/>
            </a:pPr>
            <a:r>
              <a:t/>
            </a:r>
            <a:endParaRPr/>
          </a:p>
          <a:p>
            <a:pPr indent="0" lvl="0" marL="914400" rtl="0" algn="l">
              <a:spcBef>
                <a:spcPts val="0"/>
              </a:spcBef>
              <a:spcAft>
                <a:spcPts val="0"/>
              </a:spcAft>
              <a:buNone/>
            </a:pPr>
            <a:r>
              <a:t/>
            </a:r>
            <a:endParaRPr/>
          </a:p>
          <a:p>
            <a:pPr indent="0" lvl="0" marL="914400" rtl="0" algn="l">
              <a:spcBef>
                <a:spcPts val="0"/>
              </a:spcBef>
              <a:spcAft>
                <a:spcPts val="0"/>
              </a:spcAft>
              <a:buNone/>
            </a:pPr>
            <a:r>
              <a:t/>
            </a:r>
            <a:endParaRPr/>
          </a:p>
          <a:p>
            <a:pPr indent="0" lvl="0" marL="914400" rtl="0" algn="l">
              <a:spcBef>
                <a:spcPts val="0"/>
              </a:spcBef>
              <a:spcAft>
                <a:spcPts val="0"/>
              </a:spcAft>
              <a:buNone/>
            </a:pPr>
            <a:r>
              <a:t/>
            </a:r>
            <a:endParaRPr/>
          </a:p>
          <a:p>
            <a:pPr indent="0" lvl="0" marL="914400" rtl="0" algn="l">
              <a:spcBef>
                <a:spcPts val="0"/>
              </a:spcBef>
              <a:spcAft>
                <a:spcPts val="0"/>
              </a:spcAft>
              <a:buNone/>
            </a:pPr>
            <a:r>
              <a:t/>
            </a:r>
            <a:endParaRPr/>
          </a:p>
          <a:p>
            <a:pPr indent="0" lvl="0" marL="914400" rtl="0" algn="l">
              <a:spcBef>
                <a:spcPts val="0"/>
              </a:spcBef>
              <a:spcAft>
                <a:spcPts val="0"/>
              </a:spcAft>
              <a:buNone/>
            </a:pPr>
            <a:r>
              <a:t/>
            </a:r>
            <a:endParaRPr/>
          </a:p>
          <a:p>
            <a:pPr indent="0" lvl="0" marL="914400" rtl="0" algn="l">
              <a:spcBef>
                <a:spcPts val="0"/>
              </a:spcBef>
              <a:spcAft>
                <a:spcPts val="0"/>
              </a:spcAft>
              <a:buNone/>
            </a:pPr>
            <a:r>
              <a:t/>
            </a:r>
            <a:endParaRPr/>
          </a:p>
          <a:p>
            <a:pPr indent="0" lvl="0" marL="914400" rtl="0" algn="l">
              <a:spcBef>
                <a:spcPts val="0"/>
              </a:spcBef>
              <a:spcAft>
                <a:spcPts val="0"/>
              </a:spcAft>
              <a:buNone/>
            </a:pPr>
            <a:r>
              <a:t/>
            </a:r>
            <a:endParaRPr/>
          </a:p>
          <a:p>
            <a:pPr indent="-298450" lvl="0" marL="457200" rtl="0" algn="l">
              <a:spcBef>
                <a:spcPts val="0"/>
              </a:spcBef>
              <a:spcAft>
                <a:spcPts val="0"/>
              </a:spcAft>
              <a:buSzPts val="1100"/>
              <a:buChar char="●"/>
            </a:pPr>
            <a:r>
              <a:rPr lang="en"/>
              <a:t>Secara umum parametric active contour tidak dapat menyelesaikan permasalahan yang dibahas</a:t>
            </a:r>
            <a:endParaRPr/>
          </a:p>
        </p:txBody>
      </p:sp>
      <p:pic>
        <p:nvPicPr>
          <p:cNvPr id="262" name="Google Shape;262;p42"/>
          <p:cNvPicPr preferRelativeResize="0"/>
          <p:nvPr/>
        </p:nvPicPr>
        <p:blipFill>
          <a:blip r:embed="rId3">
            <a:alphaModFix/>
          </a:blip>
          <a:stretch>
            <a:fillRect/>
          </a:stretch>
        </p:blipFill>
        <p:spPr>
          <a:xfrm>
            <a:off x="1967998" y="3133300"/>
            <a:ext cx="1313675" cy="1022925"/>
          </a:xfrm>
          <a:prstGeom prst="rect">
            <a:avLst/>
          </a:prstGeom>
          <a:noFill/>
          <a:ln>
            <a:noFill/>
          </a:ln>
        </p:spPr>
      </p:pic>
      <p:pic>
        <p:nvPicPr>
          <p:cNvPr id="263" name="Google Shape;263;p42"/>
          <p:cNvPicPr preferRelativeResize="0"/>
          <p:nvPr/>
        </p:nvPicPr>
        <p:blipFill>
          <a:blip r:embed="rId4">
            <a:alphaModFix/>
          </a:blip>
          <a:stretch>
            <a:fillRect/>
          </a:stretch>
        </p:blipFill>
        <p:spPr>
          <a:xfrm>
            <a:off x="3991000" y="3122800"/>
            <a:ext cx="1361625" cy="104391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3"/>
          <p:cNvSpPr txBox="1"/>
          <p:nvPr>
            <p:ph idx="1" type="body"/>
          </p:nvPr>
        </p:nvSpPr>
        <p:spPr>
          <a:xfrm>
            <a:off x="644375" y="426050"/>
            <a:ext cx="6823800" cy="43695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A</a:t>
            </a:r>
            <a:r>
              <a:rPr lang="en"/>
              <a:t>ctive Contour tidak optimal pada data citra yang diuji. Masalahnya itu ada di operasi finding contour di setiap iterasi yang menghasilkan koordinat bilangan rill . Sementara ini dilakukan pembulatan </a:t>
            </a:r>
            <a:r>
              <a:rPr lang="en"/>
              <a:t>(integer)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69" name="Google Shape;269;p43"/>
          <p:cNvPicPr preferRelativeResize="0"/>
          <p:nvPr/>
        </p:nvPicPr>
        <p:blipFill>
          <a:blip r:embed="rId3">
            <a:alphaModFix/>
          </a:blip>
          <a:stretch>
            <a:fillRect/>
          </a:stretch>
        </p:blipFill>
        <p:spPr>
          <a:xfrm>
            <a:off x="2661251" y="1385551"/>
            <a:ext cx="2867775" cy="2780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4"/>
          <p:cNvSpPr txBox="1"/>
          <p:nvPr>
            <p:ph idx="1" type="body"/>
          </p:nvPr>
        </p:nvSpPr>
        <p:spPr>
          <a:xfrm>
            <a:off x="644375" y="426050"/>
            <a:ext cx="6823800" cy="43695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Untuk mengatasi hal tersebut peneliti melakukan tracing terhadap metode active contour yang ada di library scikit-image</a:t>
            </a:r>
            <a:endParaRPr/>
          </a:p>
          <a:p>
            <a:pPr indent="0" lvl="0" marL="914400" rtl="0" algn="l">
              <a:spcBef>
                <a:spcPts val="0"/>
              </a:spcBef>
              <a:spcAft>
                <a:spcPts val="0"/>
              </a:spcAft>
              <a:buNone/>
            </a:pPr>
            <a:r>
              <a:t/>
            </a:r>
            <a:endParaRPr/>
          </a:p>
          <a:p>
            <a:pPr indent="-298450" lvl="0" marL="457200" rtl="0" algn="l">
              <a:spcBef>
                <a:spcPts val="0"/>
              </a:spcBef>
              <a:spcAft>
                <a:spcPts val="0"/>
              </a:spcAft>
              <a:buSzPts val="1100"/>
              <a:buChar char="●"/>
            </a:pPr>
            <a:r>
              <a:rPr lang="en"/>
              <a:t>Ditemukan bahwa pada library tersebut terdapat modifikasi dari active contour model original dengan menambahkan interpolasi, sisanya dihipotesiskan sebagai code minor</a:t>
            </a:r>
            <a:endParaRPr/>
          </a:p>
          <a:p>
            <a:pPr indent="0" lvl="0" marL="914400" rtl="0" algn="l">
              <a:spcBef>
                <a:spcPts val="0"/>
              </a:spcBef>
              <a:spcAft>
                <a:spcPts val="0"/>
              </a:spcAft>
              <a:buNone/>
            </a:pPr>
            <a:r>
              <a:t/>
            </a:r>
            <a:endParaRPr/>
          </a:p>
          <a:p>
            <a:pPr indent="-298450" lvl="0" marL="457200" rtl="0" algn="l">
              <a:spcBef>
                <a:spcPts val="0"/>
              </a:spcBef>
              <a:spcAft>
                <a:spcPts val="0"/>
              </a:spcAft>
              <a:buSzPts val="1100"/>
              <a:buChar char="●"/>
            </a:pPr>
            <a:r>
              <a:rPr lang="en"/>
              <a:t>Interpolasi dapat dianggap dalam langkah preprocessing terhadap citra asli dengan interpolasi pada citra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457200" rtl="0" algn="l">
              <a:spcBef>
                <a:spcPts val="0"/>
              </a:spcBef>
              <a:spcAft>
                <a:spcPts val="0"/>
              </a:spcAft>
              <a:buNone/>
            </a:pPr>
            <a:r>
              <a:t/>
            </a:r>
            <a:endParaRPr b="1"/>
          </a:p>
          <a:p>
            <a:pPr indent="0" lvl="0" marL="457200" rtl="0" algn="l">
              <a:spcBef>
                <a:spcPts val="0"/>
              </a:spcBef>
              <a:spcAft>
                <a:spcPts val="0"/>
              </a:spcAft>
              <a:buNone/>
            </a:pPr>
            <a:r>
              <a:rPr lang="en" sz="1450"/>
              <a:t>Kontribusi </a:t>
            </a:r>
            <a:r>
              <a:rPr lang="en" sz="1450"/>
              <a:t>terbesar pada penelitian ini </a:t>
            </a:r>
            <a:r>
              <a:rPr lang="en" sz="1450"/>
              <a:t>terdapat pada penemuan bahwa interpolasi dibutuhkan untuk menghasilkan active contour yang optimal pada masalah data citra luka</a:t>
            </a:r>
            <a:endParaRPr sz="145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75" name="Google Shape;275;p44"/>
          <p:cNvPicPr preferRelativeResize="0"/>
          <p:nvPr/>
        </p:nvPicPr>
        <p:blipFill>
          <a:blip r:embed="rId3">
            <a:alphaModFix/>
          </a:blip>
          <a:stretch>
            <a:fillRect/>
          </a:stretch>
        </p:blipFill>
        <p:spPr>
          <a:xfrm>
            <a:off x="2182173" y="1912322"/>
            <a:ext cx="1372200" cy="1068475"/>
          </a:xfrm>
          <a:prstGeom prst="rect">
            <a:avLst/>
          </a:prstGeom>
          <a:noFill/>
          <a:ln>
            <a:noFill/>
          </a:ln>
        </p:spPr>
      </p:pic>
      <p:pic>
        <p:nvPicPr>
          <p:cNvPr id="276" name="Google Shape;276;p44"/>
          <p:cNvPicPr preferRelativeResize="0"/>
          <p:nvPr/>
        </p:nvPicPr>
        <p:blipFill>
          <a:blip r:embed="rId4">
            <a:alphaModFix/>
          </a:blip>
          <a:stretch>
            <a:fillRect/>
          </a:stretch>
        </p:blipFill>
        <p:spPr>
          <a:xfrm>
            <a:off x="4053398" y="1912325"/>
            <a:ext cx="1372200" cy="1068489"/>
          </a:xfrm>
          <a:prstGeom prst="rect">
            <a:avLst/>
          </a:prstGeom>
          <a:noFill/>
          <a:ln>
            <a:noFill/>
          </a:ln>
        </p:spPr>
      </p:pic>
      <p:sp>
        <p:nvSpPr>
          <p:cNvPr id="277" name="Google Shape;277;p44"/>
          <p:cNvSpPr txBox="1"/>
          <p:nvPr>
            <p:ph idx="1" type="body"/>
          </p:nvPr>
        </p:nvSpPr>
        <p:spPr>
          <a:xfrm>
            <a:off x="2442725" y="3091750"/>
            <a:ext cx="3227100" cy="36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Asli				interpolasi</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5"/>
          <p:cNvSpPr txBox="1"/>
          <p:nvPr>
            <p:ph type="title"/>
          </p:nvPr>
        </p:nvSpPr>
        <p:spPr>
          <a:xfrm>
            <a:off x="2288500" y="1894350"/>
            <a:ext cx="4473000" cy="65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300"/>
              <a:t>Review Hasil Eksperimen</a:t>
            </a:r>
            <a:endParaRPr sz="33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pic>
        <p:nvPicPr>
          <p:cNvPr id="287" name="Google Shape;287;p46"/>
          <p:cNvPicPr preferRelativeResize="0"/>
          <p:nvPr/>
        </p:nvPicPr>
        <p:blipFill>
          <a:blip r:embed="rId3">
            <a:alphaModFix/>
          </a:blip>
          <a:stretch>
            <a:fillRect/>
          </a:stretch>
        </p:blipFill>
        <p:spPr>
          <a:xfrm>
            <a:off x="1064500" y="303875"/>
            <a:ext cx="6353175" cy="2266950"/>
          </a:xfrm>
          <a:prstGeom prst="rect">
            <a:avLst/>
          </a:prstGeom>
          <a:noFill/>
          <a:ln>
            <a:noFill/>
          </a:ln>
        </p:spPr>
      </p:pic>
      <p:pic>
        <p:nvPicPr>
          <p:cNvPr id="288" name="Google Shape;288;p46"/>
          <p:cNvPicPr preferRelativeResize="0"/>
          <p:nvPr/>
        </p:nvPicPr>
        <p:blipFill>
          <a:blip r:embed="rId4">
            <a:alphaModFix/>
          </a:blip>
          <a:stretch>
            <a:fillRect/>
          </a:stretch>
        </p:blipFill>
        <p:spPr>
          <a:xfrm>
            <a:off x="1135938" y="2826650"/>
            <a:ext cx="6210300" cy="1905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pic>
        <p:nvPicPr>
          <p:cNvPr id="293" name="Google Shape;293;p47"/>
          <p:cNvPicPr preferRelativeResize="0"/>
          <p:nvPr/>
        </p:nvPicPr>
        <p:blipFill>
          <a:blip r:embed="rId3">
            <a:alphaModFix/>
          </a:blip>
          <a:stretch>
            <a:fillRect/>
          </a:stretch>
        </p:blipFill>
        <p:spPr>
          <a:xfrm>
            <a:off x="1722825" y="119425"/>
            <a:ext cx="5439624" cy="4949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pic>
        <p:nvPicPr>
          <p:cNvPr id="298" name="Google Shape;298;p48"/>
          <p:cNvPicPr preferRelativeResize="0"/>
          <p:nvPr/>
        </p:nvPicPr>
        <p:blipFill>
          <a:blip r:embed="rId3">
            <a:alphaModFix/>
          </a:blip>
          <a:stretch>
            <a:fillRect/>
          </a:stretch>
        </p:blipFill>
        <p:spPr>
          <a:xfrm>
            <a:off x="1722825" y="119425"/>
            <a:ext cx="5439626" cy="49494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pic>
        <p:nvPicPr>
          <p:cNvPr id="303" name="Google Shape;303;p49"/>
          <p:cNvPicPr preferRelativeResize="0"/>
          <p:nvPr/>
        </p:nvPicPr>
        <p:blipFill>
          <a:blip r:embed="rId3">
            <a:alphaModFix/>
          </a:blip>
          <a:stretch>
            <a:fillRect/>
          </a:stretch>
        </p:blipFill>
        <p:spPr>
          <a:xfrm>
            <a:off x="1638100" y="152400"/>
            <a:ext cx="5206861" cy="48386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0"/>
          <p:cNvSpPr txBox="1"/>
          <p:nvPr>
            <p:ph type="title"/>
          </p:nvPr>
        </p:nvSpPr>
        <p:spPr>
          <a:xfrm>
            <a:off x="2288500" y="1894350"/>
            <a:ext cx="4473000" cy="65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300"/>
              <a:t>Kesimpulan</a:t>
            </a:r>
            <a:endParaRPr sz="33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1"/>
          <p:cNvSpPr txBox="1"/>
          <p:nvPr>
            <p:ph idx="1" type="body"/>
          </p:nvPr>
        </p:nvSpPr>
        <p:spPr>
          <a:xfrm>
            <a:off x="724025" y="1118950"/>
            <a:ext cx="6922800" cy="3535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50"/>
              <a:t>A</a:t>
            </a:r>
            <a:r>
              <a:rPr lang="en" sz="1850"/>
              <a:t>ctive contour asli (versi integer) tidak dapat menyelesaikan masalah dalam kasus deteksi keliling luka</a:t>
            </a:r>
            <a:endParaRPr sz="1850"/>
          </a:p>
          <a:p>
            <a:pPr indent="0" lvl="0" marL="914400" rtl="0" algn="l">
              <a:spcBef>
                <a:spcPts val="0"/>
              </a:spcBef>
              <a:spcAft>
                <a:spcPts val="0"/>
              </a:spcAft>
              <a:buNone/>
            </a:pPr>
            <a:r>
              <a:t/>
            </a:r>
            <a:endParaRPr sz="1850"/>
          </a:p>
          <a:p>
            <a:pPr indent="-342900" lvl="0" marL="457200" rtl="0" algn="l">
              <a:spcBef>
                <a:spcPts val="0"/>
              </a:spcBef>
              <a:spcAft>
                <a:spcPts val="0"/>
              </a:spcAft>
              <a:buSzPts val="1800"/>
              <a:buChar char="●"/>
            </a:pPr>
            <a:r>
              <a:rPr lang="en" sz="1850"/>
              <a:t>Kontribusi peneliti terdapat pada penemuan dibutuhkannya tahap interpolasi preprocessing sebelum active contour dijalankan</a:t>
            </a:r>
            <a:endParaRPr sz="1850"/>
          </a:p>
          <a:p>
            <a:pPr indent="0" lvl="0" marL="914400" rtl="0" algn="l">
              <a:spcBef>
                <a:spcPts val="0"/>
              </a:spcBef>
              <a:spcAft>
                <a:spcPts val="0"/>
              </a:spcAft>
              <a:buNone/>
            </a:pPr>
            <a:r>
              <a:t/>
            </a:r>
            <a:endParaRPr sz="1850"/>
          </a:p>
          <a:p>
            <a:pPr indent="-342900" lvl="0" marL="457200" rtl="0" algn="l">
              <a:spcBef>
                <a:spcPts val="0"/>
              </a:spcBef>
              <a:spcAft>
                <a:spcPts val="0"/>
              </a:spcAft>
              <a:buSzPts val="1800"/>
              <a:buChar char="●"/>
            </a:pPr>
            <a:r>
              <a:rPr lang="en" sz="1850"/>
              <a:t>Penemuan ini membuka peluang dilakukannya penelitian lanjutan untuk meningkatkan kinerja pada active contour dengan mengganti interpolasi dengan metode preprocessing citra lainnya</a:t>
            </a:r>
            <a:endParaRPr sz="185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4"/>
          <p:cNvSpPr txBox="1"/>
          <p:nvPr>
            <p:ph idx="1" type="body"/>
          </p:nvPr>
        </p:nvSpPr>
        <p:spPr>
          <a:xfrm>
            <a:off x="700800" y="1281725"/>
            <a:ext cx="6823800" cy="328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yang bersifat substansif</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eriod"/>
            </a:pPr>
            <a:r>
              <a:rPr lang="en"/>
              <a:t>Bapak </a:t>
            </a:r>
            <a:r>
              <a:rPr lang="en"/>
              <a:t>Drs. Mulyono, M. Kom</a:t>
            </a:r>
            <a:endParaRPr/>
          </a:p>
          <a:p>
            <a:pPr indent="457200" lvl="0" marL="457200" rtl="0" algn="l">
              <a:spcBef>
                <a:spcPts val="0"/>
              </a:spcBef>
              <a:spcAft>
                <a:spcPts val="0"/>
              </a:spcAft>
              <a:buNone/>
            </a:pPr>
            <a:r>
              <a:rPr lang="en"/>
              <a:t>Cara menentukan alpha dan beta</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AutoNum type="arabicPeriod"/>
            </a:pPr>
            <a:r>
              <a:rPr lang="en"/>
              <a:t>Ibu Ria Arafiyah, M.Si</a:t>
            </a:r>
            <a:endParaRPr/>
          </a:p>
          <a:p>
            <a:pPr indent="0" lvl="0" marL="914400" rtl="0" algn="l">
              <a:spcBef>
                <a:spcPts val="0"/>
              </a:spcBef>
              <a:spcAft>
                <a:spcPts val="0"/>
              </a:spcAft>
              <a:buNone/>
            </a:pPr>
            <a:r>
              <a:rPr lang="en"/>
              <a:t>Mengapa Metode </a:t>
            </a:r>
            <a:r>
              <a:rPr lang="en"/>
              <a:t>active contour yang dipilih dalam mendeteksi tepi luka</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AutoNum type="arabicPeriod"/>
            </a:pPr>
            <a:r>
              <a:rPr lang="en"/>
              <a:t>Bapak Ari Hendarno, S.Pd., M.Kom</a:t>
            </a:r>
            <a:endParaRPr/>
          </a:p>
          <a:p>
            <a:pPr indent="0" lvl="0" marL="457200" rtl="0" algn="l">
              <a:spcBef>
                <a:spcPts val="0"/>
              </a:spcBef>
              <a:spcAft>
                <a:spcPts val="0"/>
              </a:spcAft>
              <a:buNone/>
            </a:pPr>
            <a:r>
              <a:rPr lang="en"/>
              <a:t>	Di penelitian sejenis, berapa jumlah data citra yang dibutuhkan</a:t>
            </a:r>
            <a:endParaRPr/>
          </a:p>
        </p:txBody>
      </p:sp>
      <p:sp>
        <p:nvSpPr>
          <p:cNvPr id="197" name="Google Shape;197;p34"/>
          <p:cNvSpPr txBox="1"/>
          <p:nvPr>
            <p:ph type="title"/>
          </p:nvPr>
        </p:nvSpPr>
        <p:spPr>
          <a:xfrm>
            <a:off x="700800" y="491825"/>
            <a:ext cx="7742400" cy="65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Review hasil sidang SPS</a:t>
            </a:r>
            <a:endParaRPr sz="3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52"/>
          <p:cNvSpPr txBox="1"/>
          <p:nvPr>
            <p:ph type="title"/>
          </p:nvPr>
        </p:nvSpPr>
        <p:spPr>
          <a:xfrm>
            <a:off x="2638500" y="1677725"/>
            <a:ext cx="3867000" cy="81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3"/>
          <p:cNvSpPr txBox="1"/>
          <p:nvPr>
            <p:ph type="title"/>
          </p:nvPr>
        </p:nvSpPr>
        <p:spPr>
          <a:xfrm>
            <a:off x="739800" y="696184"/>
            <a:ext cx="6748500" cy="47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2.3 </a:t>
            </a:r>
            <a:r>
              <a:rPr i="1" lang="en" sz="3000"/>
              <a:t>Active contour (snake)</a:t>
            </a:r>
            <a:endParaRPr i="1" sz="3000"/>
          </a:p>
        </p:txBody>
      </p:sp>
      <p:pic>
        <p:nvPicPr>
          <p:cNvPr id="324" name="Google Shape;324;p53"/>
          <p:cNvPicPr preferRelativeResize="0"/>
          <p:nvPr/>
        </p:nvPicPr>
        <p:blipFill>
          <a:blip r:embed="rId3">
            <a:alphaModFix/>
          </a:blip>
          <a:stretch>
            <a:fillRect/>
          </a:stretch>
        </p:blipFill>
        <p:spPr>
          <a:xfrm>
            <a:off x="1185863" y="1595684"/>
            <a:ext cx="6772275" cy="27527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4"/>
          <p:cNvSpPr txBox="1"/>
          <p:nvPr>
            <p:ph type="title"/>
          </p:nvPr>
        </p:nvSpPr>
        <p:spPr>
          <a:xfrm>
            <a:off x="306075" y="110509"/>
            <a:ext cx="6748500" cy="47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2.3.1 Representasi</a:t>
            </a:r>
            <a:r>
              <a:rPr i="1" lang="en" sz="2100"/>
              <a:t> snake</a:t>
            </a:r>
            <a:endParaRPr i="1" sz="2100"/>
          </a:p>
        </p:txBody>
      </p:sp>
      <p:pic>
        <p:nvPicPr>
          <p:cNvPr id="330" name="Google Shape;330;p54"/>
          <p:cNvPicPr preferRelativeResize="0"/>
          <p:nvPr/>
        </p:nvPicPr>
        <p:blipFill>
          <a:blip r:embed="rId3">
            <a:alphaModFix/>
          </a:blip>
          <a:stretch>
            <a:fillRect/>
          </a:stretch>
        </p:blipFill>
        <p:spPr>
          <a:xfrm>
            <a:off x="3215175" y="735075"/>
            <a:ext cx="5737775" cy="4190501"/>
          </a:xfrm>
          <a:prstGeom prst="rect">
            <a:avLst/>
          </a:prstGeom>
          <a:noFill/>
          <a:ln>
            <a:noFill/>
          </a:ln>
        </p:spPr>
      </p:pic>
      <p:sp>
        <p:nvSpPr>
          <p:cNvPr id="331" name="Google Shape;331;p54"/>
          <p:cNvSpPr txBox="1"/>
          <p:nvPr/>
        </p:nvSpPr>
        <p:spPr>
          <a:xfrm>
            <a:off x="215175" y="1331975"/>
            <a:ext cx="3000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Didact Gothic"/>
                <a:ea typeface="Didact Gothic"/>
                <a:cs typeface="Didact Gothic"/>
                <a:sym typeface="Didact Gothic"/>
              </a:rPr>
              <a:t>K</a:t>
            </a:r>
            <a:r>
              <a:rPr lang="en" sz="1200">
                <a:solidFill>
                  <a:schemeClr val="dk1"/>
                </a:solidFill>
                <a:latin typeface="Didact Gothic"/>
                <a:ea typeface="Didact Gothic"/>
                <a:cs typeface="Didact Gothic"/>
                <a:sym typeface="Didact Gothic"/>
              </a:rPr>
              <a:t>urva parametrik</a:t>
            </a:r>
            <a:endParaRPr sz="1200">
              <a:solidFill>
                <a:schemeClr val="dk1"/>
              </a:solidFill>
              <a:latin typeface="Didact Gothic"/>
              <a:ea typeface="Didact Gothic"/>
              <a:cs typeface="Didact Gothic"/>
              <a:sym typeface="Didact Gothic"/>
            </a:endParaRPr>
          </a:p>
          <a:p>
            <a:pPr indent="0" lvl="0" marL="0" rtl="0" algn="l">
              <a:spcBef>
                <a:spcPts val="0"/>
              </a:spcBef>
              <a:spcAft>
                <a:spcPts val="0"/>
              </a:spcAft>
              <a:buNone/>
            </a:pPr>
            <a:r>
              <a:t/>
            </a:r>
            <a:endParaRPr sz="1200">
              <a:solidFill>
                <a:schemeClr val="dk1"/>
              </a:solidFill>
              <a:latin typeface="Didact Gothic"/>
              <a:ea typeface="Didact Gothic"/>
              <a:cs typeface="Didact Gothic"/>
              <a:sym typeface="Didact Gothic"/>
            </a:endParaRPr>
          </a:p>
          <a:p>
            <a:pPr indent="0" lvl="0" marL="0" rtl="0" algn="l">
              <a:spcBef>
                <a:spcPts val="0"/>
              </a:spcBef>
              <a:spcAft>
                <a:spcPts val="0"/>
              </a:spcAft>
              <a:buNone/>
            </a:pPr>
            <a:r>
              <a:t/>
            </a:r>
            <a:endParaRPr sz="1200">
              <a:solidFill>
                <a:schemeClr val="dk1"/>
              </a:solidFill>
              <a:latin typeface="Didact Gothic"/>
              <a:ea typeface="Didact Gothic"/>
              <a:cs typeface="Didact Gothic"/>
              <a:sym typeface="Didact Gothic"/>
            </a:endParaRPr>
          </a:p>
          <a:p>
            <a:pPr indent="0" lvl="0" marL="0" rtl="0" algn="l">
              <a:spcBef>
                <a:spcPts val="0"/>
              </a:spcBef>
              <a:spcAft>
                <a:spcPts val="0"/>
              </a:spcAft>
              <a:buNone/>
            </a:pPr>
            <a:r>
              <a:t/>
            </a:r>
            <a:endParaRPr sz="1200">
              <a:solidFill>
                <a:schemeClr val="dk1"/>
              </a:solidFill>
              <a:latin typeface="Didact Gothic"/>
              <a:ea typeface="Didact Gothic"/>
              <a:cs typeface="Didact Gothic"/>
              <a:sym typeface="Didact Gothic"/>
            </a:endParaRPr>
          </a:p>
          <a:p>
            <a:pPr indent="0" lvl="0" marL="0" rtl="0" algn="l">
              <a:spcBef>
                <a:spcPts val="0"/>
              </a:spcBef>
              <a:spcAft>
                <a:spcPts val="0"/>
              </a:spcAft>
              <a:buNone/>
            </a:pPr>
            <a:r>
              <a:rPr lang="en" sz="1200">
                <a:solidFill>
                  <a:schemeClr val="dk1"/>
                </a:solidFill>
                <a:latin typeface="Didact Gothic"/>
                <a:ea typeface="Didact Gothic"/>
                <a:cs typeface="Didact Gothic"/>
                <a:sym typeface="Didact Gothic"/>
              </a:rPr>
              <a:t>v(s) : kurva </a:t>
            </a:r>
            <a:r>
              <a:rPr i="1" lang="en" sz="1200">
                <a:solidFill>
                  <a:schemeClr val="dk1"/>
                </a:solidFill>
                <a:latin typeface="Didact Gothic"/>
                <a:ea typeface="Didact Gothic"/>
                <a:cs typeface="Didact Gothic"/>
                <a:sym typeface="Didact Gothic"/>
              </a:rPr>
              <a:t>snake</a:t>
            </a:r>
            <a:endParaRPr i="1" sz="1200">
              <a:solidFill>
                <a:schemeClr val="dk1"/>
              </a:solidFill>
              <a:latin typeface="Didact Gothic"/>
              <a:ea typeface="Didact Gothic"/>
              <a:cs typeface="Didact Gothic"/>
              <a:sym typeface="Didact Gothic"/>
            </a:endParaRPr>
          </a:p>
          <a:p>
            <a:pPr indent="0" lvl="0" marL="0" rtl="0" algn="l">
              <a:spcBef>
                <a:spcPts val="0"/>
              </a:spcBef>
              <a:spcAft>
                <a:spcPts val="0"/>
              </a:spcAft>
              <a:buNone/>
            </a:pPr>
            <a:r>
              <a:rPr lang="en" sz="1200">
                <a:solidFill>
                  <a:schemeClr val="dk1"/>
                </a:solidFill>
                <a:latin typeface="Didact Gothic"/>
                <a:ea typeface="Didact Gothic"/>
                <a:cs typeface="Didact Gothic"/>
                <a:sym typeface="Didact Gothic"/>
              </a:rPr>
              <a:t>s : panjang kurva dengan rentang [0,1]</a:t>
            </a:r>
            <a:r>
              <a:rPr lang="en" sz="1200">
                <a:solidFill>
                  <a:schemeClr val="dk1"/>
                </a:solidFill>
                <a:latin typeface="Didact Gothic"/>
                <a:ea typeface="Didact Gothic"/>
                <a:cs typeface="Didact Gothic"/>
                <a:sym typeface="Didact Gothic"/>
              </a:rPr>
              <a:t> </a:t>
            </a:r>
            <a:endParaRPr sz="1200">
              <a:solidFill>
                <a:schemeClr val="dk1"/>
              </a:solidFill>
              <a:latin typeface="Didact Gothic"/>
              <a:ea typeface="Didact Gothic"/>
              <a:cs typeface="Didact Gothic"/>
              <a:sym typeface="Didact Gothic"/>
            </a:endParaRPr>
          </a:p>
          <a:p>
            <a:pPr indent="0" lvl="0" marL="0" rtl="0" algn="l">
              <a:spcBef>
                <a:spcPts val="0"/>
              </a:spcBef>
              <a:spcAft>
                <a:spcPts val="0"/>
              </a:spcAft>
              <a:buNone/>
            </a:pPr>
            <a:r>
              <a:rPr lang="en" sz="1200">
                <a:solidFill>
                  <a:schemeClr val="dk1"/>
                </a:solidFill>
                <a:latin typeface="Didact Gothic"/>
                <a:ea typeface="Didact Gothic"/>
                <a:cs typeface="Didact Gothic"/>
                <a:sym typeface="Didact Gothic"/>
              </a:rPr>
              <a:t>x(s) &amp; y(s): elemen dari kurva v pada saat s</a:t>
            </a:r>
            <a:endParaRPr sz="1200">
              <a:solidFill>
                <a:schemeClr val="dk1"/>
              </a:solidFill>
              <a:latin typeface="Didact Gothic"/>
              <a:ea typeface="Didact Gothic"/>
              <a:cs typeface="Didact Gothic"/>
              <a:sym typeface="Didact Gothic"/>
            </a:endParaRPr>
          </a:p>
        </p:txBody>
      </p:sp>
      <p:pic>
        <p:nvPicPr>
          <p:cNvPr id="332" name="Google Shape;332;p54"/>
          <p:cNvPicPr preferRelativeResize="0"/>
          <p:nvPr/>
        </p:nvPicPr>
        <p:blipFill>
          <a:blip r:embed="rId4">
            <a:alphaModFix/>
          </a:blip>
          <a:stretch>
            <a:fillRect/>
          </a:stretch>
        </p:blipFill>
        <p:spPr>
          <a:xfrm>
            <a:off x="306075" y="3424275"/>
            <a:ext cx="2768425" cy="266700"/>
          </a:xfrm>
          <a:prstGeom prst="rect">
            <a:avLst/>
          </a:prstGeom>
          <a:noFill/>
          <a:ln>
            <a:noFill/>
          </a:ln>
        </p:spPr>
      </p:pic>
      <p:pic>
        <p:nvPicPr>
          <p:cNvPr id="333" name="Google Shape;333;p54"/>
          <p:cNvPicPr preferRelativeResize="0"/>
          <p:nvPr/>
        </p:nvPicPr>
        <p:blipFill>
          <a:blip r:embed="rId5">
            <a:alphaModFix/>
          </a:blip>
          <a:stretch>
            <a:fillRect/>
          </a:stretch>
        </p:blipFill>
        <p:spPr>
          <a:xfrm>
            <a:off x="306075" y="1711800"/>
            <a:ext cx="1590675" cy="266700"/>
          </a:xfrm>
          <a:prstGeom prst="rect">
            <a:avLst/>
          </a:prstGeom>
          <a:noFill/>
          <a:ln>
            <a:noFill/>
          </a:ln>
        </p:spPr>
      </p:pic>
      <p:sp>
        <p:nvSpPr>
          <p:cNvPr id="334" name="Google Shape;334;p54"/>
          <p:cNvSpPr txBox="1"/>
          <p:nvPr/>
        </p:nvSpPr>
        <p:spPr>
          <a:xfrm>
            <a:off x="306075" y="3054975"/>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Didact Gothic"/>
                <a:ea typeface="Didact Gothic"/>
                <a:cs typeface="Didact Gothic"/>
                <a:sym typeface="Didact Gothic"/>
              </a:rPr>
              <a:t>Contoh : kurva lingkaran</a:t>
            </a:r>
            <a:endParaRPr sz="1200">
              <a:solidFill>
                <a:schemeClr val="dk1"/>
              </a:solidFill>
              <a:latin typeface="Didact Gothic"/>
              <a:ea typeface="Didact Gothic"/>
              <a:cs typeface="Didact Gothic"/>
              <a:sym typeface="Didact Gothic"/>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5"/>
          <p:cNvSpPr txBox="1"/>
          <p:nvPr>
            <p:ph type="title"/>
          </p:nvPr>
        </p:nvSpPr>
        <p:spPr>
          <a:xfrm>
            <a:off x="306075" y="110509"/>
            <a:ext cx="6748500" cy="47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2.3.1 Representasi</a:t>
            </a:r>
            <a:r>
              <a:rPr i="1" lang="en" sz="2100"/>
              <a:t> snake</a:t>
            </a:r>
            <a:endParaRPr i="1" sz="2100"/>
          </a:p>
        </p:txBody>
      </p:sp>
      <p:sp>
        <p:nvSpPr>
          <p:cNvPr id="340" name="Google Shape;340;p55"/>
          <p:cNvSpPr txBox="1"/>
          <p:nvPr/>
        </p:nvSpPr>
        <p:spPr>
          <a:xfrm>
            <a:off x="600700" y="726675"/>
            <a:ext cx="6748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Didact Gothic"/>
                <a:ea typeface="Didact Gothic"/>
                <a:cs typeface="Didact Gothic"/>
                <a:sym typeface="Didact Gothic"/>
              </a:rPr>
              <a:t>Algoritma pembuatan lingkaran menggunakan bentuk parametrik(parametric form) lingkaran</a:t>
            </a:r>
            <a:endParaRPr sz="1200">
              <a:solidFill>
                <a:schemeClr val="dk1"/>
              </a:solidFill>
              <a:latin typeface="Didact Gothic"/>
              <a:ea typeface="Didact Gothic"/>
              <a:cs typeface="Didact Gothic"/>
              <a:sym typeface="Didact Gothic"/>
            </a:endParaRPr>
          </a:p>
        </p:txBody>
      </p:sp>
      <p:pic>
        <p:nvPicPr>
          <p:cNvPr id="341" name="Google Shape;341;p55"/>
          <p:cNvPicPr preferRelativeResize="0"/>
          <p:nvPr/>
        </p:nvPicPr>
        <p:blipFill>
          <a:blip r:embed="rId3">
            <a:alphaModFix/>
          </a:blip>
          <a:stretch>
            <a:fillRect/>
          </a:stretch>
        </p:blipFill>
        <p:spPr>
          <a:xfrm>
            <a:off x="2389038" y="1370625"/>
            <a:ext cx="3171825" cy="2228850"/>
          </a:xfrm>
          <a:prstGeom prst="rect">
            <a:avLst/>
          </a:prstGeom>
          <a:noFill/>
          <a:ln>
            <a:noFill/>
          </a:ln>
        </p:spPr>
      </p:pic>
      <p:sp>
        <p:nvSpPr>
          <p:cNvPr id="342" name="Google Shape;342;p55"/>
          <p:cNvSpPr txBox="1"/>
          <p:nvPr/>
        </p:nvSpPr>
        <p:spPr>
          <a:xfrm>
            <a:off x="527425" y="4066750"/>
            <a:ext cx="6748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Didact Gothic"/>
                <a:ea typeface="Didact Gothic"/>
                <a:cs typeface="Didact Gothic"/>
                <a:sym typeface="Didact Gothic"/>
              </a:rPr>
              <a:t>yang dilakukan algoritma diatas adalah menghasilkan koordinat x, y dari sebuah titik pada lingkaran yang diberi sudut (theta). h dan k adalah koordinat dari titik tengah lingkaran dan r adalah jari-jari lingkaran</a:t>
            </a:r>
            <a:endParaRPr sz="1200">
              <a:solidFill>
                <a:schemeClr val="dk1"/>
              </a:solidFill>
              <a:latin typeface="Didact Gothic"/>
              <a:ea typeface="Didact Gothic"/>
              <a:cs typeface="Didact Gothic"/>
              <a:sym typeface="Didact Gothic"/>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6"/>
          <p:cNvSpPr txBox="1"/>
          <p:nvPr>
            <p:ph type="title"/>
          </p:nvPr>
        </p:nvSpPr>
        <p:spPr>
          <a:xfrm>
            <a:off x="306075" y="110509"/>
            <a:ext cx="6748500" cy="47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2.3.2 Energi Internal</a:t>
            </a:r>
            <a:endParaRPr i="1" sz="2100"/>
          </a:p>
        </p:txBody>
      </p:sp>
      <p:sp>
        <p:nvSpPr>
          <p:cNvPr id="348" name="Google Shape;348;p56"/>
          <p:cNvSpPr txBox="1"/>
          <p:nvPr/>
        </p:nvSpPr>
        <p:spPr>
          <a:xfrm>
            <a:off x="408550" y="1779325"/>
            <a:ext cx="75417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Didact Gothic"/>
                <a:ea typeface="Didact Gothic"/>
                <a:cs typeface="Didact Gothic"/>
                <a:sym typeface="Didact Gothic"/>
              </a:rPr>
              <a:t>v</a:t>
            </a:r>
            <a:r>
              <a:rPr baseline="-25000" lang="en" sz="1200">
                <a:solidFill>
                  <a:schemeClr val="dk1"/>
                </a:solidFill>
                <a:latin typeface="Didact Gothic"/>
                <a:ea typeface="Didact Gothic"/>
                <a:cs typeface="Didact Gothic"/>
                <a:sym typeface="Didact Gothic"/>
              </a:rPr>
              <a:t>s</a:t>
            </a:r>
            <a:r>
              <a:rPr lang="en" sz="1200">
                <a:solidFill>
                  <a:schemeClr val="dk1"/>
                </a:solidFill>
                <a:latin typeface="Didact Gothic"/>
                <a:ea typeface="Didact Gothic"/>
                <a:cs typeface="Didact Gothic"/>
                <a:sym typeface="Didact Gothic"/>
              </a:rPr>
              <a:t>(s)	: turunan pertama v(s)</a:t>
            </a:r>
            <a:endParaRPr sz="1200">
              <a:solidFill>
                <a:schemeClr val="dk1"/>
              </a:solidFill>
              <a:latin typeface="Didact Gothic"/>
              <a:ea typeface="Didact Gothic"/>
              <a:cs typeface="Didact Gothic"/>
              <a:sym typeface="Didact Gothic"/>
            </a:endParaRPr>
          </a:p>
          <a:p>
            <a:pPr indent="0" lvl="0" marL="0" rtl="0" algn="l">
              <a:spcBef>
                <a:spcPts val="0"/>
              </a:spcBef>
              <a:spcAft>
                <a:spcPts val="0"/>
              </a:spcAft>
              <a:buNone/>
            </a:pPr>
            <a:r>
              <a:rPr lang="en" sz="1200">
                <a:solidFill>
                  <a:schemeClr val="dk1"/>
                </a:solidFill>
                <a:latin typeface="Didact Gothic"/>
                <a:ea typeface="Didact Gothic"/>
                <a:cs typeface="Didact Gothic"/>
                <a:sym typeface="Didact Gothic"/>
              </a:rPr>
              <a:t>v</a:t>
            </a:r>
            <a:r>
              <a:rPr baseline="-25000" lang="en" sz="1200">
                <a:solidFill>
                  <a:schemeClr val="dk1"/>
                </a:solidFill>
                <a:latin typeface="Didact Gothic"/>
                <a:ea typeface="Didact Gothic"/>
                <a:cs typeface="Didact Gothic"/>
                <a:sym typeface="Didact Gothic"/>
              </a:rPr>
              <a:t>ss</a:t>
            </a:r>
            <a:r>
              <a:rPr lang="en" sz="1200">
                <a:solidFill>
                  <a:schemeClr val="dk1"/>
                </a:solidFill>
                <a:latin typeface="Didact Gothic"/>
                <a:ea typeface="Didact Gothic"/>
                <a:cs typeface="Didact Gothic"/>
                <a:sym typeface="Didact Gothic"/>
              </a:rPr>
              <a:t>(s)	: turunan kedua v(s)</a:t>
            </a:r>
            <a:endParaRPr sz="1200">
              <a:solidFill>
                <a:schemeClr val="dk1"/>
              </a:solidFill>
              <a:latin typeface="Didact Gothic"/>
              <a:ea typeface="Didact Gothic"/>
              <a:cs typeface="Didact Gothic"/>
              <a:sym typeface="Didact Gothic"/>
            </a:endParaRPr>
          </a:p>
          <a:p>
            <a:pPr indent="0" lvl="0" marL="0" rtl="0" algn="l">
              <a:spcBef>
                <a:spcPts val="0"/>
              </a:spcBef>
              <a:spcAft>
                <a:spcPts val="0"/>
              </a:spcAft>
              <a:buNone/>
            </a:pPr>
            <a:r>
              <a:rPr lang="en" sz="1200">
                <a:solidFill>
                  <a:schemeClr val="dk1"/>
                </a:solidFill>
                <a:latin typeface="Didact Gothic"/>
                <a:ea typeface="Didact Gothic"/>
                <a:cs typeface="Didact Gothic"/>
                <a:sym typeface="Didact Gothic"/>
              </a:rPr>
              <a:t>α(s)	: parameter elastisitas (elasticity) </a:t>
            </a:r>
            <a:endParaRPr sz="1200">
              <a:solidFill>
                <a:schemeClr val="dk1"/>
              </a:solidFill>
              <a:latin typeface="Didact Gothic"/>
              <a:ea typeface="Didact Gothic"/>
              <a:cs typeface="Didact Gothic"/>
              <a:sym typeface="Didact Gothic"/>
            </a:endParaRPr>
          </a:p>
          <a:p>
            <a:pPr indent="0" lvl="0" marL="0" rtl="0" algn="l">
              <a:spcBef>
                <a:spcPts val="0"/>
              </a:spcBef>
              <a:spcAft>
                <a:spcPts val="0"/>
              </a:spcAft>
              <a:buNone/>
            </a:pPr>
            <a:r>
              <a:rPr lang="en" sz="1200">
                <a:solidFill>
                  <a:schemeClr val="dk1"/>
                </a:solidFill>
                <a:latin typeface="Didact Gothic"/>
                <a:ea typeface="Didact Gothic"/>
                <a:cs typeface="Didact Gothic"/>
                <a:sym typeface="Didact Gothic"/>
              </a:rPr>
              <a:t>β(s)	: parameter kekakuan (stiffness)</a:t>
            </a:r>
            <a:endParaRPr sz="1200">
              <a:solidFill>
                <a:schemeClr val="dk1"/>
              </a:solidFill>
              <a:latin typeface="Didact Gothic"/>
              <a:ea typeface="Didact Gothic"/>
              <a:cs typeface="Didact Gothic"/>
              <a:sym typeface="Didact Gothic"/>
            </a:endParaRPr>
          </a:p>
          <a:p>
            <a:pPr indent="0" lvl="0" marL="0" rtl="0" algn="l">
              <a:spcBef>
                <a:spcPts val="0"/>
              </a:spcBef>
              <a:spcAft>
                <a:spcPts val="0"/>
              </a:spcAft>
              <a:buNone/>
            </a:pPr>
            <a:r>
              <a:t/>
            </a:r>
            <a:endParaRPr sz="1200">
              <a:solidFill>
                <a:schemeClr val="dk1"/>
              </a:solidFill>
              <a:latin typeface="Didact Gothic"/>
              <a:ea typeface="Didact Gothic"/>
              <a:cs typeface="Didact Gothic"/>
              <a:sym typeface="Didact Gothic"/>
            </a:endParaRPr>
          </a:p>
          <a:p>
            <a:pPr indent="0" lvl="0" marL="0" rtl="0" algn="l">
              <a:spcBef>
                <a:spcPts val="0"/>
              </a:spcBef>
              <a:spcAft>
                <a:spcPts val="0"/>
              </a:spcAft>
              <a:buNone/>
            </a:pPr>
            <a:r>
              <a:rPr lang="en" sz="1200">
                <a:solidFill>
                  <a:schemeClr val="dk1"/>
                </a:solidFill>
                <a:latin typeface="Didact Gothic"/>
                <a:ea typeface="Didact Gothic"/>
                <a:cs typeface="Didact Gothic"/>
                <a:sym typeface="Didact Gothic"/>
              </a:rPr>
              <a:t>α(s) dan β(s) diasumsikan seragam , maka α(s) = α dan β(s) = β (Ivins and Porrill, 1995)</a:t>
            </a:r>
            <a:endParaRPr sz="1200">
              <a:solidFill>
                <a:schemeClr val="dk1"/>
              </a:solidFill>
              <a:latin typeface="Didact Gothic"/>
              <a:ea typeface="Didact Gothic"/>
              <a:cs typeface="Didact Gothic"/>
              <a:sym typeface="Didact Gothic"/>
            </a:endParaRPr>
          </a:p>
        </p:txBody>
      </p:sp>
      <p:pic>
        <p:nvPicPr>
          <p:cNvPr id="349" name="Google Shape;349;p56"/>
          <p:cNvPicPr preferRelativeResize="0"/>
          <p:nvPr/>
        </p:nvPicPr>
        <p:blipFill rotWithShape="1">
          <a:blip r:embed="rId3">
            <a:alphaModFix/>
          </a:blip>
          <a:srcRect b="0" l="0" r="14704" t="0"/>
          <a:stretch/>
        </p:blipFill>
        <p:spPr>
          <a:xfrm>
            <a:off x="408550" y="903825"/>
            <a:ext cx="3851050" cy="4762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7"/>
          <p:cNvSpPr txBox="1"/>
          <p:nvPr>
            <p:ph type="title"/>
          </p:nvPr>
        </p:nvSpPr>
        <p:spPr>
          <a:xfrm>
            <a:off x="306075" y="110509"/>
            <a:ext cx="6748500" cy="47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2.3.3 Energi Eksternal</a:t>
            </a:r>
            <a:endParaRPr i="1" sz="2100"/>
          </a:p>
        </p:txBody>
      </p:sp>
      <p:sp>
        <p:nvSpPr>
          <p:cNvPr id="355" name="Google Shape;355;p57"/>
          <p:cNvSpPr txBox="1"/>
          <p:nvPr/>
        </p:nvSpPr>
        <p:spPr>
          <a:xfrm>
            <a:off x="378600" y="2628375"/>
            <a:ext cx="7541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Didact Gothic"/>
                <a:ea typeface="Didact Gothic"/>
                <a:cs typeface="Didact Gothic"/>
                <a:sym typeface="Didact Gothic"/>
              </a:rPr>
              <a:t>Gσ(x,y)</a:t>
            </a:r>
            <a:r>
              <a:rPr lang="en" sz="1200">
                <a:solidFill>
                  <a:schemeClr val="dk1"/>
                </a:solidFill>
                <a:latin typeface="Didact Gothic"/>
                <a:ea typeface="Didact Gothic"/>
                <a:cs typeface="Didact Gothic"/>
                <a:sym typeface="Didact Gothic"/>
              </a:rPr>
              <a:t>	: fungsi gaussian dengan standar deviasi </a:t>
            </a:r>
            <a:r>
              <a:rPr lang="en" sz="1200">
                <a:solidFill>
                  <a:schemeClr val="dk1"/>
                </a:solidFill>
                <a:latin typeface="Didact Gothic"/>
                <a:ea typeface="Didact Gothic"/>
                <a:cs typeface="Didact Gothic"/>
                <a:sym typeface="Didact Gothic"/>
              </a:rPr>
              <a:t>σ</a:t>
            </a:r>
            <a:endParaRPr sz="1200">
              <a:solidFill>
                <a:schemeClr val="dk1"/>
              </a:solidFill>
              <a:latin typeface="Didact Gothic"/>
              <a:ea typeface="Didact Gothic"/>
              <a:cs typeface="Didact Gothic"/>
              <a:sym typeface="Didact Gothic"/>
            </a:endParaRPr>
          </a:p>
          <a:p>
            <a:pPr indent="0" lvl="0" marL="0" rtl="0" algn="l">
              <a:spcBef>
                <a:spcPts val="0"/>
              </a:spcBef>
              <a:spcAft>
                <a:spcPts val="0"/>
              </a:spcAft>
              <a:buNone/>
            </a:pPr>
            <a:r>
              <a:rPr lang="en" sz="1200">
                <a:solidFill>
                  <a:schemeClr val="dk1"/>
                </a:solidFill>
                <a:latin typeface="Didact Gothic"/>
                <a:ea typeface="Didact Gothic"/>
                <a:cs typeface="Didact Gothic"/>
                <a:sym typeface="Didact Gothic"/>
              </a:rPr>
              <a:t>∇</a:t>
            </a:r>
            <a:r>
              <a:rPr lang="en" sz="1200">
                <a:solidFill>
                  <a:schemeClr val="dk1"/>
                </a:solidFill>
                <a:latin typeface="Didact Gothic"/>
                <a:ea typeface="Didact Gothic"/>
                <a:cs typeface="Didact Gothic"/>
                <a:sym typeface="Didact Gothic"/>
              </a:rPr>
              <a:t>	: operator gradien</a:t>
            </a:r>
            <a:endParaRPr sz="1200">
              <a:solidFill>
                <a:schemeClr val="dk1"/>
              </a:solidFill>
              <a:latin typeface="Didact Gothic"/>
              <a:ea typeface="Didact Gothic"/>
              <a:cs typeface="Didact Gothic"/>
              <a:sym typeface="Didact Gothic"/>
            </a:endParaRPr>
          </a:p>
          <a:p>
            <a:pPr indent="0" lvl="0" marL="0" rtl="0" algn="l">
              <a:spcBef>
                <a:spcPts val="0"/>
              </a:spcBef>
              <a:spcAft>
                <a:spcPts val="0"/>
              </a:spcAft>
              <a:buNone/>
            </a:pPr>
            <a:r>
              <a:rPr lang="en" sz="1200">
                <a:solidFill>
                  <a:schemeClr val="dk1"/>
                </a:solidFill>
                <a:latin typeface="Didact Gothic"/>
                <a:ea typeface="Didact Gothic"/>
                <a:cs typeface="Didact Gothic"/>
                <a:sym typeface="Didact Gothic"/>
              </a:rPr>
              <a:t>*  	: konvolusi</a:t>
            </a:r>
            <a:endParaRPr sz="1200">
              <a:solidFill>
                <a:schemeClr val="dk1"/>
              </a:solidFill>
              <a:latin typeface="Didact Gothic"/>
              <a:ea typeface="Didact Gothic"/>
              <a:cs typeface="Didact Gothic"/>
              <a:sym typeface="Didact Gothic"/>
            </a:endParaRPr>
          </a:p>
        </p:txBody>
      </p:sp>
      <p:pic>
        <p:nvPicPr>
          <p:cNvPr id="356" name="Google Shape;356;p57"/>
          <p:cNvPicPr preferRelativeResize="0"/>
          <p:nvPr/>
        </p:nvPicPr>
        <p:blipFill>
          <a:blip r:embed="rId3">
            <a:alphaModFix/>
          </a:blip>
          <a:stretch>
            <a:fillRect/>
          </a:stretch>
        </p:blipFill>
        <p:spPr>
          <a:xfrm>
            <a:off x="378600" y="1030100"/>
            <a:ext cx="3524250" cy="400050"/>
          </a:xfrm>
          <a:prstGeom prst="rect">
            <a:avLst/>
          </a:prstGeom>
          <a:noFill/>
          <a:ln>
            <a:noFill/>
          </a:ln>
        </p:spPr>
      </p:pic>
      <p:pic>
        <p:nvPicPr>
          <p:cNvPr id="357" name="Google Shape;357;p57"/>
          <p:cNvPicPr preferRelativeResize="0"/>
          <p:nvPr/>
        </p:nvPicPr>
        <p:blipFill>
          <a:blip r:embed="rId4">
            <a:alphaModFix/>
          </a:blip>
          <a:stretch>
            <a:fillRect/>
          </a:stretch>
        </p:blipFill>
        <p:spPr>
          <a:xfrm>
            <a:off x="4546425" y="1039625"/>
            <a:ext cx="3990975" cy="381000"/>
          </a:xfrm>
          <a:prstGeom prst="rect">
            <a:avLst/>
          </a:prstGeom>
          <a:noFill/>
          <a:ln>
            <a:noFill/>
          </a:ln>
        </p:spPr>
      </p:pic>
      <p:pic>
        <p:nvPicPr>
          <p:cNvPr id="358" name="Google Shape;358;p57"/>
          <p:cNvPicPr preferRelativeResize="0"/>
          <p:nvPr/>
        </p:nvPicPr>
        <p:blipFill>
          <a:blip r:embed="rId5">
            <a:alphaModFix/>
          </a:blip>
          <a:stretch>
            <a:fillRect/>
          </a:stretch>
        </p:blipFill>
        <p:spPr>
          <a:xfrm>
            <a:off x="378600" y="2036300"/>
            <a:ext cx="2981325" cy="361950"/>
          </a:xfrm>
          <a:prstGeom prst="rect">
            <a:avLst/>
          </a:prstGeom>
          <a:noFill/>
          <a:ln>
            <a:noFill/>
          </a:ln>
        </p:spPr>
      </p:pic>
      <p:pic>
        <p:nvPicPr>
          <p:cNvPr id="359" name="Google Shape;359;p57"/>
          <p:cNvPicPr preferRelativeResize="0"/>
          <p:nvPr/>
        </p:nvPicPr>
        <p:blipFill>
          <a:blip r:embed="rId6">
            <a:alphaModFix/>
          </a:blip>
          <a:stretch>
            <a:fillRect/>
          </a:stretch>
        </p:blipFill>
        <p:spPr>
          <a:xfrm>
            <a:off x="4546425" y="2045825"/>
            <a:ext cx="3343275" cy="342900"/>
          </a:xfrm>
          <a:prstGeom prst="rect">
            <a:avLst/>
          </a:prstGeom>
          <a:noFill/>
          <a:ln>
            <a:noFill/>
          </a:ln>
        </p:spPr>
      </p:pic>
      <p:sp>
        <p:nvSpPr>
          <p:cNvPr id="360" name="Google Shape;360;p57"/>
          <p:cNvSpPr txBox="1"/>
          <p:nvPr/>
        </p:nvSpPr>
        <p:spPr>
          <a:xfrm>
            <a:off x="425675" y="3412600"/>
            <a:ext cx="7541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Didact Gothic"/>
                <a:ea typeface="Didact Gothic"/>
                <a:cs typeface="Didact Gothic"/>
                <a:sym typeface="Didact Gothic"/>
              </a:rPr>
              <a:t>Fungsional energi snake :</a:t>
            </a:r>
            <a:endParaRPr sz="1200">
              <a:solidFill>
                <a:schemeClr val="dk1"/>
              </a:solidFill>
              <a:latin typeface="Didact Gothic"/>
              <a:ea typeface="Didact Gothic"/>
              <a:cs typeface="Didact Gothic"/>
              <a:sym typeface="Didact Gothic"/>
            </a:endParaRPr>
          </a:p>
        </p:txBody>
      </p:sp>
      <p:pic>
        <p:nvPicPr>
          <p:cNvPr id="361" name="Google Shape;361;p57"/>
          <p:cNvPicPr preferRelativeResize="0"/>
          <p:nvPr/>
        </p:nvPicPr>
        <p:blipFill>
          <a:blip r:embed="rId7">
            <a:alphaModFix/>
          </a:blip>
          <a:stretch>
            <a:fillRect/>
          </a:stretch>
        </p:blipFill>
        <p:spPr>
          <a:xfrm>
            <a:off x="425675" y="3774550"/>
            <a:ext cx="7643951" cy="641675"/>
          </a:xfrm>
          <a:prstGeom prst="rect">
            <a:avLst/>
          </a:prstGeom>
          <a:noFill/>
          <a:ln>
            <a:noFill/>
          </a:ln>
        </p:spPr>
      </p:pic>
      <p:sp>
        <p:nvSpPr>
          <p:cNvPr id="362" name="Google Shape;362;p57"/>
          <p:cNvSpPr txBox="1"/>
          <p:nvPr/>
        </p:nvSpPr>
        <p:spPr>
          <a:xfrm>
            <a:off x="425675" y="4416225"/>
            <a:ext cx="7541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Didact Gothic"/>
                <a:ea typeface="Didact Gothic"/>
                <a:cs typeface="Didact Gothic"/>
                <a:sym typeface="Didact Gothic"/>
              </a:rPr>
              <a:t>i = 1,2,3,4</a:t>
            </a:r>
            <a:endParaRPr sz="1200">
              <a:solidFill>
                <a:schemeClr val="dk1"/>
              </a:solidFill>
              <a:latin typeface="Didact Gothic"/>
              <a:ea typeface="Didact Gothic"/>
              <a:cs typeface="Didact Gothic"/>
              <a:sym typeface="Didact Gothic"/>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8"/>
          <p:cNvSpPr txBox="1"/>
          <p:nvPr>
            <p:ph type="title"/>
          </p:nvPr>
        </p:nvSpPr>
        <p:spPr>
          <a:xfrm>
            <a:off x="306075" y="110509"/>
            <a:ext cx="6748500" cy="47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2.4 </a:t>
            </a:r>
            <a:r>
              <a:rPr i="1" lang="en" sz="2100"/>
              <a:t>Active contour evolution</a:t>
            </a:r>
            <a:endParaRPr i="1" sz="2100"/>
          </a:p>
        </p:txBody>
      </p:sp>
      <p:sp>
        <p:nvSpPr>
          <p:cNvPr id="368" name="Google Shape;368;p58"/>
          <p:cNvSpPr txBox="1"/>
          <p:nvPr/>
        </p:nvSpPr>
        <p:spPr>
          <a:xfrm>
            <a:off x="493950" y="1861275"/>
            <a:ext cx="7541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Didact Gothic"/>
                <a:ea typeface="Didact Gothic"/>
                <a:cs typeface="Didact Gothic"/>
                <a:sym typeface="Didact Gothic"/>
              </a:rPr>
              <a:t>kurva v dibuat dinamis terhadap waktu t :</a:t>
            </a:r>
            <a:endParaRPr i="1" sz="1200">
              <a:solidFill>
                <a:schemeClr val="dk1"/>
              </a:solidFill>
              <a:latin typeface="Didact Gothic"/>
              <a:ea typeface="Didact Gothic"/>
              <a:cs typeface="Didact Gothic"/>
              <a:sym typeface="Didact Gothic"/>
            </a:endParaRPr>
          </a:p>
        </p:txBody>
      </p:sp>
      <p:pic>
        <p:nvPicPr>
          <p:cNvPr id="369" name="Google Shape;369;p58"/>
          <p:cNvPicPr preferRelativeResize="0"/>
          <p:nvPr/>
        </p:nvPicPr>
        <p:blipFill>
          <a:blip r:embed="rId3">
            <a:alphaModFix/>
          </a:blip>
          <a:stretch>
            <a:fillRect/>
          </a:stretch>
        </p:blipFill>
        <p:spPr>
          <a:xfrm>
            <a:off x="493950" y="1315309"/>
            <a:ext cx="4924425" cy="438150"/>
          </a:xfrm>
          <a:prstGeom prst="rect">
            <a:avLst/>
          </a:prstGeom>
          <a:noFill/>
          <a:ln>
            <a:noFill/>
          </a:ln>
        </p:spPr>
      </p:pic>
      <p:sp>
        <p:nvSpPr>
          <p:cNvPr id="370" name="Google Shape;370;p58"/>
          <p:cNvSpPr txBox="1"/>
          <p:nvPr/>
        </p:nvSpPr>
        <p:spPr>
          <a:xfrm>
            <a:off x="493950" y="946000"/>
            <a:ext cx="7541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Didact Gothic"/>
                <a:ea typeface="Didact Gothic"/>
                <a:cs typeface="Didact Gothic"/>
                <a:sym typeface="Didact Gothic"/>
              </a:rPr>
              <a:t>Persamaan </a:t>
            </a:r>
            <a:r>
              <a:rPr i="1" lang="en" sz="1200">
                <a:solidFill>
                  <a:schemeClr val="dk1"/>
                </a:solidFill>
                <a:latin typeface="Didact Gothic"/>
                <a:ea typeface="Didact Gothic"/>
                <a:cs typeface="Didact Gothic"/>
                <a:sym typeface="Didact Gothic"/>
              </a:rPr>
              <a:t>euler </a:t>
            </a:r>
            <a:r>
              <a:rPr lang="en" sz="1200">
                <a:solidFill>
                  <a:schemeClr val="dk1"/>
                </a:solidFill>
                <a:latin typeface="Didact Gothic"/>
                <a:ea typeface="Didact Gothic"/>
                <a:cs typeface="Didact Gothic"/>
                <a:sym typeface="Didact Gothic"/>
              </a:rPr>
              <a:t>untuk fungsional energi snake (Xu and Prince, 1998) :</a:t>
            </a:r>
            <a:endParaRPr sz="1200">
              <a:solidFill>
                <a:schemeClr val="dk1"/>
              </a:solidFill>
              <a:latin typeface="Didact Gothic"/>
              <a:ea typeface="Didact Gothic"/>
              <a:cs typeface="Didact Gothic"/>
              <a:sym typeface="Didact Gothic"/>
            </a:endParaRPr>
          </a:p>
        </p:txBody>
      </p:sp>
      <p:pic>
        <p:nvPicPr>
          <p:cNvPr id="371" name="Google Shape;371;p58"/>
          <p:cNvPicPr preferRelativeResize="0"/>
          <p:nvPr/>
        </p:nvPicPr>
        <p:blipFill>
          <a:blip r:embed="rId4">
            <a:alphaModFix/>
          </a:blip>
          <a:stretch>
            <a:fillRect/>
          </a:stretch>
        </p:blipFill>
        <p:spPr>
          <a:xfrm>
            <a:off x="493950" y="2230575"/>
            <a:ext cx="6467475" cy="428625"/>
          </a:xfrm>
          <a:prstGeom prst="rect">
            <a:avLst/>
          </a:prstGeom>
          <a:noFill/>
          <a:ln>
            <a:noFill/>
          </a:ln>
        </p:spPr>
      </p:pic>
      <p:sp>
        <p:nvSpPr>
          <p:cNvPr id="372" name="Google Shape;372;p58"/>
          <p:cNvSpPr txBox="1"/>
          <p:nvPr/>
        </p:nvSpPr>
        <p:spPr>
          <a:xfrm>
            <a:off x="493950" y="2776550"/>
            <a:ext cx="7541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Didact Gothic"/>
                <a:ea typeface="Didact Gothic"/>
                <a:cs typeface="Didact Gothic"/>
                <a:sym typeface="Didact Gothic"/>
              </a:rPr>
              <a:t>atau dapat ditulis sebagai berikut </a:t>
            </a:r>
            <a:r>
              <a:rPr lang="en" sz="1200">
                <a:solidFill>
                  <a:schemeClr val="dk1"/>
                </a:solidFill>
                <a:latin typeface="Didact Gothic"/>
                <a:ea typeface="Didact Gothic"/>
                <a:cs typeface="Didact Gothic"/>
                <a:sym typeface="Didact Gothic"/>
              </a:rPr>
              <a:t>:</a:t>
            </a:r>
            <a:endParaRPr i="1" sz="1200">
              <a:solidFill>
                <a:schemeClr val="dk1"/>
              </a:solidFill>
              <a:latin typeface="Didact Gothic"/>
              <a:ea typeface="Didact Gothic"/>
              <a:cs typeface="Didact Gothic"/>
              <a:sym typeface="Didact Gothic"/>
            </a:endParaRPr>
          </a:p>
        </p:txBody>
      </p:sp>
      <p:pic>
        <p:nvPicPr>
          <p:cNvPr id="373" name="Google Shape;373;p58"/>
          <p:cNvPicPr preferRelativeResize="0"/>
          <p:nvPr/>
        </p:nvPicPr>
        <p:blipFill>
          <a:blip r:embed="rId5">
            <a:alphaModFix/>
          </a:blip>
          <a:stretch>
            <a:fillRect/>
          </a:stretch>
        </p:blipFill>
        <p:spPr>
          <a:xfrm>
            <a:off x="493950" y="3136325"/>
            <a:ext cx="4810125" cy="7143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9"/>
          <p:cNvSpPr txBox="1"/>
          <p:nvPr/>
        </p:nvSpPr>
        <p:spPr>
          <a:xfrm>
            <a:off x="5049325" y="469450"/>
            <a:ext cx="3123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Didact Gothic"/>
                <a:ea typeface="Didact Gothic"/>
                <a:cs typeface="Didact Gothic"/>
                <a:sym typeface="Didact Gothic"/>
              </a:rPr>
              <a:t>u</a:t>
            </a:r>
            <a:r>
              <a:rPr baseline="-25000" lang="en" sz="1200">
                <a:solidFill>
                  <a:schemeClr val="dk1"/>
                </a:solidFill>
                <a:latin typeface="Didact Gothic"/>
                <a:ea typeface="Didact Gothic"/>
                <a:cs typeface="Didact Gothic"/>
                <a:sym typeface="Didact Gothic"/>
              </a:rPr>
              <a:t>j</a:t>
            </a:r>
            <a:r>
              <a:rPr lang="en" sz="1200">
                <a:solidFill>
                  <a:schemeClr val="dk1"/>
                </a:solidFill>
                <a:latin typeface="Didact Gothic"/>
                <a:ea typeface="Didact Gothic"/>
                <a:cs typeface="Didact Gothic"/>
                <a:sym typeface="Didact Gothic"/>
              </a:rPr>
              <a:t> : komponen/elemen (x, y) kurva </a:t>
            </a:r>
            <a:r>
              <a:rPr i="1" lang="en" sz="1200">
                <a:solidFill>
                  <a:schemeClr val="dk1"/>
                </a:solidFill>
                <a:latin typeface="Didact Gothic"/>
                <a:ea typeface="Didact Gothic"/>
                <a:cs typeface="Didact Gothic"/>
                <a:sym typeface="Didact Gothic"/>
              </a:rPr>
              <a:t>snake</a:t>
            </a:r>
            <a:endParaRPr i="1" sz="1200">
              <a:solidFill>
                <a:schemeClr val="dk1"/>
              </a:solidFill>
              <a:latin typeface="Didact Gothic"/>
              <a:ea typeface="Didact Gothic"/>
              <a:cs typeface="Didact Gothic"/>
              <a:sym typeface="Didact Gothic"/>
            </a:endParaRPr>
          </a:p>
          <a:p>
            <a:pPr indent="0" lvl="0" marL="0" rtl="0" algn="l">
              <a:spcBef>
                <a:spcPts val="0"/>
              </a:spcBef>
              <a:spcAft>
                <a:spcPts val="0"/>
              </a:spcAft>
              <a:buNone/>
            </a:pPr>
            <a:r>
              <a:t/>
            </a:r>
            <a:endParaRPr sz="1200">
              <a:solidFill>
                <a:schemeClr val="dk1"/>
              </a:solidFill>
              <a:latin typeface="Didact Gothic"/>
              <a:ea typeface="Didact Gothic"/>
              <a:cs typeface="Didact Gothic"/>
              <a:sym typeface="Didact Gothic"/>
            </a:endParaRPr>
          </a:p>
          <a:p>
            <a:pPr indent="0" lvl="0" marL="0" rtl="0" algn="l">
              <a:spcBef>
                <a:spcPts val="0"/>
              </a:spcBef>
              <a:spcAft>
                <a:spcPts val="0"/>
              </a:spcAft>
              <a:buNone/>
            </a:pPr>
            <a:r>
              <a:rPr lang="en" sz="1200">
                <a:solidFill>
                  <a:schemeClr val="dk1"/>
                </a:solidFill>
                <a:latin typeface="Didact Gothic"/>
                <a:ea typeface="Didact Gothic"/>
                <a:cs typeface="Didact Gothic"/>
                <a:sym typeface="Didact Gothic"/>
              </a:rPr>
              <a:t>j = 0, 1, ..., N-1</a:t>
            </a:r>
            <a:endParaRPr sz="1200">
              <a:solidFill>
                <a:schemeClr val="dk1"/>
              </a:solidFill>
              <a:latin typeface="Didact Gothic"/>
              <a:ea typeface="Didact Gothic"/>
              <a:cs typeface="Didact Gothic"/>
              <a:sym typeface="Didact Gothic"/>
            </a:endParaRPr>
          </a:p>
        </p:txBody>
      </p:sp>
      <p:pic>
        <p:nvPicPr>
          <p:cNvPr id="379" name="Google Shape;379;p59"/>
          <p:cNvPicPr preferRelativeResize="0"/>
          <p:nvPr/>
        </p:nvPicPr>
        <p:blipFill>
          <a:blip r:embed="rId3">
            <a:alphaModFix/>
          </a:blip>
          <a:stretch>
            <a:fillRect/>
          </a:stretch>
        </p:blipFill>
        <p:spPr>
          <a:xfrm>
            <a:off x="516450" y="469450"/>
            <a:ext cx="4466240" cy="738900"/>
          </a:xfrm>
          <a:prstGeom prst="rect">
            <a:avLst/>
          </a:prstGeom>
          <a:noFill/>
          <a:ln>
            <a:noFill/>
          </a:ln>
        </p:spPr>
      </p:pic>
      <p:sp>
        <p:nvSpPr>
          <p:cNvPr id="380" name="Google Shape;380;p59"/>
          <p:cNvSpPr txBox="1"/>
          <p:nvPr/>
        </p:nvSpPr>
        <p:spPr>
          <a:xfrm>
            <a:off x="516450" y="1426200"/>
            <a:ext cx="6905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Didact Gothic"/>
                <a:ea typeface="Didact Gothic"/>
                <a:cs typeface="Didact Gothic"/>
                <a:sym typeface="Didact Gothic"/>
              </a:rPr>
              <a:t>(2.20) dapat di aproksimasikan menggunakan finite differences</a:t>
            </a:r>
            <a:endParaRPr sz="1200">
              <a:solidFill>
                <a:schemeClr val="dk1"/>
              </a:solidFill>
              <a:latin typeface="Didact Gothic"/>
              <a:ea typeface="Didact Gothic"/>
              <a:cs typeface="Didact Gothic"/>
              <a:sym typeface="Didact Gothic"/>
            </a:endParaRPr>
          </a:p>
        </p:txBody>
      </p:sp>
      <p:pic>
        <p:nvPicPr>
          <p:cNvPr id="381" name="Google Shape;381;p59"/>
          <p:cNvPicPr preferRelativeResize="0"/>
          <p:nvPr/>
        </p:nvPicPr>
        <p:blipFill>
          <a:blip r:embed="rId4">
            <a:alphaModFix/>
          </a:blip>
          <a:stretch>
            <a:fillRect/>
          </a:stretch>
        </p:blipFill>
        <p:spPr>
          <a:xfrm>
            <a:off x="1107800" y="1708025"/>
            <a:ext cx="5722401" cy="32945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60"/>
          <p:cNvSpPr txBox="1"/>
          <p:nvPr/>
        </p:nvSpPr>
        <p:spPr>
          <a:xfrm>
            <a:off x="516700" y="1920350"/>
            <a:ext cx="7163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Didact Gothic"/>
                <a:ea typeface="Didact Gothic"/>
                <a:cs typeface="Didact Gothic"/>
                <a:sym typeface="Didact Gothic"/>
              </a:rPr>
              <a:t>δ</a:t>
            </a:r>
            <a:r>
              <a:rPr lang="en" sz="1200">
                <a:solidFill>
                  <a:schemeClr val="dk1"/>
                </a:solidFill>
                <a:latin typeface="Didact Gothic"/>
                <a:ea typeface="Didact Gothic"/>
                <a:cs typeface="Didact Gothic"/>
                <a:sym typeface="Didact Gothic"/>
              </a:rPr>
              <a:t>t : time step</a:t>
            </a:r>
            <a:endParaRPr sz="1200">
              <a:solidFill>
                <a:schemeClr val="dk1"/>
              </a:solidFill>
              <a:latin typeface="Didact Gothic"/>
              <a:ea typeface="Didact Gothic"/>
              <a:cs typeface="Didact Gothic"/>
              <a:sym typeface="Didact Gothic"/>
            </a:endParaRPr>
          </a:p>
          <a:p>
            <a:pPr indent="0" lvl="0" marL="0" rtl="0" algn="l">
              <a:spcBef>
                <a:spcPts val="0"/>
              </a:spcBef>
              <a:spcAft>
                <a:spcPts val="0"/>
              </a:spcAft>
              <a:buNone/>
            </a:pPr>
            <a:r>
              <a:rPr lang="en" sz="1200">
                <a:solidFill>
                  <a:schemeClr val="dk1"/>
                </a:solidFill>
                <a:latin typeface="Didact Gothic"/>
                <a:ea typeface="Didact Gothic"/>
                <a:cs typeface="Didact Gothic"/>
                <a:sym typeface="Didact Gothic"/>
              </a:rPr>
              <a:t>δ</a:t>
            </a:r>
            <a:r>
              <a:rPr lang="en" sz="1200">
                <a:solidFill>
                  <a:schemeClr val="dk1"/>
                </a:solidFill>
                <a:latin typeface="Didact Gothic"/>
                <a:ea typeface="Didact Gothic"/>
                <a:cs typeface="Didact Gothic"/>
                <a:sym typeface="Didact Gothic"/>
              </a:rPr>
              <a:t>s : step size (constant), set = 1</a:t>
            </a:r>
            <a:endParaRPr sz="1200">
              <a:solidFill>
                <a:schemeClr val="dk1"/>
              </a:solidFill>
              <a:latin typeface="Didact Gothic"/>
              <a:ea typeface="Didact Gothic"/>
              <a:cs typeface="Didact Gothic"/>
              <a:sym typeface="Didact Gothic"/>
            </a:endParaRPr>
          </a:p>
        </p:txBody>
      </p:sp>
      <p:pic>
        <p:nvPicPr>
          <p:cNvPr id="387" name="Google Shape;387;p60"/>
          <p:cNvPicPr preferRelativeResize="0"/>
          <p:nvPr/>
        </p:nvPicPr>
        <p:blipFill>
          <a:blip r:embed="rId3">
            <a:alphaModFix/>
          </a:blip>
          <a:stretch>
            <a:fillRect/>
          </a:stretch>
        </p:blipFill>
        <p:spPr>
          <a:xfrm>
            <a:off x="586900" y="2474450"/>
            <a:ext cx="7153275" cy="1123950"/>
          </a:xfrm>
          <a:prstGeom prst="rect">
            <a:avLst/>
          </a:prstGeom>
          <a:noFill/>
          <a:ln>
            <a:noFill/>
          </a:ln>
        </p:spPr>
      </p:pic>
      <p:pic>
        <p:nvPicPr>
          <p:cNvPr id="388" name="Google Shape;388;p60"/>
          <p:cNvPicPr preferRelativeResize="0"/>
          <p:nvPr/>
        </p:nvPicPr>
        <p:blipFill>
          <a:blip r:embed="rId4">
            <a:alphaModFix/>
          </a:blip>
          <a:stretch>
            <a:fillRect/>
          </a:stretch>
        </p:blipFill>
        <p:spPr>
          <a:xfrm>
            <a:off x="8149475" y="2474450"/>
            <a:ext cx="857250" cy="361950"/>
          </a:xfrm>
          <a:prstGeom prst="rect">
            <a:avLst/>
          </a:prstGeom>
          <a:noFill/>
          <a:ln>
            <a:noFill/>
          </a:ln>
        </p:spPr>
      </p:pic>
      <p:pic>
        <p:nvPicPr>
          <p:cNvPr id="389" name="Google Shape;389;p60"/>
          <p:cNvPicPr preferRelativeResize="0"/>
          <p:nvPr/>
        </p:nvPicPr>
        <p:blipFill>
          <a:blip r:embed="rId5">
            <a:alphaModFix/>
          </a:blip>
          <a:stretch>
            <a:fillRect/>
          </a:stretch>
        </p:blipFill>
        <p:spPr>
          <a:xfrm>
            <a:off x="8149475" y="2964025"/>
            <a:ext cx="790575" cy="333375"/>
          </a:xfrm>
          <a:prstGeom prst="rect">
            <a:avLst/>
          </a:prstGeom>
          <a:noFill/>
          <a:ln>
            <a:noFill/>
          </a:ln>
        </p:spPr>
      </p:pic>
      <p:pic>
        <p:nvPicPr>
          <p:cNvPr id="390" name="Google Shape;390;p60"/>
          <p:cNvPicPr preferRelativeResize="0"/>
          <p:nvPr/>
        </p:nvPicPr>
        <p:blipFill>
          <a:blip r:embed="rId6">
            <a:alphaModFix/>
          </a:blip>
          <a:stretch>
            <a:fillRect/>
          </a:stretch>
        </p:blipFill>
        <p:spPr>
          <a:xfrm>
            <a:off x="586900" y="4060950"/>
            <a:ext cx="5753100" cy="485775"/>
          </a:xfrm>
          <a:prstGeom prst="rect">
            <a:avLst/>
          </a:prstGeom>
          <a:noFill/>
          <a:ln>
            <a:noFill/>
          </a:ln>
        </p:spPr>
      </p:pic>
      <p:pic>
        <p:nvPicPr>
          <p:cNvPr id="391" name="Google Shape;391;p60"/>
          <p:cNvPicPr preferRelativeResize="0"/>
          <p:nvPr/>
        </p:nvPicPr>
        <p:blipFill>
          <a:blip r:embed="rId7">
            <a:alphaModFix/>
          </a:blip>
          <a:stretch>
            <a:fillRect/>
          </a:stretch>
        </p:blipFill>
        <p:spPr>
          <a:xfrm>
            <a:off x="6915950" y="3879975"/>
            <a:ext cx="1809750" cy="304800"/>
          </a:xfrm>
          <a:prstGeom prst="rect">
            <a:avLst/>
          </a:prstGeom>
          <a:noFill/>
          <a:ln>
            <a:noFill/>
          </a:ln>
        </p:spPr>
      </p:pic>
      <p:pic>
        <p:nvPicPr>
          <p:cNvPr id="392" name="Google Shape;392;p60"/>
          <p:cNvPicPr preferRelativeResize="0"/>
          <p:nvPr/>
        </p:nvPicPr>
        <p:blipFill>
          <a:blip r:embed="rId8">
            <a:alphaModFix/>
          </a:blip>
          <a:stretch>
            <a:fillRect/>
          </a:stretch>
        </p:blipFill>
        <p:spPr>
          <a:xfrm>
            <a:off x="6915950" y="4184775"/>
            <a:ext cx="1485900" cy="238125"/>
          </a:xfrm>
          <a:prstGeom prst="rect">
            <a:avLst/>
          </a:prstGeom>
          <a:noFill/>
          <a:ln>
            <a:noFill/>
          </a:ln>
        </p:spPr>
      </p:pic>
      <p:pic>
        <p:nvPicPr>
          <p:cNvPr id="393" name="Google Shape;393;p60"/>
          <p:cNvPicPr preferRelativeResize="0"/>
          <p:nvPr/>
        </p:nvPicPr>
        <p:blipFill>
          <a:blip r:embed="rId9">
            <a:alphaModFix/>
          </a:blip>
          <a:stretch>
            <a:fillRect/>
          </a:stretch>
        </p:blipFill>
        <p:spPr>
          <a:xfrm>
            <a:off x="6915950" y="4422900"/>
            <a:ext cx="1628550" cy="415800"/>
          </a:xfrm>
          <a:prstGeom prst="rect">
            <a:avLst/>
          </a:prstGeom>
          <a:noFill/>
          <a:ln>
            <a:noFill/>
          </a:ln>
        </p:spPr>
      </p:pic>
      <p:sp>
        <p:nvSpPr>
          <p:cNvPr id="394" name="Google Shape;394;p60"/>
          <p:cNvSpPr txBox="1"/>
          <p:nvPr/>
        </p:nvSpPr>
        <p:spPr>
          <a:xfrm>
            <a:off x="516700" y="202800"/>
            <a:ext cx="7044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Didact Gothic"/>
                <a:ea typeface="Didact Gothic"/>
                <a:cs typeface="Didact Gothic"/>
                <a:sym typeface="Didact Gothic"/>
              </a:rPr>
              <a:t>Hasil aproksimasi persamaan (2.0) menggunakan finite difference</a:t>
            </a:r>
            <a:endParaRPr sz="1200">
              <a:solidFill>
                <a:schemeClr val="dk1"/>
              </a:solidFill>
              <a:latin typeface="Didact Gothic"/>
              <a:ea typeface="Didact Gothic"/>
              <a:cs typeface="Didact Gothic"/>
              <a:sym typeface="Didact Gothic"/>
            </a:endParaRPr>
          </a:p>
        </p:txBody>
      </p:sp>
      <p:pic>
        <p:nvPicPr>
          <p:cNvPr id="395" name="Google Shape;395;p60"/>
          <p:cNvPicPr preferRelativeResize="0"/>
          <p:nvPr/>
        </p:nvPicPr>
        <p:blipFill rotWithShape="1">
          <a:blip r:embed="rId10">
            <a:alphaModFix/>
          </a:blip>
          <a:srcRect b="0" l="0" r="0" t="16170"/>
          <a:stretch/>
        </p:blipFill>
        <p:spPr>
          <a:xfrm>
            <a:off x="586900" y="594900"/>
            <a:ext cx="7229475" cy="13254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61"/>
          <p:cNvSpPr txBox="1"/>
          <p:nvPr/>
        </p:nvSpPr>
        <p:spPr>
          <a:xfrm>
            <a:off x="359750" y="286600"/>
            <a:ext cx="7163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Didact Gothic"/>
                <a:ea typeface="Didact Gothic"/>
                <a:cs typeface="Didact Gothic"/>
                <a:sym typeface="Didact Gothic"/>
              </a:rPr>
              <a:t>Persamaan 2.23 dapat ditulis dalam bentuk matriks untuk setiap elemen kurva</a:t>
            </a:r>
            <a:endParaRPr sz="1200">
              <a:solidFill>
                <a:schemeClr val="dk1"/>
              </a:solidFill>
              <a:latin typeface="Didact Gothic"/>
              <a:ea typeface="Didact Gothic"/>
              <a:cs typeface="Didact Gothic"/>
              <a:sym typeface="Didact Gothic"/>
            </a:endParaRPr>
          </a:p>
        </p:txBody>
      </p:sp>
      <p:pic>
        <p:nvPicPr>
          <p:cNvPr id="401" name="Google Shape;401;p61"/>
          <p:cNvPicPr preferRelativeResize="0"/>
          <p:nvPr/>
        </p:nvPicPr>
        <p:blipFill>
          <a:blip r:embed="rId3">
            <a:alphaModFix/>
          </a:blip>
          <a:stretch>
            <a:fillRect/>
          </a:stretch>
        </p:blipFill>
        <p:spPr>
          <a:xfrm>
            <a:off x="1773750" y="1166813"/>
            <a:ext cx="5305425" cy="2809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5"/>
          <p:cNvSpPr txBox="1"/>
          <p:nvPr>
            <p:ph idx="1" type="body"/>
          </p:nvPr>
        </p:nvSpPr>
        <p:spPr>
          <a:xfrm>
            <a:off x="653775" y="1375750"/>
            <a:ext cx="6823800" cy="72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Tidak ada aturan dalam menentukan α dan β</a:t>
            </a:r>
            <a:endParaRPr/>
          </a:p>
          <a:p>
            <a:pPr indent="0" lvl="0" marL="0" rtl="0" algn="l">
              <a:spcBef>
                <a:spcPts val="0"/>
              </a:spcBef>
              <a:spcAft>
                <a:spcPts val="0"/>
              </a:spcAft>
              <a:buNone/>
            </a:pPr>
            <a:r>
              <a:rPr lang="en"/>
              <a:t>semakin kecil nilai α mengakibatkan jarak ti</a:t>
            </a:r>
            <a:r>
              <a:rPr lang="en"/>
              <a:t>a</a:t>
            </a:r>
            <a:r>
              <a:rPr lang="en"/>
              <a:t>p titik pada kurva semakin tidak teratur </a:t>
            </a:r>
            <a:endParaRPr/>
          </a:p>
          <a:p>
            <a:pPr indent="0" lvl="0" marL="0" rtl="0" algn="l">
              <a:spcBef>
                <a:spcPts val="0"/>
              </a:spcBef>
              <a:spcAft>
                <a:spcPts val="0"/>
              </a:spcAft>
              <a:buNone/>
            </a:pPr>
            <a:r>
              <a:rPr lang="en"/>
              <a:t>semakin kecil nilai β akan menyebabkan bentuk kurva menjadi semakin tidak smooth</a:t>
            </a:r>
            <a:endParaRPr/>
          </a:p>
        </p:txBody>
      </p:sp>
      <p:sp>
        <p:nvSpPr>
          <p:cNvPr id="203" name="Google Shape;203;p35"/>
          <p:cNvSpPr txBox="1"/>
          <p:nvPr>
            <p:ph type="title"/>
          </p:nvPr>
        </p:nvSpPr>
        <p:spPr>
          <a:xfrm>
            <a:off x="700800" y="491825"/>
            <a:ext cx="7742400" cy="65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Cara menentukan alpha dan beta</a:t>
            </a:r>
            <a:endParaRPr sz="3000"/>
          </a:p>
        </p:txBody>
      </p:sp>
      <p:pic>
        <p:nvPicPr>
          <p:cNvPr id="204" name="Google Shape;204;p35"/>
          <p:cNvPicPr preferRelativeResize="0"/>
          <p:nvPr/>
        </p:nvPicPr>
        <p:blipFill rotWithShape="1">
          <a:blip r:embed="rId3">
            <a:alphaModFix/>
          </a:blip>
          <a:srcRect b="25128" l="0" r="0" t="26285"/>
          <a:stretch/>
        </p:blipFill>
        <p:spPr>
          <a:xfrm>
            <a:off x="680725" y="2219150"/>
            <a:ext cx="1576025" cy="1361350"/>
          </a:xfrm>
          <a:prstGeom prst="rect">
            <a:avLst/>
          </a:prstGeom>
          <a:noFill/>
          <a:ln>
            <a:noFill/>
          </a:ln>
        </p:spPr>
      </p:pic>
      <p:sp>
        <p:nvSpPr>
          <p:cNvPr id="205" name="Google Shape;205;p35"/>
          <p:cNvSpPr txBox="1"/>
          <p:nvPr>
            <p:ph idx="1" type="body"/>
          </p:nvPr>
        </p:nvSpPr>
        <p:spPr>
          <a:xfrm>
            <a:off x="653775" y="3768750"/>
            <a:ext cx="1339800" cy="36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α</a:t>
            </a:r>
            <a:r>
              <a:rPr lang="en"/>
              <a:t> = </a:t>
            </a:r>
            <a:r>
              <a:rPr lang="en" sz="1050">
                <a:solidFill>
                  <a:srgbClr val="B5CEA8"/>
                </a:solidFill>
                <a:highlight>
                  <a:srgbClr val="1E1E1E"/>
                </a:highlight>
                <a:latin typeface="Courier New"/>
                <a:ea typeface="Courier New"/>
                <a:cs typeface="Courier New"/>
                <a:sym typeface="Courier New"/>
              </a:rPr>
              <a:t>0.015 </a:t>
            </a:r>
            <a:r>
              <a:rPr lang="en"/>
              <a:t>β = </a:t>
            </a:r>
            <a:r>
              <a:rPr lang="en" sz="1050">
                <a:solidFill>
                  <a:srgbClr val="B5CEA8"/>
                </a:solidFill>
                <a:highlight>
                  <a:srgbClr val="1E1E1E"/>
                </a:highlight>
                <a:latin typeface="Courier New"/>
                <a:ea typeface="Courier New"/>
                <a:cs typeface="Courier New"/>
                <a:sym typeface="Courier New"/>
              </a:rPr>
              <a:t>10</a:t>
            </a:r>
            <a:endParaRPr/>
          </a:p>
        </p:txBody>
      </p:sp>
      <p:pic>
        <p:nvPicPr>
          <p:cNvPr id="206" name="Google Shape;206;p35"/>
          <p:cNvPicPr preferRelativeResize="0"/>
          <p:nvPr/>
        </p:nvPicPr>
        <p:blipFill rotWithShape="1">
          <a:blip r:embed="rId4">
            <a:alphaModFix/>
          </a:blip>
          <a:srcRect b="23775" l="0" r="0" t="27673"/>
          <a:stretch/>
        </p:blipFill>
        <p:spPr>
          <a:xfrm>
            <a:off x="2881075" y="2219688"/>
            <a:ext cx="1576025" cy="1360270"/>
          </a:xfrm>
          <a:prstGeom prst="rect">
            <a:avLst/>
          </a:prstGeom>
          <a:noFill/>
          <a:ln>
            <a:noFill/>
          </a:ln>
        </p:spPr>
      </p:pic>
      <p:sp>
        <p:nvSpPr>
          <p:cNvPr id="207" name="Google Shape;207;p35"/>
          <p:cNvSpPr txBox="1"/>
          <p:nvPr>
            <p:ph idx="1" type="body"/>
          </p:nvPr>
        </p:nvSpPr>
        <p:spPr>
          <a:xfrm>
            <a:off x="2999188" y="3768750"/>
            <a:ext cx="1339800" cy="36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α = </a:t>
            </a:r>
            <a:r>
              <a:rPr lang="en" sz="1050">
                <a:solidFill>
                  <a:srgbClr val="B5CEA8"/>
                </a:solidFill>
                <a:highlight>
                  <a:srgbClr val="1E1E1E"/>
                </a:highlight>
                <a:latin typeface="Courier New"/>
                <a:ea typeface="Courier New"/>
                <a:cs typeface="Courier New"/>
                <a:sym typeface="Courier New"/>
              </a:rPr>
              <a:t>0.015 </a:t>
            </a:r>
            <a:r>
              <a:rPr lang="en"/>
              <a:t>β = </a:t>
            </a:r>
            <a:r>
              <a:rPr lang="en" sz="1050">
                <a:solidFill>
                  <a:srgbClr val="B5CEA8"/>
                </a:solidFill>
                <a:highlight>
                  <a:srgbClr val="1E1E1E"/>
                </a:highlight>
                <a:latin typeface="Courier New"/>
                <a:ea typeface="Courier New"/>
                <a:cs typeface="Courier New"/>
                <a:sym typeface="Courier New"/>
              </a:rPr>
              <a:t>0</a:t>
            </a:r>
            <a:endParaRPr/>
          </a:p>
        </p:txBody>
      </p:sp>
      <p:pic>
        <p:nvPicPr>
          <p:cNvPr id="208" name="Google Shape;208;p35"/>
          <p:cNvPicPr preferRelativeResize="0"/>
          <p:nvPr/>
        </p:nvPicPr>
        <p:blipFill rotWithShape="1">
          <a:blip r:embed="rId5">
            <a:alphaModFix/>
          </a:blip>
          <a:srcRect b="24741" l="0" r="0" t="31490"/>
          <a:stretch/>
        </p:blipFill>
        <p:spPr>
          <a:xfrm>
            <a:off x="4988250" y="2200338"/>
            <a:ext cx="1797924" cy="1398975"/>
          </a:xfrm>
          <a:prstGeom prst="rect">
            <a:avLst/>
          </a:prstGeom>
          <a:noFill/>
          <a:ln>
            <a:noFill/>
          </a:ln>
        </p:spPr>
      </p:pic>
      <p:sp>
        <p:nvSpPr>
          <p:cNvPr id="209" name="Google Shape;209;p35"/>
          <p:cNvSpPr txBox="1"/>
          <p:nvPr>
            <p:ph idx="1" type="body"/>
          </p:nvPr>
        </p:nvSpPr>
        <p:spPr>
          <a:xfrm>
            <a:off x="5217300" y="3702700"/>
            <a:ext cx="1339800" cy="36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α = </a:t>
            </a:r>
            <a:r>
              <a:rPr lang="en" sz="1050">
                <a:solidFill>
                  <a:srgbClr val="B5CEA8"/>
                </a:solidFill>
                <a:highlight>
                  <a:srgbClr val="1E1E1E"/>
                </a:highlight>
                <a:latin typeface="Courier New"/>
                <a:ea typeface="Courier New"/>
                <a:cs typeface="Courier New"/>
                <a:sym typeface="Courier New"/>
              </a:rPr>
              <a:t>0.1 </a:t>
            </a:r>
            <a:r>
              <a:rPr lang="en"/>
              <a:t>β = </a:t>
            </a:r>
            <a:r>
              <a:rPr lang="en" sz="1050">
                <a:solidFill>
                  <a:srgbClr val="B5CEA8"/>
                </a:solidFill>
                <a:highlight>
                  <a:srgbClr val="1E1E1E"/>
                </a:highlight>
                <a:latin typeface="Courier New"/>
                <a:ea typeface="Courier New"/>
                <a:cs typeface="Courier New"/>
                <a:sym typeface="Courier New"/>
              </a:rPr>
              <a:t>10</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62"/>
          <p:cNvSpPr txBox="1"/>
          <p:nvPr/>
        </p:nvSpPr>
        <p:spPr>
          <a:xfrm>
            <a:off x="330750" y="421950"/>
            <a:ext cx="7163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Didact Gothic"/>
                <a:ea typeface="Didact Gothic"/>
                <a:cs typeface="Didact Gothic"/>
                <a:sym typeface="Didact Gothic"/>
              </a:rPr>
              <a:t>dimana :</a:t>
            </a:r>
            <a:endParaRPr sz="1200">
              <a:solidFill>
                <a:schemeClr val="dk1"/>
              </a:solidFill>
              <a:latin typeface="Didact Gothic"/>
              <a:ea typeface="Didact Gothic"/>
              <a:cs typeface="Didact Gothic"/>
              <a:sym typeface="Didact Gothic"/>
            </a:endParaRPr>
          </a:p>
        </p:txBody>
      </p:sp>
      <p:pic>
        <p:nvPicPr>
          <p:cNvPr id="407" name="Google Shape;407;p62"/>
          <p:cNvPicPr preferRelativeResize="0"/>
          <p:nvPr/>
        </p:nvPicPr>
        <p:blipFill>
          <a:blip r:embed="rId3">
            <a:alphaModFix/>
          </a:blip>
          <a:stretch>
            <a:fillRect/>
          </a:stretch>
        </p:blipFill>
        <p:spPr>
          <a:xfrm>
            <a:off x="697763" y="1108025"/>
            <a:ext cx="4086225" cy="2809875"/>
          </a:xfrm>
          <a:prstGeom prst="rect">
            <a:avLst/>
          </a:prstGeom>
          <a:noFill/>
          <a:ln>
            <a:noFill/>
          </a:ln>
        </p:spPr>
      </p:pic>
      <p:pic>
        <p:nvPicPr>
          <p:cNvPr id="408" name="Google Shape;408;p62"/>
          <p:cNvPicPr preferRelativeResize="0"/>
          <p:nvPr/>
        </p:nvPicPr>
        <p:blipFill>
          <a:blip r:embed="rId4">
            <a:alphaModFix/>
          </a:blip>
          <a:stretch>
            <a:fillRect/>
          </a:stretch>
        </p:blipFill>
        <p:spPr>
          <a:xfrm>
            <a:off x="5622188" y="1108025"/>
            <a:ext cx="2190750" cy="27813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pic>
        <p:nvPicPr>
          <p:cNvPr id="413" name="Google Shape;413;p63"/>
          <p:cNvPicPr preferRelativeResize="0"/>
          <p:nvPr/>
        </p:nvPicPr>
        <p:blipFill>
          <a:blip r:embed="rId3">
            <a:alphaModFix/>
          </a:blip>
          <a:stretch>
            <a:fillRect/>
          </a:stretch>
        </p:blipFill>
        <p:spPr>
          <a:xfrm>
            <a:off x="1471613" y="676275"/>
            <a:ext cx="6200775" cy="37909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64"/>
          <p:cNvSpPr txBox="1"/>
          <p:nvPr/>
        </p:nvSpPr>
        <p:spPr>
          <a:xfrm>
            <a:off x="359750" y="286600"/>
            <a:ext cx="7163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Didact Gothic"/>
                <a:ea typeface="Didact Gothic"/>
                <a:cs typeface="Didact Gothic"/>
                <a:sym typeface="Didact Gothic"/>
              </a:rPr>
              <a:t>Solusi akhir persamaan snake</a:t>
            </a:r>
            <a:endParaRPr sz="1200">
              <a:solidFill>
                <a:schemeClr val="dk1"/>
              </a:solidFill>
              <a:latin typeface="Didact Gothic"/>
              <a:ea typeface="Didact Gothic"/>
              <a:cs typeface="Didact Gothic"/>
              <a:sym typeface="Didact Gothic"/>
            </a:endParaRPr>
          </a:p>
        </p:txBody>
      </p:sp>
      <p:sp>
        <p:nvSpPr>
          <p:cNvPr id="419" name="Google Shape;419;p64"/>
          <p:cNvSpPr txBox="1"/>
          <p:nvPr/>
        </p:nvSpPr>
        <p:spPr>
          <a:xfrm>
            <a:off x="359750" y="1670750"/>
            <a:ext cx="7163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Didact Gothic"/>
                <a:ea typeface="Didact Gothic"/>
                <a:cs typeface="Didact Gothic"/>
                <a:sym typeface="Didact Gothic"/>
              </a:rPr>
              <a:t>Jika E</a:t>
            </a:r>
            <a:r>
              <a:rPr baseline="30000" lang="en" sz="1200">
                <a:solidFill>
                  <a:schemeClr val="dk1"/>
                </a:solidFill>
                <a:latin typeface="Didact Gothic"/>
                <a:ea typeface="Didact Gothic"/>
                <a:cs typeface="Didact Gothic"/>
                <a:sym typeface="Didact Gothic"/>
              </a:rPr>
              <a:t>(i)</a:t>
            </a:r>
            <a:r>
              <a:rPr lang="en" sz="1200">
                <a:solidFill>
                  <a:schemeClr val="dk1"/>
                </a:solidFill>
                <a:latin typeface="Didact Gothic"/>
                <a:ea typeface="Didact Gothic"/>
                <a:cs typeface="Didact Gothic"/>
                <a:sym typeface="Didact Gothic"/>
              </a:rPr>
              <a:t>ext dinotasikan menjadi fungsi </a:t>
            </a:r>
            <a:r>
              <a:rPr b="1" lang="en" sz="1200">
                <a:solidFill>
                  <a:schemeClr val="dk1"/>
                </a:solidFill>
                <a:latin typeface="Didact Gothic"/>
                <a:ea typeface="Didact Gothic"/>
                <a:cs typeface="Didact Gothic"/>
                <a:sym typeface="Didact Gothic"/>
              </a:rPr>
              <a:t>f</a:t>
            </a:r>
            <a:r>
              <a:rPr lang="en" sz="1200">
                <a:solidFill>
                  <a:schemeClr val="dk1"/>
                </a:solidFill>
                <a:latin typeface="Didact Gothic"/>
                <a:ea typeface="Didact Gothic"/>
                <a:cs typeface="Didact Gothic"/>
                <a:sym typeface="Didact Gothic"/>
              </a:rPr>
              <a:t> maka :</a:t>
            </a:r>
            <a:endParaRPr b="1" sz="1200">
              <a:solidFill>
                <a:schemeClr val="dk1"/>
              </a:solidFill>
              <a:latin typeface="Didact Gothic"/>
              <a:ea typeface="Didact Gothic"/>
              <a:cs typeface="Didact Gothic"/>
              <a:sym typeface="Didact Gothic"/>
            </a:endParaRPr>
          </a:p>
        </p:txBody>
      </p:sp>
      <p:pic>
        <p:nvPicPr>
          <p:cNvPr id="420" name="Google Shape;420;p64"/>
          <p:cNvPicPr preferRelativeResize="0"/>
          <p:nvPr/>
        </p:nvPicPr>
        <p:blipFill>
          <a:blip r:embed="rId3">
            <a:alphaModFix/>
          </a:blip>
          <a:stretch>
            <a:fillRect/>
          </a:stretch>
        </p:blipFill>
        <p:spPr>
          <a:xfrm>
            <a:off x="1464950" y="695950"/>
            <a:ext cx="4724400" cy="847725"/>
          </a:xfrm>
          <a:prstGeom prst="rect">
            <a:avLst/>
          </a:prstGeom>
          <a:noFill/>
          <a:ln>
            <a:noFill/>
          </a:ln>
        </p:spPr>
      </p:pic>
      <p:pic>
        <p:nvPicPr>
          <p:cNvPr id="421" name="Google Shape;421;p64"/>
          <p:cNvPicPr preferRelativeResize="0"/>
          <p:nvPr/>
        </p:nvPicPr>
        <p:blipFill>
          <a:blip r:embed="rId4">
            <a:alphaModFix/>
          </a:blip>
          <a:stretch>
            <a:fillRect/>
          </a:stretch>
        </p:blipFill>
        <p:spPr>
          <a:xfrm>
            <a:off x="1067800" y="2040050"/>
            <a:ext cx="5981700" cy="857250"/>
          </a:xfrm>
          <a:prstGeom prst="rect">
            <a:avLst/>
          </a:prstGeom>
          <a:noFill/>
          <a:ln>
            <a:noFill/>
          </a:ln>
        </p:spPr>
      </p:pic>
      <p:sp>
        <p:nvSpPr>
          <p:cNvPr id="422" name="Google Shape;422;p64"/>
          <p:cNvSpPr txBox="1"/>
          <p:nvPr/>
        </p:nvSpPr>
        <p:spPr>
          <a:xfrm>
            <a:off x="476950" y="3054900"/>
            <a:ext cx="7163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Didact Gothic"/>
                <a:ea typeface="Didact Gothic"/>
                <a:cs typeface="Didact Gothic"/>
                <a:sym typeface="Didact Gothic"/>
              </a:rPr>
              <a:t>Hal ini membuat persamaan (2.29) dapat ditulis sebagai berikut:</a:t>
            </a:r>
            <a:endParaRPr b="1" sz="1200">
              <a:solidFill>
                <a:schemeClr val="dk1"/>
              </a:solidFill>
              <a:latin typeface="Didact Gothic"/>
              <a:ea typeface="Didact Gothic"/>
              <a:cs typeface="Didact Gothic"/>
              <a:sym typeface="Didact Gothic"/>
            </a:endParaRPr>
          </a:p>
        </p:txBody>
      </p:sp>
      <p:pic>
        <p:nvPicPr>
          <p:cNvPr id="423" name="Google Shape;423;p64"/>
          <p:cNvPicPr preferRelativeResize="0"/>
          <p:nvPr/>
        </p:nvPicPr>
        <p:blipFill>
          <a:blip r:embed="rId5">
            <a:alphaModFix/>
          </a:blip>
          <a:stretch>
            <a:fillRect/>
          </a:stretch>
        </p:blipFill>
        <p:spPr>
          <a:xfrm>
            <a:off x="1096375" y="3520175"/>
            <a:ext cx="5924550" cy="11811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65"/>
          <p:cNvSpPr txBox="1"/>
          <p:nvPr>
            <p:ph type="title"/>
          </p:nvPr>
        </p:nvSpPr>
        <p:spPr>
          <a:xfrm>
            <a:off x="2335500" y="2627800"/>
            <a:ext cx="4473000" cy="65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300"/>
              <a:t>Metodologi Penelitian</a:t>
            </a:r>
            <a:endParaRPr sz="3300"/>
          </a:p>
        </p:txBody>
      </p:sp>
      <p:sp>
        <p:nvSpPr>
          <p:cNvPr id="429" name="Google Shape;429;p65"/>
          <p:cNvSpPr txBox="1"/>
          <p:nvPr>
            <p:ph idx="2" type="title"/>
          </p:nvPr>
        </p:nvSpPr>
        <p:spPr>
          <a:xfrm>
            <a:off x="2906650" y="1164525"/>
            <a:ext cx="3330600" cy="1640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500"/>
              <a:t>BAB III</a:t>
            </a:r>
            <a:endParaRPr sz="65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pic>
        <p:nvPicPr>
          <p:cNvPr id="434" name="Google Shape;434;p66"/>
          <p:cNvPicPr preferRelativeResize="0"/>
          <p:nvPr/>
        </p:nvPicPr>
        <p:blipFill>
          <a:blip r:embed="rId3">
            <a:alphaModFix/>
          </a:blip>
          <a:stretch>
            <a:fillRect/>
          </a:stretch>
        </p:blipFill>
        <p:spPr>
          <a:xfrm>
            <a:off x="1741525" y="302850"/>
            <a:ext cx="4728014" cy="41312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67"/>
          <p:cNvSpPr txBox="1"/>
          <p:nvPr>
            <p:ph idx="1" type="body"/>
          </p:nvPr>
        </p:nvSpPr>
        <p:spPr>
          <a:xfrm>
            <a:off x="739800" y="1428975"/>
            <a:ext cx="6145500" cy="7389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200"/>
              <a:t>Penelitian 	: Ns.Ratna Aryani, M.Kep, tahun 2018</a:t>
            </a:r>
            <a:endParaRPr sz="1200"/>
          </a:p>
          <a:p>
            <a:pPr indent="0" lvl="0" marL="0" rtl="0" algn="l">
              <a:spcBef>
                <a:spcPts val="0"/>
              </a:spcBef>
              <a:spcAft>
                <a:spcPts val="0"/>
              </a:spcAft>
              <a:buNone/>
            </a:pPr>
            <a:r>
              <a:rPr lang="en" sz="1200"/>
              <a:t>Akses 		: </a:t>
            </a:r>
            <a:r>
              <a:rPr lang="en" sz="1200" u="sng">
                <a:solidFill>
                  <a:schemeClr val="hlink"/>
                </a:solidFill>
                <a:latin typeface="Courier New"/>
                <a:ea typeface="Courier New"/>
                <a:cs typeface="Courier New"/>
                <a:sym typeface="Courier New"/>
                <a:hlinkClick r:id="rId3"/>
              </a:rPr>
              <a:t>https://github.com/mekas/InjuryDetection</a:t>
            </a:r>
            <a:endParaRPr sz="1200">
              <a:latin typeface="Arial"/>
              <a:ea typeface="Arial"/>
              <a:cs typeface="Arial"/>
              <a:sym typeface="Arial"/>
            </a:endParaRPr>
          </a:p>
          <a:p>
            <a:pPr indent="0" lvl="0" marL="0" rtl="0" algn="l">
              <a:spcBef>
                <a:spcPts val="0"/>
              </a:spcBef>
              <a:spcAft>
                <a:spcPts val="0"/>
              </a:spcAft>
              <a:buNone/>
            </a:pPr>
            <a:r>
              <a:rPr lang="en" sz="1200">
                <a:latin typeface="Arial"/>
                <a:ea typeface="Arial"/>
                <a:cs typeface="Arial"/>
                <a:sym typeface="Arial"/>
              </a:rPr>
              <a:t>Format file 	: .xcf (GIMP)</a:t>
            </a:r>
            <a:endParaRPr sz="1200">
              <a:latin typeface="Arial"/>
              <a:ea typeface="Arial"/>
              <a:cs typeface="Arial"/>
              <a:sym typeface="Arial"/>
            </a:endParaRPr>
          </a:p>
        </p:txBody>
      </p:sp>
      <p:sp>
        <p:nvSpPr>
          <p:cNvPr id="440" name="Google Shape;440;p67"/>
          <p:cNvSpPr txBox="1"/>
          <p:nvPr>
            <p:ph type="title"/>
          </p:nvPr>
        </p:nvSpPr>
        <p:spPr>
          <a:xfrm>
            <a:off x="739800" y="696184"/>
            <a:ext cx="6748500" cy="47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3</a:t>
            </a:r>
            <a:r>
              <a:rPr lang="en" sz="3000"/>
              <a:t>.1 Input data citra luka</a:t>
            </a:r>
            <a:endParaRPr sz="3000"/>
          </a:p>
        </p:txBody>
      </p:sp>
      <p:cxnSp>
        <p:nvCxnSpPr>
          <p:cNvPr id="441" name="Google Shape;441;p67"/>
          <p:cNvCxnSpPr/>
          <p:nvPr/>
        </p:nvCxnSpPr>
        <p:spPr>
          <a:xfrm>
            <a:off x="3142225" y="3472838"/>
            <a:ext cx="1419000" cy="0"/>
          </a:xfrm>
          <a:prstGeom prst="straightConnector1">
            <a:avLst/>
          </a:prstGeom>
          <a:noFill/>
          <a:ln cap="flat" cmpd="sng" w="38100">
            <a:solidFill>
              <a:srgbClr val="FFFFFF"/>
            </a:solidFill>
            <a:prstDash val="solid"/>
            <a:round/>
            <a:headEnd len="med" w="med" type="none"/>
            <a:tailEnd len="med" w="med" type="triangle"/>
          </a:ln>
        </p:spPr>
      </p:cxnSp>
      <p:pic>
        <p:nvPicPr>
          <p:cNvPr id="442" name="Google Shape;442;p67"/>
          <p:cNvPicPr preferRelativeResize="0"/>
          <p:nvPr/>
        </p:nvPicPr>
        <p:blipFill>
          <a:blip r:embed="rId4">
            <a:alphaModFix/>
          </a:blip>
          <a:stretch>
            <a:fillRect/>
          </a:stretch>
        </p:blipFill>
        <p:spPr>
          <a:xfrm>
            <a:off x="4792525" y="2134763"/>
            <a:ext cx="1428750" cy="1095375"/>
          </a:xfrm>
          <a:prstGeom prst="rect">
            <a:avLst/>
          </a:prstGeom>
          <a:noFill/>
          <a:ln>
            <a:noFill/>
          </a:ln>
        </p:spPr>
      </p:pic>
      <p:sp>
        <p:nvSpPr>
          <p:cNvPr id="443" name="Google Shape;443;p67"/>
          <p:cNvSpPr txBox="1"/>
          <p:nvPr/>
        </p:nvSpPr>
        <p:spPr>
          <a:xfrm>
            <a:off x="4937513" y="3180163"/>
            <a:ext cx="1419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FFFFFF"/>
                </a:solidFill>
                <a:latin typeface="Didact Gothic"/>
                <a:ea typeface="Didact Gothic"/>
                <a:cs typeface="Didact Gothic"/>
                <a:sym typeface="Didact Gothic"/>
              </a:rPr>
              <a:t>Layer image</a:t>
            </a:r>
            <a:endParaRPr sz="1200"/>
          </a:p>
        </p:txBody>
      </p:sp>
      <p:pic>
        <p:nvPicPr>
          <p:cNvPr id="444" name="Google Shape;444;p67"/>
          <p:cNvPicPr preferRelativeResize="0"/>
          <p:nvPr/>
        </p:nvPicPr>
        <p:blipFill>
          <a:blip r:embed="rId5">
            <a:alphaModFix/>
          </a:blip>
          <a:stretch>
            <a:fillRect/>
          </a:stretch>
        </p:blipFill>
        <p:spPr>
          <a:xfrm>
            <a:off x="1146950" y="2608175"/>
            <a:ext cx="1638300" cy="1657350"/>
          </a:xfrm>
          <a:prstGeom prst="rect">
            <a:avLst/>
          </a:prstGeom>
          <a:noFill/>
          <a:ln>
            <a:noFill/>
          </a:ln>
        </p:spPr>
      </p:pic>
      <p:pic>
        <p:nvPicPr>
          <p:cNvPr id="445" name="Google Shape;445;p67"/>
          <p:cNvPicPr preferRelativeResize="0"/>
          <p:nvPr/>
        </p:nvPicPr>
        <p:blipFill>
          <a:blip r:embed="rId6">
            <a:alphaModFix/>
          </a:blip>
          <a:stretch>
            <a:fillRect/>
          </a:stretch>
        </p:blipFill>
        <p:spPr>
          <a:xfrm>
            <a:off x="6883025" y="2134772"/>
            <a:ext cx="1428750" cy="1095375"/>
          </a:xfrm>
          <a:prstGeom prst="rect">
            <a:avLst/>
          </a:prstGeom>
          <a:noFill/>
          <a:ln>
            <a:noFill/>
          </a:ln>
        </p:spPr>
      </p:pic>
      <p:sp>
        <p:nvSpPr>
          <p:cNvPr id="446" name="Google Shape;446;p67"/>
          <p:cNvSpPr txBox="1"/>
          <p:nvPr/>
        </p:nvSpPr>
        <p:spPr>
          <a:xfrm>
            <a:off x="7013913" y="3230138"/>
            <a:ext cx="1419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FFFFFF"/>
                </a:solidFill>
                <a:latin typeface="Didact Gothic"/>
                <a:ea typeface="Didact Gothic"/>
                <a:cs typeface="Didact Gothic"/>
                <a:sym typeface="Didact Gothic"/>
              </a:rPr>
              <a:t>Layer region</a:t>
            </a:r>
            <a:endParaRPr sz="1200"/>
          </a:p>
        </p:txBody>
      </p:sp>
      <p:pic>
        <p:nvPicPr>
          <p:cNvPr id="447" name="Google Shape;447;p67"/>
          <p:cNvPicPr preferRelativeResize="0"/>
          <p:nvPr/>
        </p:nvPicPr>
        <p:blipFill>
          <a:blip r:embed="rId7">
            <a:alphaModFix/>
          </a:blip>
          <a:stretch>
            <a:fillRect/>
          </a:stretch>
        </p:blipFill>
        <p:spPr>
          <a:xfrm>
            <a:off x="5896150" y="3549475"/>
            <a:ext cx="1297025" cy="1145175"/>
          </a:xfrm>
          <a:prstGeom prst="rect">
            <a:avLst/>
          </a:prstGeom>
          <a:noFill/>
          <a:ln>
            <a:noFill/>
          </a:ln>
        </p:spPr>
      </p:pic>
      <p:sp>
        <p:nvSpPr>
          <p:cNvPr id="448" name="Google Shape;448;p67"/>
          <p:cNvSpPr txBox="1"/>
          <p:nvPr/>
        </p:nvSpPr>
        <p:spPr>
          <a:xfrm>
            <a:off x="6221263" y="4694638"/>
            <a:ext cx="1419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FFFFFF"/>
                </a:solidFill>
                <a:latin typeface="Didact Gothic"/>
                <a:ea typeface="Didact Gothic"/>
                <a:cs typeface="Didact Gothic"/>
                <a:sym typeface="Didact Gothic"/>
              </a:rPr>
              <a:t>path</a:t>
            </a:r>
            <a:endParaRPr sz="12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68"/>
          <p:cNvSpPr txBox="1"/>
          <p:nvPr>
            <p:ph idx="1" type="body"/>
          </p:nvPr>
        </p:nvSpPr>
        <p:spPr>
          <a:xfrm>
            <a:off x="852525" y="1265450"/>
            <a:ext cx="7508100" cy="3693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Arial"/>
                <a:ea typeface="Arial"/>
                <a:cs typeface="Arial"/>
                <a:sym typeface="Arial"/>
              </a:rPr>
              <a:t>Metode mendapatkan ground truth menggunakan fitur “stroke path” dari GIMP</a:t>
            </a:r>
            <a:endParaRPr sz="1200">
              <a:latin typeface="Arial"/>
              <a:ea typeface="Arial"/>
              <a:cs typeface="Arial"/>
              <a:sym typeface="Arial"/>
            </a:endParaRPr>
          </a:p>
        </p:txBody>
      </p:sp>
      <p:sp>
        <p:nvSpPr>
          <p:cNvPr id="454" name="Google Shape;454;p68"/>
          <p:cNvSpPr txBox="1"/>
          <p:nvPr>
            <p:ph type="title"/>
          </p:nvPr>
        </p:nvSpPr>
        <p:spPr>
          <a:xfrm>
            <a:off x="739800" y="327309"/>
            <a:ext cx="6748500" cy="47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3.1.1 </a:t>
            </a:r>
            <a:r>
              <a:rPr i="1" lang="en" sz="2000"/>
              <a:t>Ground truth</a:t>
            </a:r>
            <a:endParaRPr i="1" sz="2000"/>
          </a:p>
        </p:txBody>
      </p:sp>
      <p:pic>
        <p:nvPicPr>
          <p:cNvPr id="455" name="Google Shape;455;p68"/>
          <p:cNvPicPr preferRelativeResize="0"/>
          <p:nvPr/>
        </p:nvPicPr>
        <p:blipFill>
          <a:blip r:embed="rId3">
            <a:alphaModFix/>
          </a:blip>
          <a:stretch>
            <a:fillRect/>
          </a:stretch>
        </p:blipFill>
        <p:spPr>
          <a:xfrm>
            <a:off x="1014413" y="2095900"/>
            <a:ext cx="7115175" cy="19240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69"/>
          <p:cNvSpPr txBox="1"/>
          <p:nvPr>
            <p:ph type="title"/>
          </p:nvPr>
        </p:nvSpPr>
        <p:spPr>
          <a:xfrm>
            <a:off x="739800" y="327309"/>
            <a:ext cx="6748500" cy="47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3.1.2 Inisialisasi kurva awal </a:t>
            </a:r>
            <a:r>
              <a:rPr i="1" lang="en" sz="2000"/>
              <a:t>Active Contour</a:t>
            </a:r>
            <a:endParaRPr i="1" sz="2000"/>
          </a:p>
        </p:txBody>
      </p:sp>
      <p:sp>
        <p:nvSpPr>
          <p:cNvPr id="461" name="Google Shape;461;p69"/>
          <p:cNvSpPr txBox="1"/>
          <p:nvPr>
            <p:ph idx="1" type="body"/>
          </p:nvPr>
        </p:nvSpPr>
        <p:spPr>
          <a:xfrm>
            <a:off x="5473475" y="1173225"/>
            <a:ext cx="3338100" cy="12930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Arial"/>
                <a:ea typeface="Arial"/>
                <a:cs typeface="Arial"/>
                <a:sym typeface="Arial"/>
              </a:rPr>
              <a:t>Inisialisasi manual</a:t>
            </a:r>
            <a:endParaRPr sz="1200">
              <a:latin typeface="Arial"/>
              <a:ea typeface="Arial"/>
              <a:cs typeface="Arial"/>
              <a:sym typeface="Arial"/>
            </a:endParaRPr>
          </a:p>
          <a:p>
            <a:pPr indent="0" lvl="0" marL="0" rtl="0" algn="l">
              <a:spcBef>
                <a:spcPts val="0"/>
              </a:spcBef>
              <a:spcAft>
                <a:spcPts val="0"/>
              </a:spcAft>
              <a:buNone/>
            </a:pPr>
            <a:r>
              <a:t/>
            </a:r>
            <a:endParaRPr sz="1200">
              <a:latin typeface="Arial"/>
              <a:ea typeface="Arial"/>
              <a:cs typeface="Arial"/>
              <a:sym typeface="Arial"/>
            </a:endParaRPr>
          </a:p>
          <a:p>
            <a:pPr indent="0" lvl="0" marL="0" rtl="0" algn="l">
              <a:spcBef>
                <a:spcPts val="0"/>
              </a:spcBef>
              <a:spcAft>
                <a:spcPts val="0"/>
              </a:spcAft>
              <a:buNone/>
            </a:pPr>
            <a:r>
              <a:rPr lang="en" sz="1200">
                <a:latin typeface="Arial"/>
                <a:ea typeface="Arial"/>
                <a:cs typeface="Arial"/>
                <a:sym typeface="Arial"/>
              </a:rPr>
              <a:t>cr	: center_row</a:t>
            </a:r>
            <a:endParaRPr sz="1200">
              <a:latin typeface="Arial"/>
              <a:ea typeface="Arial"/>
              <a:cs typeface="Arial"/>
              <a:sym typeface="Arial"/>
            </a:endParaRPr>
          </a:p>
          <a:p>
            <a:pPr indent="0" lvl="0" marL="0" rtl="0" algn="l">
              <a:spcBef>
                <a:spcPts val="0"/>
              </a:spcBef>
              <a:spcAft>
                <a:spcPts val="0"/>
              </a:spcAft>
              <a:buNone/>
            </a:pPr>
            <a:r>
              <a:rPr lang="en" sz="1200">
                <a:latin typeface="Arial"/>
                <a:ea typeface="Arial"/>
                <a:cs typeface="Arial"/>
                <a:sym typeface="Arial"/>
              </a:rPr>
              <a:t>cc 	: center_column</a:t>
            </a:r>
            <a:endParaRPr sz="1200">
              <a:latin typeface="Arial"/>
              <a:ea typeface="Arial"/>
              <a:cs typeface="Arial"/>
              <a:sym typeface="Arial"/>
            </a:endParaRPr>
          </a:p>
          <a:p>
            <a:pPr indent="0" lvl="0" marL="0" rtl="0" algn="l">
              <a:spcBef>
                <a:spcPts val="0"/>
              </a:spcBef>
              <a:spcAft>
                <a:spcPts val="0"/>
              </a:spcAft>
              <a:buNone/>
            </a:pPr>
            <a:r>
              <a:rPr lang="en" sz="1200">
                <a:latin typeface="Arial"/>
                <a:ea typeface="Arial"/>
                <a:cs typeface="Arial"/>
                <a:sym typeface="Arial"/>
              </a:rPr>
              <a:t>r 	: jari-jari</a:t>
            </a:r>
            <a:endParaRPr sz="1200">
              <a:latin typeface="Arial"/>
              <a:ea typeface="Arial"/>
              <a:cs typeface="Arial"/>
              <a:sym typeface="Arial"/>
            </a:endParaRPr>
          </a:p>
          <a:p>
            <a:pPr indent="0" lvl="0" marL="0" rtl="0" algn="l">
              <a:spcBef>
                <a:spcPts val="0"/>
              </a:spcBef>
              <a:spcAft>
                <a:spcPts val="0"/>
              </a:spcAft>
              <a:buNone/>
            </a:pPr>
            <a:r>
              <a:t/>
            </a:r>
            <a:endParaRPr sz="1200">
              <a:latin typeface="Arial"/>
              <a:ea typeface="Arial"/>
              <a:cs typeface="Arial"/>
              <a:sym typeface="Arial"/>
            </a:endParaRPr>
          </a:p>
        </p:txBody>
      </p:sp>
      <p:pic>
        <p:nvPicPr>
          <p:cNvPr id="462" name="Google Shape;462;p69"/>
          <p:cNvPicPr preferRelativeResize="0"/>
          <p:nvPr/>
        </p:nvPicPr>
        <p:blipFill>
          <a:blip r:embed="rId3">
            <a:alphaModFix/>
          </a:blip>
          <a:stretch>
            <a:fillRect/>
          </a:stretch>
        </p:blipFill>
        <p:spPr>
          <a:xfrm>
            <a:off x="739800" y="862334"/>
            <a:ext cx="4768871" cy="4034391"/>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70"/>
          <p:cNvSpPr txBox="1"/>
          <p:nvPr>
            <p:ph type="title"/>
          </p:nvPr>
        </p:nvSpPr>
        <p:spPr>
          <a:xfrm>
            <a:off x="739800" y="327309"/>
            <a:ext cx="6748500" cy="47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3.2 </a:t>
            </a:r>
            <a:r>
              <a:rPr lang="en" sz="2000"/>
              <a:t>Deteksi keliling menggunakan Active Contour</a:t>
            </a:r>
            <a:endParaRPr i="1" sz="2000"/>
          </a:p>
        </p:txBody>
      </p:sp>
      <p:pic>
        <p:nvPicPr>
          <p:cNvPr id="468" name="Google Shape;468;p70"/>
          <p:cNvPicPr preferRelativeResize="0"/>
          <p:nvPr/>
        </p:nvPicPr>
        <p:blipFill>
          <a:blip r:embed="rId3">
            <a:alphaModFix/>
          </a:blip>
          <a:stretch>
            <a:fillRect/>
          </a:stretch>
        </p:blipFill>
        <p:spPr>
          <a:xfrm>
            <a:off x="2775875" y="966109"/>
            <a:ext cx="3255019" cy="403439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71"/>
          <p:cNvSpPr txBox="1"/>
          <p:nvPr>
            <p:ph type="title"/>
          </p:nvPr>
        </p:nvSpPr>
        <p:spPr>
          <a:xfrm>
            <a:off x="739800" y="327309"/>
            <a:ext cx="6748500" cy="47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3.3 Validasi</a:t>
            </a:r>
            <a:endParaRPr i="1" sz="2000"/>
          </a:p>
        </p:txBody>
      </p:sp>
      <p:sp>
        <p:nvSpPr>
          <p:cNvPr id="474" name="Google Shape;474;p71"/>
          <p:cNvSpPr txBox="1"/>
          <p:nvPr>
            <p:ph idx="1" type="body"/>
          </p:nvPr>
        </p:nvSpPr>
        <p:spPr>
          <a:xfrm>
            <a:off x="811525" y="1270275"/>
            <a:ext cx="71247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200"/>
              <a:t>Validasi yang penulis gunakan adalah dengan cara menghitung selisih piksel dari area kurva akhir snake dengan area ground truth. Semakin kecil nilai selisihnya (dalam satuan piksel) maka semakin bagus.</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6"/>
          <p:cNvSpPr txBox="1"/>
          <p:nvPr>
            <p:ph type="title"/>
          </p:nvPr>
        </p:nvSpPr>
        <p:spPr>
          <a:xfrm>
            <a:off x="2288500" y="1894350"/>
            <a:ext cx="4473000" cy="65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300"/>
              <a:t>Review Hasil Sidang SPS</a:t>
            </a:r>
            <a:endParaRPr sz="33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72"/>
          <p:cNvSpPr txBox="1"/>
          <p:nvPr>
            <p:ph type="title"/>
          </p:nvPr>
        </p:nvSpPr>
        <p:spPr>
          <a:xfrm>
            <a:off x="2335500" y="2627800"/>
            <a:ext cx="4473000" cy="65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300"/>
              <a:t>Hasil Dan Pembahasan</a:t>
            </a:r>
            <a:endParaRPr sz="3300"/>
          </a:p>
        </p:txBody>
      </p:sp>
      <p:sp>
        <p:nvSpPr>
          <p:cNvPr id="480" name="Google Shape;480;p72"/>
          <p:cNvSpPr txBox="1"/>
          <p:nvPr>
            <p:ph idx="2" type="title"/>
          </p:nvPr>
        </p:nvSpPr>
        <p:spPr>
          <a:xfrm>
            <a:off x="2906650" y="1164525"/>
            <a:ext cx="3330600" cy="1640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500"/>
              <a:t>BAB IV</a:t>
            </a:r>
            <a:endParaRPr sz="65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73"/>
          <p:cNvSpPr txBox="1"/>
          <p:nvPr>
            <p:ph type="title"/>
          </p:nvPr>
        </p:nvSpPr>
        <p:spPr>
          <a:xfrm>
            <a:off x="739800" y="327309"/>
            <a:ext cx="6748500" cy="47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4.1 Pengolahan data citra input</a:t>
            </a:r>
            <a:endParaRPr i="1" sz="2000"/>
          </a:p>
        </p:txBody>
      </p:sp>
      <p:sp>
        <p:nvSpPr>
          <p:cNvPr id="486" name="Google Shape;486;p73"/>
          <p:cNvSpPr txBox="1"/>
          <p:nvPr>
            <p:ph idx="1" type="body"/>
          </p:nvPr>
        </p:nvSpPr>
        <p:spPr>
          <a:xfrm>
            <a:off x="811525" y="1270275"/>
            <a:ext cx="7124700" cy="1108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200"/>
              <a:t>Pemilihan data sebagai sampel</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1. Untuk masing masing citra luka(hitam-merah-kuning) dipilih minimal 4 citra. </a:t>
            </a:r>
            <a:endParaRPr sz="1200"/>
          </a:p>
          <a:p>
            <a:pPr indent="0" lvl="0" marL="0" rtl="0" algn="l">
              <a:spcBef>
                <a:spcPts val="0"/>
              </a:spcBef>
              <a:spcAft>
                <a:spcPts val="0"/>
              </a:spcAft>
              <a:buNone/>
            </a:pPr>
            <a:r>
              <a:rPr lang="en" sz="1200"/>
              <a:t>2. Citra luka yang dipilih memenuhi resolusi maksimal 720p secara tinggi/lebar. </a:t>
            </a:r>
            <a:endParaRPr sz="1200"/>
          </a:p>
          <a:p>
            <a:pPr indent="0" lvl="0" marL="0" rtl="0" algn="l">
              <a:spcBef>
                <a:spcPts val="0"/>
              </a:spcBef>
              <a:spcAft>
                <a:spcPts val="0"/>
              </a:spcAft>
              <a:buNone/>
            </a:pPr>
            <a:r>
              <a:rPr lang="en" sz="1200"/>
              <a:t>3. Citra luka diproses menjadi citra luka grayscale</a:t>
            </a:r>
            <a:endParaRPr sz="1200"/>
          </a:p>
        </p:txBody>
      </p:sp>
      <p:pic>
        <p:nvPicPr>
          <p:cNvPr id="487" name="Google Shape;487;p73"/>
          <p:cNvPicPr preferRelativeResize="0"/>
          <p:nvPr/>
        </p:nvPicPr>
        <p:blipFill>
          <a:blip r:embed="rId3">
            <a:alphaModFix/>
          </a:blip>
          <a:stretch>
            <a:fillRect/>
          </a:stretch>
        </p:blipFill>
        <p:spPr>
          <a:xfrm>
            <a:off x="1939000" y="2446250"/>
            <a:ext cx="4530993" cy="24602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74"/>
          <p:cNvSpPr txBox="1"/>
          <p:nvPr>
            <p:ph type="title"/>
          </p:nvPr>
        </p:nvSpPr>
        <p:spPr>
          <a:xfrm>
            <a:off x="739800" y="327309"/>
            <a:ext cx="6748500" cy="47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4.2 </a:t>
            </a:r>
            <a:r>
              <a:rPr lang="en" sz="2000"/>
              <a:t>Deteksi keliling menggunakan </a:t>
            </a:r>
            <a:r>
              <a:rPr i="1" lang="en" sz="2000"/>
              <a:t>active contour</a:t>
            </a:r>
            <a:endParaRPr i="1" sz="2000"/>
          </a:p>
        </p:txBody>
      </p:sp>
      <p:sp>
        <p:nvSpPr>
          <p:cNvPr id="493" name="Google Shape;493;p74"/>
          <p:cNvSpPr txBox="1"/>
          <p:nvPr>
            <p:ph idx="1" type="body"/>
          </p:nvPr>
        </p:nvSpPr>
        <p:spPr>
          <a:xfrm>
            <a:off x="811525" y="1270275"/>
            <a:ext cx="7124700" cy="2770500"/>
          </a:xfrm>
          <a:prstGeom prst="rect">
            <a:avLst/>
          </a:prstGeom>
        </p:spPr>
        <p:txBody>
          <a:bodyPr anchorCtr="0" anchor="t" bIns="91425" lIns="91425" spcFirstLastPara="1" rIns="91425" wrap="square" tIns="91425">
            <a:spAutoFit/>
          </a:bodyPr>
          <a:lstStyle/>
          <a:p>
            <a:pPr indent="0" lvl="0" marL="457200" rtl="0" algn="l">
              <a:spcBef>
                <a:spcPts val="0"/>
              </a:spcBef>
              <a:spcAft>
                <a:spcPts val="0"/>
              </a:spcAft>
              <a:buNone/>
            </a:pPr>
            <a:r>
              <a:rPr lang="en" sz="1200"/>
              <a:t>Catatan pada saat proses deteksi :</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Proses deteksi keliling luka menggunakan active contour versi integer dan metode active contour yang ditambahkan interpolasi yang datanya berupa nilai float. </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Proses deteksi sesuai dengan diagram alir metode active contour</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Inisialisasi kurva snake dilakukan dengan menggambar lingkaran dan inisialisasi manual menggunakan GIMP </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Inisialisasi kurva snake dilakukan dengan manual menggunakan GIMP  mengalami kendala pada saat membaca koordinat dari kurva GIMP (belum dapat dilakukan)</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Memakai fungsi RectbivariateSpline milik scipy untuk proses interpolasi</a:t>
            </a:r>
            <a:endParaRPr sz="12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75"/>
          <p:cNvSpPr txBox="1"/>
          <p:nvPr>
            <p:ph type="title"/>
          </p:nvPr>
        </p:nvSpPr>
        <p:spPr>
          <a:xfrm>
            <a:off x="739800" y="327309"/>
            <a:ext cx="6748500" cy="47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4.2 Deteksi keliling menggunakan </a:t>
            </a:r>
            <a:r>
              <a:rPr i="1" lang="en" sz="2000"/>
              <a:t>active contour</a:t>
            </a:r>
            <a:endParaRPr i="1" sz="2000"/>
          </a:p>
        </p:txBody>
      </p:sp>
      <p:pic>
        <p:nvPicPr>
          <p:cNvPr id="499" name="Google Shape;499;p75"/>
          <p:cNvPicPr preferRelativeResize="0"/>
          <p:nvPr/>
        </p:nvPicPr>
        <p:blipFill>
          <a:blip r:embed="rId3">
            <a:alphaModFix/>
          </a:blip>
          <a:stretch>
            <a:fillRect/>
          </a:stretch>
        </p:blipFill>
        <p:spPr>
          <a:xfrm>
            <a:off x="928450" y="1649900"/>
            <a:ext cx="7040400" cy="19985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76"/>
          <p:cNvSpPr txBox="1"/>
          <p:nvPr>
            <p:ph type="title"/>
          </p:nvPr>
        </p:nvSpPr>
        <p:spPr>
          <a:xfrm>
            <a:off x="739800" y="327309"/>
            <a:ext cx="6748500" cy="47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4.3 Rancangan Eksperimen</a:t>
            </a:r>
            <a:endParaRPr i="1" sz="2000"/>
          </a:p>
        </p:txBody>
      </p:sp>
      <p:sp>
        <p:nvSpPr>
          <p:cNvPr id="505" name="Google Shape;505;p76"/>
          <p:cNvSpPr txBox="1"/>
          <p:nvPr>
            <p:ph idx="1" type="body"/>
          </p:nvPr>
        </p:nvSpPr>
        <p:spPr>
          <a:xfrm>
            <a:off x="811525" y="1270275"/>
            <a:ext cx="7124700" cy="1108200"/>
          </a:xfrm>
          <a:prstGeom prst="rect">
            <a:avLst/>
          </a:prstGeom>
        </p:spPr>
        <p:txBody>
          <a:bodyPr anchorCtr="0" anchor="t" bIns="91425" lIns="91425" spcFirstLastPara="1" rIns="91425" wrap="square" tIns="91425">
            <a:spAutoFit/>
          </a:bodyPr>
          <a:lstStyle/>
          <a:p>
            <a:pPr indent="0" lvl="0" marL="457200" rtl="0" algn="l">
              <a:spcBef>
                <a:spcPts val="0"/>
              </a:spcBef>
              <a:spcAft>
                <a:spcPts val="0"/>
              </a:spcAft>
              <a:buNone/>
            </a:pPr>
            <a:r>
              <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mencatat parameter hingga visualisasi hasil dari proses deteksi dalam bentuk tabel.</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kurva akhir yang ditunjukkan hanya hasil dari proses deteksi menggunakan inisialisasi lingkaran.</a:t>
            </a:r>
            <a:endParaRPr sz="12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77"/>
          <p:cNvSpPr txBox="1"/>
          <p:nvPr>
            <p:ph type="title"/>
          </p:nvPr>
        </p:nvSpPr>
        <p:spPr>
          <a:xfrm>
            <a:off x="739800" y="242675"/>
            <a:ext cx="6961200" cy="47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M</a:t>
            </a:r>
            <a:r>
              <a:rPr lang="en" sz="2000"/>
              <a:t>encatat parameter yang digunakan dalam proses deteksi</a:t>
            </a:r>
            <a:endParaRPr i="1" sz="2000"/>
          </a:p>
        </p:txBody>
      </p:sp>
      <p:pic>
        <p:nvPicPr>
          <p:cNvPr id="511" name="Google Shape;511;p77"/>
          <p:cNvPicPr preferRelativeResize="0"/>
          <p:nvPr/>
        </p:nvPicPr>
        <p:blipFill rotWithShape="1">
          <a:blip r:embed="rId3">
            <a:alphaModFix/>
          </a:blip>
          <a:srcRect b="17505" l="0" r="0" t="0"/>
          <a:stretch/>
        </p:blipFill>
        <p:spPr>
          <a:xfrm>
            <a:off x="739800" y="781900"/>
            <a:ext cx="7312324" cy="2029600"/>
          </a:xfrm>
          <a:prstGeom prst="rect">
            <a:avLst/>
          </a:prstGeom>
          <a:noFill/>
          <a:ln>
            <a:noFill/>
          </a:ln>
        </p:spPr>
      </p:pic>
      <p:pic>
        <p:nvPicPr>
          <p:cNvPr id="512" name="Google Shape;512;p77"/>
          <p:cNvPicPr preferRelativeResize="0"/>
          <p:nvPr/>
        </p:nvPicPr>
        <p:blipFill>
          <a:blip r:embed="rId4">
            <a:alphaModFix/>
          </a:blip>
          <a:stretch>
            <a:fillRect/>
          </a:stretch>
        </p:blipFill>
        <p:spPr>
          <a:xfrm>
            <a:off x="759275" y="2977200"/>
            <a:ext cx="7273384" cy="19331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78"/>
          <p:cNvSpPr txBox="1"/>
          <p:nvPr>
            <p:ph type="title"/>
          </p:nvPr>
        </p:nvSpPr>
        <p:spPr>
          <a:xfrm>
            <a:off x="739800" y="242675"/>
            <a:ext cx="6961200" cy="47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Memvisualisasikan hasil dari deteksi</a:t>
            </a:r>
            <a:endParaRPr i="1" sz="2000"/>
          </a:p>
        </p:txBody>
      </p:sp>
      <p:pic>
        <p:nvPicPr>
          <p:cNvPr id="518" name="Google Shape;518;p78"/>
          <p:cNvPicPr preferRelativeResize="0"/>
          <p:nvPr/>
        </p:nvPicPr>
        <p:blipFill>
          <a:blip r:embed="rId3">
            <a:alphaModFix/>
          </a:blip>
          <a:stretch>
            <a:fillRect/>
          </a:stretch>
        </p:blipFill>
        <p:spPr>
          <a:xfrm>
            <a:off x="739800" y="1172950"/>
            <a:ext cx="7097250" cy="310221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79"/>
          <p:cNvSpPr txBox="1"/>
          <p:nvPr>
            <p:ph type="title"/>
          </p:nvPr>
        </p:nvSpPr>
        <p:spPr>
          <a:xfrm>
            <a:off x="739800" y="242675"/>
            <a:ext cx="6961200" cy="47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Memvisualisasikan sualisasi area kurva akhir</a:t>
            </a:r>
            <a:endParaRPr i="1" sz="2000"/>
          </a:p>
        </p:txBody>
      </p:sp>
      <p:pic>
        <p:nvPicPr>
          <p:cNvPr id="524" name="Google Shape;524;p79"/>
          <p:cNvPicPr preferRelativeResize="0"/>
          <p:nvPr/>
        </p:nvPicPr>
        <p:blipFill>
          <a:blip r:embed="rId3">
            <a:alphaModFix/>
          </a:blip>
          <a:stretch>
            <a:fillRect/>
          </a:stretch>
        </p:blipFill>
        <p:spPr>
          <a:xfrm>
            <a:off x="923475" y="947300"/>
            <a:ext cx="6962775" cy="38766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80"/>
          <p:cNvSpPr txBox="1"/>
          <p:nvPr>
            <p:ph type="title"/>
          </p:nvPr>
        </p:nvSpPr>
        <p:spPr>
          <a:xfrm>
            <a:off x="2335500" y="2627800"/>
            <a:ext cx="4473000" cy="65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300"/>
              <a:t>Kesimpulan dan Saran</a:t>
            </a:r>
            <a:endParaRPr sz="3300"/>
          </a:p>
        </p:txBody>
      </p:sp>
      <p:sp>
        <p:nvSpPr>
          <p:cNvPr id="530" name="Google Shape;530;p80"/>
          <p:cNvSpPr txBox="1"/>
          <p:nvPr>
            <p:ph idx="2" type="title"/>
          </p:nvPr>
        </p:nvSpPr>
        <p:spPr>
          <a:xfrm>
            <a:off x="2906650" y="1164525"/>
            <a:ext cx="3330600" cy="1640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500"/>
              <a:t>BAB V</a:t>
            </a:r>
            <a:endParaRPr sz="65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81"/>
          <p:cNvSpPr txBox="1"/>
          <p:nvPr>
            <p:ph type="title"/>
          </p:nvPr>
        </p:nvSpPr>
        <p:spPr>
          <a:xfrm>
            <a:off x="739800" y="327309"/>
            <a:ext cx="6748500" cy="47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5.1</a:t>
            </a:r>
            <a:r>
              <a:rPr lang="en" sz="2000"/>
              <a:t> Kesimpulan</a:t>
            </a:r>
            <a:endParaRPr i="1" sz="2000"/>
          </a:p>
        </p:txBody>
      </p:sp>
      <p:sp>
        <p:nvSpPr>
          <p:cNvPr id="536" name="Google Shape;536;p81"/>
          <p:cNvSpPr txBox="1"/>
          <p:nvPr>
            <p:ph idx="1" type="body"/>
          </p:nvPr>
        </p:nvSpPr>
        <p:spPr>
          <a:xfrm>
            <a:off x="811525" y="1270275"/>
            <a:ext cx="7124700" cy="3324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Penulis mengimplementasi metode active contour dan active contour yang ditambahkan interpolasi preprocessing dalam kasus deteksi keliling luka.</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Hasil kurva akhir didapatkan dari deteksi dengan inisialisasi kurva awal lingkaran.</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Jika dilihat secara visual hasil deteksi untuk kategori luka hitam mengunakan metode active contour versi interpolasi lebih baik jika dibandingkan metode active contour versi integer.</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Sebagian besar dari hasil deteksi yang baik bekerja pada citra yang mana objek lukanya terletak diatas kulit sebagai backgroundnya (luka tertutup).</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Sebagian besar dari hasil deteksi yang baik bekerja pada citra yang mana objek lukanya memiliki bentuk mendekati lingkaran.</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Tidak ada hasil yang bagus dari deteksi mengunakan metode active contour versi interpolasi dan versi integer untuk kategori luka merah dan luka kuning.</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7"/>
          <p:cNvSpPr txBox="1"/>
          <p:nvPr>
            <p:ph type="title"/>
          </p:nvPr>
        </p:nvSpPr>
        <p:spPr>
          <a:xfrm>
            <a:off x="700800" y="491825"/>
            <a:ext cx="7742400" cy="65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Jumlah Iterasi</a:t>
            </a:r>
            <a:endParaRPr sz="3000"/>
          </a:p>
        </p:txBody>
      </p:sp>
      <p:sp>
        <p:nvSpPr>
          <p:cNvPr id="220" name="Google Shape;220;p37"/>
          <p:cNvSpPr txBox="1"/>
          <p:nvPr>
            <p:ph idx="1" type="body"/>
          </p:nvPr>
        </p:nvSpPr>
        <p:spPr>
          <a:xfrm>
            <a:off x="653775" y="1375750"/>
            <a:ext cx="6823800" cy="72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Dasar menentukan jumlah iterasi pada saat update iterasi kurva</a:t>
            </a:r>
            <a:endParaRPr/>
          </a:p>
          <a:p>
            <a:pPr indent="-298450" lvl="0" marL="457200" rtl="0" algn="l">
              <a:spcBef>
                <a:spcPts val="0"/>
              </a:spcBef>
              <a:spcAft>
                <a:spcPts val="0"/>
              </a:spcAft>
              <a:buSzPts val="1100"/>
              <a:buChar char="-"/>
            </a:pPr>
            <a:r>
              <a:rPr lang="en"/>
              <a:t>Mulai dari iterasi rendah</a:t>
            </a:r>
            <a:endParaRPr/>
          </a:p>
          <a:p>
            <a:pPr indent="-298450" lvl="0" marL="457200" rtl="0" algn="l">
              <a:spcBef>
                <a:spcPts val="0"/>
              </a:spcBef>
              <a:spcAft>
                <a:spcPts val="0"/>
              </a:spcAft>
              <a:buSzPts val="1100"/>
              <a:buChar char="-"/>
            </a:pPr>
            <a:r>
              <a:rPr lang="en"/>
              <a:t>Iterasi di stop ketika sudah sampai pada kontur kurva yang diinginkan</a:t>
            </a:r>
            <a:endParaRPr/>
          </a:p>
        </p:txBody>
      </p:sp>
      <p:pic>
        <p:nvPicPr>
          <p:cNvPr id="221" name="Google Shape;221;p37"/>
          <p:cNvPicPr preferRelativeResize="0"/>
          <p:nvPr/>
        </p:nvPicPr>
        <p:blipFill>
          <a:blip r:embed="rId3">
            <a:alphaModFix/>
          </a:blip>
          <a:stretch>
            <a:fillRect/>
          </a:stretch>
        </p:blipFill>
        <p:spPr>
          <a:xfrm>
            <a:off x="700800" y="2239950"/>
            <a:ext cx="1897475" cy="1477500"/>
          </a:xfrm>
          <a:prstGeom prst="rect">
            <a:avLst/>
          </a:prstGeom>
          <a:noFill/>
          <a:ln>
            <a:noFill/>
          </a:ln>
        </p:spPr>
      </p:pic>
      <p:pic>
        <p:nvPicPr>
          <p:cNvPr id="222" name="Google Shape;222;p37"/>
          <p:cNvPicPr preferRelativeResize="0"/>
          <p:nvPr/>
        </p:nvPicPr>
        <p:blipFill>
          <a:blip r:embed="rId4">
            <a:alphaModFix/>
          </a:blip>
          <a:stretch>
            <a:fillRect/>
          </a:stretch>
        </p:blipFill>
        <p:spPr>
          <a:xfrm>
            <a:off x="3155000" y="2239950"/>
            <a:ext cx="1897475" cy="1477504"/>
          </a:xfrm>
          <a:prstGeom prst="rect">
            <a:avLst/>
          </a:prstGeom>
          <a:noFill/>
          <a:ln>
            <a:noFill/>
          </a:ln>
        </p:spPr>
      </p:pic>
      <p:pic>
        <p:nvPicPr>
          <p:cNvPr id="223" name="Google Shape;223;p37"/>
          <p:cNvPicPr preferRelativeResize="0"/>
          <p:nvPr/>
        </p:nvPicPr>
        <p:blipFill>
          <a:blip r:embed="rId5">
            <a:alphaModFix/>
          </a:blip>
          <a:stretch>
            <a:fillRect/>
          </a:stretch>
        </p:blipFill>
        <p:spPr>
          <a:xfrm>
            <a:off x="5684450" y="2239950"/>
            <a:ext cx="1897475" cy="1477504"/>
          </a:xfrm>
          <a:prstGeom prst="rect">
            <a:avLst/>
          </a:prstGeom>
          <a:noFill/>
          <a:ln>
            <a:noFill/>
          </a:ln>
        </p:spPr>
      </p:pic>
      <p:sp>
        <p:nvSpPr>
          <p:cNvPr id="224" name="Google Shape;224;p37"/>
          <p:cNvSpPr txBox="1"/>
          <p:nvPr>
            <p:ph idx="1" type="body"/>
          </p:nvPr>
        </p:nvSpPr>
        <p:spPr>
          <a:xfrm>
            <a:off x="945275" y="3860450"/>
            <a:ext cx="1048200" cy="28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max_iter = 50</a:t>
            </a:r>
            <a:endParaRPr/>
          </a:p>
        </p:txBody>
      </p:sp>
      <p:sp>
        <p:nvSpPr>
          <p:cNvPr id="225" name="Google Shape;225;p37"/>
          <p:cNvSpPr txBox="1"/>
          <p:nvPr>
            <p:ph idx="1" type="body"/>
          </p:nvPr>
        </p:nvSpPr>
        <p:spPr>
          <a:xfrm>
            <a:off x="3541575" y="3916875"/>
            <a:ext cx="1235100" cy="28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max_iter = 300</a:t>
            </a:r>
            <a:endParaRPr/>
          </a:p>
        </p:txBody>
      </p:sp>
      <p:sp>
        <p:nvSpPr>
          <p:cNvPr id="226" name="Google Shape;226;p37"/>
          <p:cNvSpPr txBox="1"/>
          <p:nvPr>
            <p:ph idx="1" type="body"/>
          </p:nvPr>
        </p:nvSpPr>
        <p:spPr>
          <a:xfrm>
            <a:off x="6015638" y="3916875"/>
            <a:ext cx="1235100" cy="28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max_iter = 800</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82"/>
          <p:cNvSpPr txBox="1"/>
          <p:nvPr>
            <p:ph type="title"/>
          </p:nvPr>
        </p:nvSpPr>
        <p:spPr>
          <a:xfrm>
            <a:off x="739800" y="327309"/>
            <a:ext cx="6748500" cy="47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5.1 Saran</a:t>
            </a:r>
            <a:endParaRPr i="1" sz="2000"/>
          </a:p>
        </p:txBody>
      </p:sp>
      <p:sp>
        <p:nvSpPr>
          <p:cNvPr id="542" name="Google Shape;542;p82"/>
          <p:cNvSpPr txBox="1"/>
          <p:nvPr>
            <p:ph idx="1" type="body"/>
          </p:nvPr>
        </p:nvSpPr>
        <p:spPr>
          <a:xfrm>
            <a:off x="811525" y="1270275"/>
            <a:ext cx="7124700" cy="27705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Perlu mempelajari lebih lanjut tentang data citra luka karena hasil penelitian ini menunjukan bahwa kedua metode active contour tidak bekerja dengan baik untuk kategori luka kuning dan luka merah. </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Perlu mempelajari lebih lanjut tentang inisialisasi kurva secara manual.</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Perlu mempelajari lebih lanjut tentang metode interpolasi RectBivariateSpline milik scipy.</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Sebagian besar dari hasil deteksi yang baik bekerja pada citra yang mana objek lukanya terletak diatas kulit sebagai backgroundnya (luka tertutup).</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Meningkatkan ruang lingkup penelitian dari hanya mengimplementasi dan membandingkan metode active contour asli dengan active contour yang ditambahkan interpolasi menjadi menemukan metode perbaikan active contour yang bekerja pada kasus deteksi keliling luka.</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8"/>
          <p:cNvSpPr txBox="1"/>
          <p:nvPr>
            <p:ph type="title"/>
          </p:nvPr>
        </p:nvSpPr>
        <p:spPr>
          <a:xfrm>
            <a:off x="700800" y="491825"/>
            <a:ext cx="7742400" cy="65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Mengapa metode active contour yang dipilih dalam mendeteksi tepi luka</a:t>
            </a:r>
            <a:endParaRPr sz="2400"/>
          </a:p>
        </p:txBody>
      </p:sp>
      <p:pic>
        <p:nvPicPr>
          <p:cNvPr id="232" name="Google Shape;232;p38"/>
          <p:cNvPicPr preferRelativeResize="0"/>
          <p:nvPr/>
        </p:nvPicPr>
        <p:blipFill>
          <a:blip r:embed="rId3">
            <a:alphaModFix/>
          </a:blip>
          <a:stretch>
            <a:fillRect/>
          </a:stretch>
        </p:blipFill>
        <p:spPr>
          <a:xfrm>
            <a:off x="4603100" y="2039900"/>
            <a:ext cx="2411303" cy="1877600"/>
          </a:xfrm>
          <a:prstGeom prst="rect">
            <a:avLst/>
          </a:prstGeom>
          <a:noFill/>
          <a:ln>
            <a:noFill/>
          </a:ln>
        </p:spPr>
      </p:pic>
      <p:pic>
        <p:nvPicPr>
          <p:cNvPr id="233" name="Google Shape;233;p38"/>
          <p:cNvPicPr preferRelativeResize="0"/>
          <p:nvPr/>
        </p:nvPicPr>
        <p:blipFill>
          <a:blip r:embed="rId4">
            <a:alphaModFix/>
          </a:blip>
          <a:stretch>
            <a:fillRect/>
          </a:stretch>
        </p:blipFill>
        <p:spPr>
          <a:xfrm>
            <a:off x="1180350" y="2039888"/>
            <a:ext cx="2411325" cy="1877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9"/>
          <p:cNvSpPr txBox="1"/>
          <p:nvPr>
            <p:ph type="title"/>
          </p:nvPr>
        </p:nvSpPr>
        <p:spPr>
          <a:xfrm>
            <a:off x="700800" y="491825"/>
            <a:ext cx="7742400" cy="65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Di penelitian sejenis, berapa jumlah data citra yang dibutuhkan</a:t>
            </a:r>
            <a:endParaRPr sz="2500"/>
          </a:p>
        </p:txBody>
      </p:sp>
      <p:sp>
        <p:nvSpPr>
          <p:cNvPr id="239" name="Google Shape;239;p39"/>
          <p:cNvSpPr txBox="1"/>
          <p:nvPr>
            <p:ph idx="1" type="body"/>
          </p:nvPr>
        </p:nvSpPr>
        <p:spPr>
          <a:xfrm>
            <a:off x="700800" y="1497975"/>
            <a:ext cx="6823800" cy="31473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Sampai saat ini belum ada kesepakatan atau ketentuan secara ideal dalam menentukan berapa banyak sampel dalam penelitian (Amirullah, 2015).</a:t>
            </a:r>
            <a:endParaRPr/>
          </a:p>
          <a:p>
            <a:pPr indent="-298450" lvl="0" marL="457200" rtl="0" algn="l">
              <a:spcBef>
                <a:spcPts val="0"/>
              </a:spcBef>
              <a:spcAft>
                <a:spcPts val="0"/>
              </a:spcAft>
              <a:buSzPts val="1100"/>
              <a:buChar char="●"/>
            </a:pPr>
            <a:r>
              <a:rPr lang="en"/>
              <a:t>Pembanding</a:t>
            </a:r>
            <a:endParaRPr/>
          </a:p>
          <a:p>
            <a:pPr indent="-304800" lvl="1" marL="914400" rtl="0" algn="l">
              <a:lnSpc>
                <a:spcPct val="115000"/>
              </a:lnSpc>
              <a:spcBef>
                <a:spcPts val="0"/>
              </a:spcBef>
              <a:spcAft>
                <a:spcPts val="0"/>
              </a:spcAft>
              <a:buSzPts val="1200"/>
              <a:buFont typeface="Muli"/>
              <a:buChar char="○"/>
            </a:pPr>
            <a:r>
              <a:rPr lang="en" sz="1200"/>
              <a:t>Segmentasi citra paru-paru menggunakan active contour : 15 citra (Fadillah, 2019)</a:t>
            </a:r>
            <a:endParaRPr sz="1200"/>
          </a:p>
          <a:p>
            <a:pPr indent="-304800" lvl="1" marL="914400" rtl="0" algn="l">
              <a:lnSpc>
                <a:spcPct val="115000"/>
              </a:lnSpc>
              <a:spcBef>
                <a:spcPts val="0"/>
              </a:spcBef>
              <a:spcAft>
                <a:spcPts val="0"/>
              </a:spcAft>
              <a:buSzPts val="1200"/>
              <a:buFont typeface="Muli"/>
              <a:buChar char="○"/>
            </a:pPr>
            <a:r>
              <a:rPr lang="en" sz="1200"/>
              <a:t>Estimasi bobot sapi menggunakan active contour : 21  citra (Constantia, 2019)</a:t>
            </a:r>
            <a:endParaRPr sz="1200"/>
          </a:p>
          <a:p>
            <a:pPr indent="-304800" lvl="1" marL="914400" rtl="0" algn="l">
              <a:lnSpc>
                <a:spcPct val="115000"/>
              </a:lnSpc>
              <a:spcBef>
                <a:spcPts val="0"/>
              </a:spcBef>
              <a:spcAft>
                <a:spcPts val="0"/>
              </a:spcAft>
              <a:buSzPts val="1200"/>
              <a:buFont typeface="Muli"/>
              <a:buChar char="○"/>
            </a:pPr>
            <a:r>
              <a:rPr lang="en" sz="1200"/>
              <a:t>Segmentasi parasit malaria menggunakan active contour : 20 citra (Permata, 2015)</a:t>
            </a:r>
            <a:endParaRPr sz="1200"/>
          </a:p>
          <a:p>
            <a:pPr indent="0" lvl="0" marL="914400" rtl="0" algn="l">
              <a:lnSpc>
                <a:spcPct val="115000"/>
              </a:lnSpc>
              <a:spcBef>
                <a:spcPts val="1600"/>
              </a:spcBef>
              <a:spcAft>
                <a:spcPts val="0"/>
              </a:spcAft>
              <a:buNone/>
            </a:pPr>
            <a:r>
              <a:t/>
            </a:r>
            <a:endParaRPr sz="1200"/>
          </a:p>
          <a:p>
            <a:pPr indent="-298450" lvl="0" marL="457200" rtl="0" algn="l">
              <a:spcBef>
                <a:spcPts val="1600"/>
              </a:spcBef>
              <a:spcAft>
                <a:spcPts val="0"/>
              </a:spcAft>
              <a:buSzPts val="1100"/>
              <a:buChar char="●"/>
            </a:pPr>
            <a:r>
              <a:rPr lang="en"/>
              <a:t>Kesepakatan tim peneliti</a:t>
            </a:r>
            <a:endParaRPr/>
          </a:p>
          <a:p>
            <a:pPr indent="-304800" lvl="1" marL="914400" rtl="0" algn="l">
              <a:spcBef>
                <a:spcPts val="0"/>
              </a:spcBef>
              <a:spcAft>
                <a:spcPts val="0"/>
              </a:spcAft>
              <a:buSzPts val="1200"/>
              <a:buChar char="○"/>
            </a:pPr>
            <a:r>
              <a:rPr lang="en" sz="1200"/>
              <a:t>Untuk masing masing citra luka(hitam-merah-kuning) dipilih minimal 4 citra</a:t>
            </a:r>
            <a:endParaRPr sz="1200"/>
          </a:p>
          <a:p>
            <a:pPr indent="-304800" lvl="1" marL="914400" rtl="0" algn="l">
              <a:spcBef>
                <a:spcPts val="0"/>
              </a:spcBef>
              <a:spcAft>
                <a:spcPts val="0"/>
              </a:spcAft>
              <a:buSzPts val="1200"/>
              <a:buChar char="○"/>
            </a:pPr>
            <a:r>
              <a:rPr lang="en" sz="1200"/>
              <a:t>Citra luka yang dipilih memenuhi resolusi maksimal 720p secara tinggi/lebar.</a:t>
            </a:r>
            <a:endParaRPr sz="1200"/>
          </a:p>
          <a:p>
            <a:pPr indent="-304800" lvl="1" marL="914400" rtl="0" algn="l">
              <a:spcBef>
                <a:spcPts val="0"/>
              </a:spcBef>
              <a:spcAft>
                <a:spcPts val="0"/>
              </a:spcAft>
              <a:buSzPts val="1200"/>
              <a:buChar char="○"/>
            </a:pPr>
            <a:r>
              <a:rPr lang="en" sz="1200"/>
              <a:t>Citra luka diproses menjadi citra luka grayscale</a:t>
            </a:r>
            <a:endParaRPr sz="1200"/>
          </a:p>
          <a:p>
            <a:pPr indent="0" lvl="0" marL="0" rtl="0" algn="l">
              <a:spcBef>
                <a:spcPts val="1600"/>
              </a:spcBef>
              <a:spcAft>
                <a:spcPts val="0"/>
              </a:spcAft>
              <a:buNone/>
            </a:pPr>
            <a:r>
              <a:t/>
            </a:r>
            <a:endParaRPr sz="12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0"/>
          <p:cNvSpPr txBox="1"/>
          <p:nvPr>
            <p:ph type="title"/>
          </p:nvPr>
        </p:nvSpPr>
        <p:spPr>
          <a:xfrm>
            <a:off x="700800" y="491825"/>
            <a:ext cx="7742400" cy="65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Di penelitian sejenis, berapa jumlah data citra yang dibutuhkan</a:t>
            </a:r>
            <a:endParaRPr sz="3000"/>
          </a:p>
        </p:txBody>
      </p:sp>
      <p:pic>
        <p:nvPicPr>
          <p:cNvPr id="245" name="Google Shape;245;p40"/>
          <p:cNvPicPr preferRelativeResize="0"/>
          <p:nvPr/>
        </p:nvPicPr>
        <p:blipFill>
          <a:blip r:embed="rId3">
            <a:alphaModFix/>
          </a:blip>
          <a:stretch>
            <a:fillRect/>
          </a:stretch>
        </p:blipFill>
        <p:spPr>
          <a:xfrm>
            <a:off x="490900" y="2329775"/>
            <a:ext cx="1379450" cy="1074131"/>
          </a:xfrm>
          <a:prstGeom prst="rect">
            <a:avLst/>
          </a:prstGeom>
          <a:noFill/>
          <a:ln>
            <a:noFill/>
          </a:ln>
        </p:spPr>
      </p:pic>
      <p:pic>
        <p:nvPicPr>
          <p:cNvPr id="246" name="Google Shape;246;p40"/>
          <p:cNvPicPr preferRelativeResize="0"/>
          <p:nvPr/>
        </p:nvPicPr>
        <p:blipFill>
          <a:blip r:embed="rId4">
            <a:alphaModFix/>
          </a:blip>
          <a:stretch>
            <a:fillRect/>
          </a:stretch>
        </p:blipFill>
        <p:spPr>
          <a:xfrm>
            <a:off x="4507539" y="2128087"/>
            <a:ext cx="1918826" cy="1477500"/>
          </a:xfrm>
          <a:prstGeom prst="rect">
            <a:avLst/>
          </a:prstGeom>
          <a:noFill/>
          <a:ln>
            <a:noFill/>
          </a:ln>
        </p:spPr>
      </p:pic>
      <p:sp>
        <p:nvSpPr>
          <p:cNvPr id="247" name="Google Shape;247;p40"/>
          <p:cNvSpPr txBox="1"/>
          <p:nvPr>
            <p:ph idx="1" type="body"/>
          </p:nvPr>
        </p:nvSpPr>
        <p:spPr>
          <a:xfrm>
            <a:off x="550300" y="3808650"/>
            <a:ext cx="2376000" cy="38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Tepi citra yang baik untuk deteksi</a:t>
            </a:r>
            <a:endParaRPr/>
          </a:p>
        </p:txBody>
      </p:sp>
      <p:pic>
        <p:nvPicPr>
          <p:cNvPr id="248" name="Google Shape;248;p40"/>
          <p:cNvPicPr preferRelativeResize="0"/>
          <p:nvPr/>
        </p:nvPicPr>
        <p:blipFill>
          <a:blip r:embed="rId5">
            <a:alphaModFix/>
          </a:blip>
          <a:stretch>
            <a:fillRect/>
          </a:stretch>
        </p:blipFill>
        <p:spPr>
          <a:xfrm>
            <a:off x="7238021" y="2013788"/>
            <a:ext cx="1279550" cy="1706077"/>
          </a:xfrm>
          <a:prstGeom prst="rect">
            <a:avLst/>
          </a:prstGeom>
          <a:noFill/>
          <a:ln>
            <a:noFill/>
          </a:ln>
        </p:spPr>
      </p:pic>
      <p:sp>
        <p:nvSpPr>
          <p:cNvPr id="249" name="Google Shape;249;p40"/>
          <p:cNvSpPr txBox="1"/>
          <p:nvPr>
            <p:ph idx="1" type="body"/>
          </p:nvPr>
        </p:nvSpPr>
        <p:spPr>
          <a:xfrm>
            <a:off x="4507550" y="3879275"/>
            <a:ext cx="3603900" cy="42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Tepi citra yang menghasilkan hasil yang buruk</a:t>
            </a:r>
            <a:endParaRPr/>
          </a:p>
        </p:txBody>
      </p:sp>
      <p:pic>
        <p:nvPicPr>
          <p:cNvPr id="250" name="Google Shape;250;p40"/>
          <p:cNvPicPr preferRelativeResize="0"/>
          <p:nvPr/>
        </p:nvPicPr>
        <p:blipFill>
          <a:blip r:embed="rId6">
            <a:alphaModFix/>
          </a:blip>
          <a:stretch>
            <a:fillRect/>
          </a:stretch>
        </p:blipFill>
        <p:spPr>
          <a:xfrm>
            <a:off x="2064100" y="2349538"/>
            <a:ext cx="1379450" cy="1034588"/>
          </a:xfrm>
          <a:prstGeom prst="rect">
            <a:avLst/>
          </a:prstGeom>
          <a:noFill/>
          <a:ln>
            <a:noFill/>
          </a:ln>
        </p:spPr>
      </p:pic>
      <p:sp>
        <p:nvSpPr>
          <p:cNvPr id="251" name="Google Shape;251;p40"/>
          <p:cNvSpPr txBox="1"/>
          <p:nvPr>
            <p:ph idx="1" type="body"/>
          </p:nvPr>
        </p:nvSpPr>
        <p:spPr>
          <a:xfrm>
            <a:off x="411225" y="1633400"/>
            <a:ext cx="2376000" cy="38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Pattern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1"/>
          <p:cNvSpPr txBox="1"/>
          <p:nvPr>
            <p:ph type="title"/>
          </p:nvPr>
        </p:nvSpPr>
        <p:spPr>
          <a:xfrm>
            <a:off x="2288500" y="1894350"/>
            <a:ext cx="4473000" cy="65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300"/>
              <a:t>Kontribusi</a:t>
            </a:r>
            <a:endParaRPr sz="3300"/>
          </a:p>
        </p:txBody>
      </p:sp>
    </p:spTree>
  </p:cSld>
  <p:clrMapOvr>
    <a:masterClrMapping/>
  </p:clrMapOvr>
</p:sld>
</file>

<file path=ppt/theme/theme1.xml><?xml version="1.0" encoding="utf-8"?>
<a:theme xmlns:a="http://schemas.openxmlformats.org/drawingml/2006/main" xmlns:r="http://schemas.openxmlformats.org/officeDocument/2006/relationships" name="Darkle Slideshow by Slidesgo">
  <a:themeElements>
    <a:clrScheme name="Simple Light">
      <a:dk1>
        <a:srgbClr val="FFFFFF"/>
      </a:dk1>
      <a:lt1>
        <a:srgbClr val="000000"/>
      </a:lt1>
      <a:dk2>
        <a:srgbClr val="434343"/>
      </a:dk2>
      <a:lt2>
        <a:srgbClr val="FFFFFF"/>
      </a:lt2>
      <a:accent1>
        <a:srgbClr val="A3896F"/>
      </a:accent1>
      <a:accent2>
        <a:srgbClr val="C9B18E"/>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