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6" r:id="rId2"/>
    <p:sldId id="308" r:id="rId3"/>
    <p:sldId id="313" r:id="rId4"/>
    <p:sldId id="309" r:id="rId5"/>
    <p:sldId id="31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648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6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4951" y="1318530"/>
            <a:ext cx="3948766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Protecting information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and information systems from unauthorized access, use, disclosure, disruption, modification, or destruction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.</a:t>
            </a:r>
          </a:p>
          <a:p>
            <a:pPr marL="0" indent="0">
              <a:buNone/>
            </a:pPr>
            <a:endParaRPr lang="en-US" b="1" dirty="0" smtClean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r>
              <a:rPr lang="en-US" b="1" smtClean="0">
                <a:latin typeface="Candara" panose="020E0502030303020204" pitchFamily="34" charset="0"/>
                <a:cs typeface="Arial"/>
              </a:rPr>
              <a:t>     (</a:t>
            </a:r>
            <a:r>
              <a:rPr lang="en-US" b="1" dirty="0" smtClean="0">
                <a:latin typeface="Candara" panose="020E0502030303020204" pitchFamily="34" charset="0"/>
                <a:cs typeface="Arial"/>
              </a:rPr>
              <a:t>SANS)</a:t>
            </a:r>
            <a:endParaRPr lang="en-US" b="1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8854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nformation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9424" y="1313641"/>
            <a:ext cx="3947376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buFont typeface="Arial"/>
              <a:buChar char="•"/>
            </a:pP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IT </a:t>
            </a:r>
            <a:r>
              <a:rPr lang="en-US" sz="2600" b="1" dirty="0"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is information security applied to technology</a:t>
            </a:r>
          </a:p>
          <a:p>
            <a:pPr>
              <a:spcBef>
                <a:spcPct val="20000"/>
              </a:spcBef>
              <a:buFont typeface="Arial"/>
            </a:pPr>
            <a:endParaRPr lang="en-US" sz="2600" dirty="0">
              <a:latin typeface="Candara" panose="020E0502030303020204" pitchFamily="34" charset="0"/>
              <a:cs typeface="Arial"/>
            </a:endParaRPr>
          </a:p>
          <a:p>
            <a:pPr marL="457200" indent="-457200">
              <a:spcBef>
                <a:spcPct val="20000"/>
              </a:spcBef>
              <a:buFont typeface="Arial"/>
              <a:buChar char="•"/>
            </a:pPr>
            <a:r>
              <a:rPr lang="en-US" sz="2600" b="1" dirty="0">
                <a:latin typeface="Candara" panose="020E0502030303020204" pitchFamily="34" charset="0"/>
                <a:cs typeface="Arial"/>
              </a:rPr>
              <a:t>Information security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also covers physical security, human resource security, legal &amp; compliance, organizational, and process related aspects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10421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IT Security functions: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Network security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Systems security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Application &amp; database security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Mobile security</a:t>
            </a:r>
          </a:p>
          <a:p>
            <a:r>
              <a:rPr lang="en-US" sz="3000" b="1" dirty="0" smtClean="0">
                <a:latin typeface="Candara" panose="020E0502030303020204" pitchFamily="34" charset="0"/>
                <a:cs typeface="Arial" pitchFamily="34" charset="0"/>
              </a:rPr>
              <a:t>InfoSec functions: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Governance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Policies &amp; procedures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Risk management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Performance reviews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0376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02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What is Cyber Security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Precautions taken to guard against unauthorized access to data (in electronic form) or information systems connected to the internet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Prevention of crime related to the internet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18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Three Pillars of Information Security: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rial" pitchFamily="34" charset="0"/>
              </a:rPr>
              <a:t>Confidentiality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: keeping information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secret</a:t>
            </a:r>
            <a:endParaRPr lang="en-US" sz="2200" dirty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rial" pitchFamily="34" charset="0"/>
              </a:rPr>
              <a:t>Integrity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: keeping information in its original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form</a:t>
            </a:r>
            <a:endParaRPr lang="en-US" sz="2000" dirty="0" smtClean="0">
              <a:latin typeface="Candara" panose="020E0502030303020204" pitchFamily="34" charset="0"/>
              <a:cs typeface="Arial" pitchFamily="34" charset="0"/>
            </a:endParaRP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rial" pitchFamily="34" charset="0"/>
              </a:rPr>
              <a:t>Availability: 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keeping information and information systems available for use</a:t>
            </a:r>
          </a:p>
          <a:p>
            <a:pPr lvl="1"/>
            <a:endParaRPr lang="en-US" sz="2600" b="1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31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175</Words>
  <Application>Microsoft Office PowerPoint</Application>
  <PresentationFormat>On-screen Show 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What is Information Security ?</vt:lpstr>
      <vt:lpstr>What is Information Security ?</vt:lpstr>
      <vt:lpstr>What is Information Security ?</vt:lpstr>
      <vt:lpstr>What is Information Security ?</vt:lpstr>
      <vt:lpstr>What is Information Security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116</cp:revision>
  <dcterms:modified xsi:type="dcterms:W3CDTF">2017-05-29T04:25:43Z</dcterms:modified>
</cp:coreProperties>
</file>