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4" r:id="rId2"/>
    <p:sldId id="325" r:id="rId3"/>
    <p:sldId id="326" r:id="rId4"/>
    <p:sldId id="323" r:id="rId5"/>
    <p:sldId id="327" r:id="rId6"/>
    <p:sldId id="328" r:id="rId7"/>
    <p:sldId id="32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BCFC8-A02E-471C-8BEF-A8B2EFB864EF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9E9F9B-D9B3-4E1E-B8C7-6F43E3AA6676}">
      <dgm:prSet phldrT="[Text]"/>
      <dgm:spPr/>
      <dgm:t>
        <a:bodyPr/>
        <a:lstStyle/>
        <a:p>
          <a:r>
            <a:rPr lang="en-US" dirty="0" smtClean="0"/>
            <a:t>1. Policy</a:t>
          </a:r>
          <a:endParaRPr lang="en-US" dirty="0"/>
        </a:p>
      </dgm:t>
    </dgm:pt>
    <dgm:pt modelId="{4E9B11D3-7384-444E-9764-06FD2CB40B05}" type="parTrans" cxnId="{6F06AC7A-E3FD-49B8-B54E-53138608EF36}">
      <dgm:prSet/>
      <dgm:spPr/>
      <dgm:t>
        <a:bodyPr/>
        <a:lstStyle/>
        <a:p>
          <a:endParaRPr lang="en-US"/>
        </a:p>
      </dgm:t>
    </dgm:pt>
    <dgm:pt modelId="{904574CB-33D3-488F-BF18-51F753E9E317}" type="sibTrans" cxnId="{6F06AC7A-E3FD-49B8-B54E-53138608EF36}">
      <dgm:prSet/>
      <dgm:spPr/>
      <dgm:t>
        <a:bodyPr/>
        <a:lstStyle/>
        <a:p>
          <a:endParaRPr lang="en-US"/>
        </a:p>
      </dgm:t>
    </dgm:pt>
    <dgm:pt modelId="{53F4445A-8C19-47AC-BA6B-5862B8950BF9}">
      <dgm:prSet phldrT="[Text]"/>
      <dgm:spPr/>
      <dgm:t>
        <a:bodyPr/>
        <a:lstStyle/>
        <a:p>
          <a:r>
            <a:rPr lang="en-US" dirty="0" smtClean="0"/>
            <a:t>2. Management commitment &amp; performance review</a:t>
          </a:r>
          <a:endParaRPr lang="en-US" dirty="0"/>
        </a:p>
      </dgm:t>
    </dgm:pt>
    <dgm:pt modelId="{091D021A-C403-4884-9745-4C56F0872E7F}" type="parTrans" cxnId="{5A1952F2-CFE0-44E9-8B2C-9C7BFCE0AC87}">
      <dgm:prSet/>
      <dgm:spPr/>
      <dgm:t>
        <a:bodyPr/>
        <a:lstStyle/>
        <a:p>
          <a:endParaRPr lang="en-US"/>
        </a:p>
      </dgm:t>
    </dgm:pt>
    <dgm:pt modelId="{31EEED8D-A2F8-4128-A457-F36D8189A501}" type="sibTrans" cxnId="{5A1952F2-CFE0-44E9-8B2C-9C7BFCE0AC87}">
      <dgm:prSet/>
      <dgm:spPr/>
      <dgm:t>
        <a:bodyPr/>
        <a:lstStyle/>
        <a:p>
          <a:endParaRPr lang="en-US"/>
        </a:p>
      </dgm:t>
    </dgm:pt>
    <dgm:pt modelId="{D918E731-7B45-45C2-8F3D-248EB9E3674C}">
      <dgm:prSet phldrT="[Text]"/>
      <dgm:spPr/>
      <dgm:t>
        <a:bodyPr/>
        <a:lstStyle/>
        <a:p>
          <a:r>
            <a:rPr lang="en-US" dirty="0" smtClean="0"/>
            <a:t>3. Risk management </a:t>
          </a:r>
          <a:endParaRPr lang="en-US" dirty="0"/>
        </a:p>
      </dgm:t>
    </dgm:pt>
    <dgm:pt modelId="{9435DC54-50CC-4385-992D-0BFD6EE44BCE}" type="parTrans" cxnId="{58159777-4FB2-4BEF-9483-1296CF7597B6}">
      <dgm:prSet/>
      <dgm:spPr/>
      <dgm:t>
        <a:bodyPr/>
        <a:lstStyle/>
        <a:p>
          <a:endParaRPr lang="en-US"/>
        </a:p>
      </dgm:t>
    </dgm:pt>
    <dgm:pt modelId="{D362165E-0E58-4A55-AED6-19659D57B444}" type="sibTrans" cxnId="{58159777-4FB2-4BEF-9483-1296CF7597B6}">
      <dgm:prSet/>
      <dgm:spPr/>
      <dgm:t>
        <a:bodyPr/>
        <a:lstStyle/>
        <a:p>
          <a:endParaRPr lang="en-US"/>
        </a:p>
      </dgm:t>
    </dgm:pt>
    <dgm:pt modelId="{11A0BAD4-9561-4603-B9D7-1E0469D067C6}">
      <dgm:prSet phldrT="[Text]"/>
      <dgm:spPr/>
      <dgm:t>
        <a:bodyPr/>
        <a:lstStyle/>
        <a:p>
          <a:r>
            <a:rPr lang="en-US" dirty="0" smtClean="0"/>
            <a:t>4. Asset management</a:t>
          </a:r>
          <a:endParaRPr lang="en-US" dirty="0"/>
        </a:p>
      </dgm:t>
    </dgm:pt>
    <dgm:pt modelId="{D3710C89-7993-4F96-B38A-8A1C250AFF34}" type="parTrans" cxnId="{D3D05EAD-715A-4C02-AE6D-E465B0433429}">
      <dgm:prSet/>
      <dgm:spPr/>
      <dgm:t>
        <a:bodyPr/>
        <a:lstStyle/>
        <a:p>
          <a:endParaRPr lang="en-US"/>
        </a:p>
      </dgm:t>
    </dgm:pt>
    <dgm:pt modelId="{8A9E2765-B519-484C-811F-C513CA541BC8}" type="sibTrans" cxnId="{D3D05EAD-715A-4C02-AE6D-E465B0433429}">
      <dgm:prSet/>
      <dgm:spPr/>
      <dgm:t>
        <a:bodyPr/>
        <a:lstStyle/>
        <a:p>
          <a:endParaRPr lang="en-US"/>
        </a:p>
      </dgm:t>
    </dgm:pt>
    <dgm:pt modelId="{0D24A676-7846-4398-93C1-25EAA06F3A96}">
      <dgm:prSet phldrT="[Text]"/>
      <dgm:spPr/>
      <dgm:t>
        <a:bodyPr/>
        <a:lstStyle/>
        <a:p>
          <a:r>
            <a:rPr lang="en-US" dirty="0" smtClean="0"/>
            <a:t>5. Access control </a:t>
          </a:r>
          <a:endParaRPr lang="en-US" dirty="0"/>
        </a:p>
      </dgm:t>
    </dgm:pt>
    <dgm:pt modelId="{37CAB491-671D-447A-A23E-D428D7037A93}" type="parTrans" cxnId="{618C2A43-BD7A-45C7-9ADA-BDC1DC1385E0}">
      <dgm:prSet/>
      <dgm:spPr/>
      <dgm:t>
        <a:bodyPr/>
        <a:lstStyle/>
        <a:p>
          <a:endParaRPr lang="en-US"/>
        </a:p>
      </dgm:t>
    </dgm:pt>
    <dgm:pt modelId="{B32EF560-2170-4C7C-BC1B-9A9AA7D97C07}" type="sibTrans" cxnId="{618C2A43-BD7A-45C7-9ADA-BDC1DC1385E0}">
      <dgm:prSet/>
      <dgm:spPr/>
      <dgm:t>
        <a:bodyPr/>
        <a:lstStyle/>
        <a:p>
          <a:endParaRPr lang="en-US"/>
        </a:p>
      </dgm:t>
    </dgm:pt>
    <dgm:pt modelId="{AECE85AA-46F8-47E3-9FD9-DE397132EBE3}">
      <dgm:prSet phldrT="[Text]"/>
      <dgm:spPr/>
      <dgm:t>
        <a:bodyPr/>
        <a:lstStyle/>
        <a:p>
          <a:r>
            <a:rPr lang="en-US" dirty="0" smtClean="0"/>
            <a:t>6. Physical &amp; environmental </a:t>
          </a:r>
          <a:endParaRPr lang="en-US" dirty="0"/>
        </a:p>
      </dgm:t>
    </dgm:pt>
    <dgm:pt modelId="{D6FCE4BF-11AE-4D38-B3E7-FB3E144912B0}" type="parTrans" cxnId="{3C86A124-7210-4F04-BA90-ED3821EA5C5A}">
      <dgm:prSet/>
      <dgm:spPr/>
      <dgm:t>
        <a:bodyPr/>
        <a:lstStyle/>
        <a:p>
          <a:endParaRPr lang="en-US"/>
        </a:p>
      </dgm:t>
    </dgm:pt>
    <dgm:pt modelId="{9C1009BC-2EB1-43A5-923E-3E1AC3D30B54}" type="sibTrans" cxnId="{3C86A124-7210-4F04-BA90-ED3821EA5C5A}">
      <dgm:prSet/>
      <dgm:spPr/>
      <dgm:t>
        <a:bodyPr/>
        <a:lstStyle/>
        <a:p>
          <a:endParaRPr lang="en-US"/>
        </a:p>
      </dgm:t>
    </dgm:pt>
    <dgm:pt modelId="{0D7C07F9-E626-4822-9B86-D9363ACF5577}">
      <dgm:prSet phldrT="[Text]"/>
      <dgm:spPr/>
      <dgm:t>
        <a:bodyPr/>
        <a:lstStyle/>
        <a:p>
          <a:r>
            <a:rPr lang="en-US" dirty="0" smtClean="0"/>
            <a:t>7. Operations security</a:t>
          </a:r>
          <a:endParaRPr lang="en-US" dirty="0"/>
        </a:p>
      </dgm:t>
    </dgm:pt>
    <dgm:pt modelId="{258D1B69-95DB-4CB8-ABA5-A54E6CB7CD69}" type="parTrans" cxnId="{4B687958-8694-4F0E-B73F-AEE6DE3E00B5}">
      <dgm:prSet/>
      <dgm:spPr/>
      <dgm:t>
        <a:bodyPr/>
        <a:lstStyle/>
        <a:p>
          <a:endParaRPr lang="en-US"/>
        </a:p>
      </dgm:t>
    </dgm:pt>
    <dgm:pt modelId="{15D40182-4246-4406-8D84-6F18CDA2600F}" type="sibTrans" cxnId="{4B687958-8694-4F0E-B73F-AEE6DE3E00B5}">
      <dgm:prSet/>
      <dgm:spPr/>
      <dgm:t>
        <a:bodyPr/>
        <a:lstStyle/>
        <a:p>
          <a:endParaRPr lang="en-US"/>
        </a:p>
      </dgm:t>
    </dgm:pt>
    <dgm:pt modelId="{A8EC6A52-368A-4103-9A33-5CD410B8F8F0}">
      <dgm:prSet phldrT="[Text]"/>
      <dgm:spPr/>
      <dgm:t>
        <a:bodyPr/>
        <a:lstStyle/>
        <a:p>
          <a:r>
            <a:rPr lang="en-US" dirty="0" smtClean="0"/>
            <a:t>8. Communications security</a:t>
          </a:r>
          <a:endParaRPr lang="en-US" dirty="0"/>
        </a:p>
      </dgm:t>
    </dgm:pt>
    <dgm:pt modelId="{5E369D8E-3D6A-43AA-8878-3CA7BD6E5AF8}" type="parTrans" cxnId="{4492CD86-1E46-43E5-8CB9-78D3DD210E41}">
      <dgm:prSet/>
      <dgm:spPr/>
      <dgm:t>
        <a:bodyPr/>
        <a:lstStyle/>
        <a:p>
          <a:endParaRPr lang="en-US"/>
        </a:p>
      </dgm:t>
    </dgm:pt>
    <dgm:pt modelId="{EDAF538F-AB19-4CED-AD2E-57584A0C70E2}" type="sibTrans" cxnId="{4492CD86-1E46-43E5-8CB9-78D3DD210E41}">
      <dgm:prSet/>
      <dgm:spPr/>
      <dgm:t>
        <a:bodyPr/>
        <a:lstStyle/>
        <a:p>
          <a:endParaRPr lang="en-US"/>
        </a:p>
      </dgm:t>
    </dgm:pt>
    <dgm:pt modelId="{7065648E-AA97-4DA2-9A73-6BFA95507B0D}">
      <dgm:prSet phldrT="[Text]"/>
      <dgm:spPr/>
      <dgm:t>
        <a:bodyPr/>
        <a:lstStyle/>
        <a:p>
          <a:r>
            <a:rPr lang="en-US" dirty="0" smtClean="0"/>
            <a:t>9. Incident management</a:t>
          </a:r>
          <a:endParaRPr lang="en-US" dirty="0"/>
        </a:p>
      </dgm:t>
    </dgm:pt>
    <dgm:pt modelId="{C312EBBE-B07C-48E4-B28F-49DB81D5C5DD}" type="parTrans" cxnId="{7FB1F3FD-DE11-4C3F-9062-2E53715BC535}">
      <dgm:prSet/>
      <dgm:spPr/>
      <dgm:t>
        <a:bodyPr/>
        <a:lstStyle/>
        <a:p>
          <a:endParaRPr lang="en-US"/>
        </a:p>
      </dgm:t>
    </dgm:pt>
    <dgm:pt modelId="{E80AF258-4BB2-4AF1-A70F-3CE75AE3C8FD}" type="sibTrans" cxnId="{7FB1F3FD-DE11-4C3F-9062-2E53715BC535}">
      <dgm:prSet/>
      <dgm:spPr/>
      <dgm:t>
        <a:bodyPr/>
        <a:lstStyle/>
        <a:p>
          <a:endParaRPr lang="en-US"/>
        </a:p>
      </dgm:t>
    </dgm:pt>
    <dgm:pt modelId="{F1B78E30-6676-44BB-90A2-0794557B47EC}">
      <dgm:prSet/>
      <dgm:spPr/>
      <dgm:t>
        <a:bodyPr/>
        <a:lstStyle/>
        <a:p>
          <a:r>
            <a:rPr lang="en-US" dirty="0" smtClean="0"/>
            <a:t>10. Business continuity</a:t>
          </a:r>
          <a:endParaRPr lang="en-US" dirty="0"/>
        </a:p>
      </dgm:t>
    </dgm:pt>
    <dgm:pt modelId="{43FF289E-A9B0-4F25-924D-1629CA050E66}" type="parTrans" cxnId="{09312690-FDCC-4BD1-ABFF-61C70F75CDEC}">
      <dgm:prSet/>
      <dgm:spPr/>
      <dgm:t>
        <a:bodyPr/>
        <a:lstStyle/>
        <a:p>
          <a:endParaRPr lang="en-US"/>
        </a:p>
      </dgm:t>
    </dgm:pt>
    <dgm:pt modelId="{CD6345BD-C7F6-4D16-BB2D-153206BDD6BD}" type="sibTrans" cxnId="{09312690-FDCC-4BD1-ABFF-61C70F75CDEC}">
      <dgm:prSet/>
      <dgm:spPr/>
      <dgm:t>
        <a:bodyPr/>
        <a:lstStyle/>
        <a:p>
          <a:endParaRPr lang="en-US"/>
        </a:p>
      </dgm:t>
    </dgm:pt>
    <dgm:pt modelId="{B3BD67BB-3AD5-4A89-9695-67BE15CE5959}">
      <dgm:prSet/>
      <dgm:spPr/>
      <dgm:t>
        <a:bodyPr/>
        <a:lstStyle/>
        <a:p>
          <a:r>
            <a:rPr lang="en-US" dirty="0" smtClean="0"/>
            <a:t>11. Compliance</a:t>
          </a:r>
          <a:endParaRPr lang="en-US" dirty="0"/>
        </a:p>
      </dgm:t>
    </dgm:pt>
    <dgm:pt modelId="{AD50BDC0-B4C0-45FA-A2D7-7EBCDBF96CFA}" type="parTrans" cxnId="{1F348167-10DF-4573-8BC7-0AED156FB255}">
      <dgm:prSet/>
      <dgm:spPr/>
      <dgm:t>
        <a:bodyPr/>
        <a:lstStyle/>
        <a:p>
          <a:endParaRPr lang="en-US"/>
        </a:p>
      </dgm:t>
    </dgm:pt>
    <dgm:pt modelId="{975E8869-F567-465D-9048-ECFCDEAC9717}" type="sibTrans" cxnId="{1F348167-10DF-4573-8BC7-0AED156FB255}">
      <dgm:prSet/>
      <dgm:spPr/>
      <dgm:t>
        <a:bodyPr/>
        <a:lstStyle/>
        <a:p>
          <a:endParaRPr lang="en-US"/>
        </a:p>
      </dgm:t>
    </dgm:pt>
    <dgm:pt modelId="{2649BD25-4932-49EA-BBE5-42926B246938}">
      <dgm:prSet/>
      <dgm:spPr/>
      <dgm:t>
        <a:bodyPr/>
        <a:lstStyle/>
        <a:p>
          <a:r>
            <a:rPr lang="en-US" dirty="0" smtClean="0"/>
            <a:t>12. Third-party reviews</a:t>
          </a:r>
          <a:endParaRPr lang="en-US" dirty="0"/>
        </a:p>
      </dgm:t>
    </dgm:pt>
    <dgm:pt modelId="{28EDBC10-3F53-4C53-A2D2-6227A4250AB7}" type="parTrans" cxnId="{D42B8074-71AD-4FE0-AC2D-9422DE550722}">
      <dgm:prSet/>
      <dgm:spPr/>
      <dgm:t>
        <a:bodyPr/>
        <a:lstStyle/>
        <a:p>
          <a:endParaRPr lang="en-US"/>
        </a:p>
      </dgm:t>
    </dgm:pt>
    <dgm:pt modelId="{0B555EBA-F3C4-4236-AB14-DDD51E5A9E0F}" type="sibTrans" cxnId="{D42B8074-71AD-4FE0-AC2D-9422DE550722}">
      <dgm:prSet/>
      <dgm:spPr/>
      <dgm:t>
        <a:bodyPr/>
        <a:lstStyle/>
        <a:p>
          <a:endParaRPr lang="en-US"/>
        </a:p>
      </dgm:t>
    </dgm:pt>
    <dgm:pt modelId="{032B4EFB-7757-467D-A72F-6F14C1FD1ABB}" type="pres">
      <dgm:prSet presAssocID="{4E9BCFC8-A02E-471C-8BEF-A8B2EFB864E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3D14EE4-9F75-49EB-9855-8A83154B7572}" type="pres">
      <dgm:prSet presAssocID="{DA9E9F9B-D9B3-4E1E-B8C7-6F43E3AA6676}" presName="compNode" presStyleCnt="0"/>
      <dgm:spPr/>
    </dgm:pt>
    <dgm:pt modelId="{7D2F1F70-0C76-4B75-91C2-F3F277F9F0AA}" type="pres">
      <dgm:prSet presAssocID="{DA9E9F9B-D9B3-4E1E-B8C7-6F43E3AA6676}" presName="dummyConnPt" presStyleCnt="0"/>
      <dgm:spPr/>
    </dgm:pt>
    <dgm:pt modelId="{12F5AC3E-5F23-4136-A430-F83CC5D8A1A6}" type="pres">
      <dgm:prSet presAssocID="{DA9E9F9B-D9B3-4E1E-B8C7-6F43E3AA6676}" presName="node" presStyleLbl="node1" presStyleIdx="0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BDE26-4C82-4D81-9DC4-9508A3BC69D5}" type="pres">
      <dgm:prSet presAssocID="{904574CB-33D3-488F-BF18-51F753E9E317}" presName="sibTrans" presStyleLbl="bgSibTrans2D1" presStyleIdx="0" presStyleCnt="11"/>
      <dgm:spPr/>
      <dgm:t>
        <a:bodyPr/>
        <a:lstStyle/>
        <a:p>
          <a:endParaRPr lang="en-US"/>
        </a:p>
      </dgm:t>
    </dgm:pt>
    <dgm:pt modelId="{83B15B69-9BCF-44EF-A24A-53C4E5125842}" type="pres">
      <dgm:prSet presAssocID="{53F4445A-8C19-47AC-BA6B-5862B8950BF9}" presName="compNode" presStyleCnt="0"/>
      <dgm:spPr/>
    </dgm:pt>
    <dgm:pt modelId="{26216A25-489A-4AEF-BA39-E4E53D080918}" type="pres">
      <dgm:prSet presAssocID="{53F4445A-8C19-47AC-BA6B-5862B8950BF9}" presName="dummyConnPt" presStyleCnt="0"/>
      <dgm:spPr/>
    </dgm:pt>
    <dgm:pt modelId="{F0B189E9-D858-4D75-AA8D-629DDC335180}" type="pres">
      <dgm:prSet presAssocID="{53F4445A-8C19-47AC-BA6B-5862B8950BF9}" presName="node" presStyleLbl="node1" presStyleIdx="1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4250D-26A3-4975-A44D-95C466179B32}" type="pres">
      <dgm:prSet presAssocID="{31EEED8D-A2F8-4128-A457-F36D8189A501}" presName="sibTrans" presStyleLbl="bgSibTrans2D1" presStyleIdx="1" presStyleCnt="11"/>
      <dgm:spPr/>
      <dgm:t>
        <a:bodyPr/>
        <a:lstStyle/>
        <a:p>
          <a:endParaRPr lang="en-US"/>
        </a:p>
      </dgm:t>
    </dgm:pt>
    <dgm:pt modelId="{95C0D259-E058-47B0-8182-44E0D6114B59}" type="pres">
      <dgm:prSet presAssocID="{D918E731-7B45-45C2-8F3D-248EB9E3674C}" presName="compNode" presStyleCnt="0"/>
      <dgm:spPr/>
    </dgm:pt>
    <dgm:pt modelId="{9378B402-504B-46EE-8EB3-BE3ADD169C30}" type="pres">
      <dgm:prSet presAssocID="{D918E731-7B45-45C2-8F3D-248EB9E3674C}" presName="dummyConnPt" presStyleCnt="0"/>
      <dgm:spPr/>
    </dgm:pt>
    <dgm:pt modelId="{000022F6-B62C-4AD7-AB02-B3B59A3E5777}" type="pres">
      <dgm:prSet presAssocID="{D918E731-7B45-45C2-8F3D-248EB9E3674C}" presName="node" presStyleLbl="node1" presStyleIdx="2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348E8-D263-4232-B9A9-4833CC27F294}" type="pres">
      <dgm:prSet presAssocID="{D362165E-0E58-4A55-AED6-19659D57B444}" presName="sibTrans" presStyleLbl="bgSibTrans2D1" presStyleIdx="2" presStyleCnt="11"/>
      <dgm:spPr/>
      <dgm:t>
        <a:bodyPr/>
        <a:lstStyle/>
        <a:p>
          <a:endParaRPr lang="en-US"/>
        </a:p>
      </dgm:t>
    </dgm:pt>
    <dgm:pt modelId="{970E977F-F9C2-4DBB-AA8D-6D7CF111B3B3}" type="pres">
      <dgm:prSet presAssocID="{11A0BAD4-9561-4603-B9D7-1E0469D067C6}" presName="compNode" presStyleCnt="0"/>
      <dgm:spPr/>
    </dgm:pt>
    <dgm:pt modelId="{42332484-B20E-4956-A10C-C4B4482AF142}" type="pres">
      <dgm:prSet presAssocID="{11A0BAD4-9561-4603-B9D7-1E0469D067C6}" presName="dummyConnPt" presStyleCnt="0"/>
      <dgm:spPr/>
    </dgm:pt>
    <dgm:pt modelId="{58530D5B-E005-49D1-8937-FDDD16A39C98}" type="pres">
      <dgm:prSet presAssocID="{11A0BAD4-9561-4603-B9D7-1E0469D067C6}" presName="node" presStyleLbl="node1" presStyleIdx="3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BE3F1-773F-4587-8B13-549203B00AE2}" type="pres">
      <dgm:prSet presAssocID="{8A9E2765-B519-484C-811F-C513CA541BC8}" presName="sibTrans" presStyleLbl="bgSibTrans2D1" presStyleIdx="3" presStyleCnt="11"/>
      <dgm:spPr/>
      <dgm:t>
        <a:bodyPr/>
        <a:lstStyle/>
        <a:p>
          <a:endParaRPr lang="en-US"/>
        </a:p>
      </dgm:t>
    </dgm:pt>
    <dgm:pt modelId="{11E3F2B1-D495-4893-A6F9-4DEE04E0E322}" type="pres">
      <dgm:prSet presAssocID="{0D24A676-7846-4398-93C1-25EAA06F3A96}" presName="compNode" presStyleCnt="0"/>
      <dgm:spPr/>
    </dgm:pt>
    <dgm:pt modelId="{98497412-6AB3-43C5-B88A-AC4DD4C2A499}" type="pres">
      <dgm:prSet presAssocID="{0D24A676-7846-4398-93C1-25EAA06F3A96}" presName="dummyConnPt" presStyleCnt="0"/>
      <dgm:spPr/>
    </dgm:pt>
    <dgm:pt modelId="{67FE8601-0FFF-495B-A1A7-596A26F98A09}" type="pres">
      <dgm:prSet presAssocID="{0D24A676-7846-4398-93C1-25EAA06F3A96}" presName="node" presStyleLbl="node1" presStyleIdx="4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D12CE-E3A3-4326-8CB4-F31E42677E8E}" type="pres">
      <dgm:prSet presAssocID="{B32EF560-2170-4C7C-BC1B-9A9AA7D97C07}" presName="sibTrans" presStyleLbl="bgSibTrans2D1" presStyleIdx="4" presStyleCnt="11"/>
      <dgm:spPr/>
      <dgm:t>
        <a:bodyPr/>
        <a:lstStyle/>
        <a:p>
          <a:endParaRPr lang="en-US"/>
        </a:p>
      </dgm:t>
    </dgm:pt>
    <dgm:pt modelId="{4384054C-AA67-464B-B0D1-3CE89C252ED5}" type="pres">
      <dgm:prSet presAssocID="{AECE85AA-46F8-47E3-9FD9-DE397132EBE3}" presName="compNode" presStyleCnt="0"/>
      <dgm:spPr/>
    </dgm:pt>
    <dgm:pt modelId="{FC53C764-9F6B-46D4-820B-AC39EA5A81D2}" type="pres">
      <dgm:prSet presAssocID="{AECE85AA-46F8-47E3-9FD9-DE397132EBE3}" presName="dummyConnPt" presStyleCnt="0"/>
      <dgm:spPr/>
    </dgm:pt>
    <dgm:pt modelId="{B60DF85B-78E4-4AC3-862E-CD3DA16ACD4C}" type="pres">
      <dgm:prSet presAssocID="{AECE85AA-46F8-47E3-9FD9-DE397132EBE3}" presName="node" presStyleLbl="node1" presStyleIdx="5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7B0AB-C2B6-4953-BC89-2F621C929B85}" type="pres">
      <dgm:prSet presAssocID="{9C1009BC-2EB1-43A5-923E-3E1AC3D30B54}" presName="sibTrans" presStyleLbl="bgSibTrans2D1" presStyleIdx="5" presStyleCnt="11"/>
      <dgm:spPr/>
      <dgm:t>
        <a:bodyPr/>
        <a:lstStyle/>
        <a:p>
          <a:endParaRPr lang="en-US"/>
        </a:p>
      </dgm:t>
    </dgm:pt>
    <dgm:pt modelId="{679B8B38-389C-46D6-8210-8FFB6D87E931}" type="pres">
      <dgm:prSet presAssocID="{0D7C07F9-E626-4822-9B86-D9363ACF5577}" presName="compNode" presStyleCnt="0"/>
      <dgm:spPr/>
    </dgm:pt>
    <dgm:pt modelId="{E81D6CC4-E631-4E99-9D56-94C71C384C3E}" type="pres">
      <dgm:prSet presAssocID="{0D7C07F9-E626-4822-9B86-D9363ACF5577}" presName="dummyConnPt" presStyleCnt="0"/>
      <dgm:spPr/>
    </dgm:pt>
    <dgm:pt modelId="{C70267F3-0DAF-45A3-AF15-EEC52D39E536}" type="pres">
      <dgm:prSet presAssocID="{0D7C07F9-E626-4822-9B86-D9363ACF5577}" presName="node" presStyleLbl="node1" presStyleIdx="6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5157E-5EE5-4FB8-BE8B-988E38DC6065}" type="pres">
      <dgm:prSet presAssocID="{15D40182-4246-4406-8D84-6F18CDA2600F}" presName="sibTrans" presStyleLbl="bgSibTrans2D1" presStyleIdx="6" presStyleCnt="11"/>
      <dgm:spPr/>
      <dgm:t>
        <a:bodyPr/>
        <a:lstStyle/>
        <a:p>
          <a:endParaRPr lang="en-US"/>
        </a:p>
      </dgm:t>
    </dgm:pt>
    <dgm:pt modelId="{A7F8660D-C5C3-43DF-B4D8-3488B2116784}" type="pres">
      <dgm:prSet presAssocID="{A8EC6A52-368A-4103-9A33-5CD410B8F8F0}" presName="compNode" presStyleCnt="0"/>
      <dgm:spPr/>
    </dgm:pt>
    <dgm:pt modelId="{6ADCBC2A-4EE5-4BFF-A5C7-0B836701B45F}" type="pres">
      <dgm:prSet presAssocID="{A8EC6A52-368A-4103-9A33-5CD410B8F8F0}" presName="dummyConnPt" presStyleCnt="0"/>
      <dgm:spPr/>
    </dgm:pt>
    <dgm:pt modelId="{38571CCE-809E-4DDC-93C9-669CF06ACBC7}" type="pres">
      <dgm:prSet presAssocID="{A8EC6A52-368A-4103-9A33-5CD410B8F8F0}" presName="node" presStyleLbl="node1" presStyleIdx="7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F69D-1776-40D0-A002-A8AD13E603B3}" type="pres">
      <dgm:prSet presAssocID="{EDAF538F-AB19-4CED-AD2E-57584A0C70E2}" presName="sibTrans" presStyleLbl="bgSibTrans2D1" presStyleIdx="7" presStyleCnt="11" custScaleX="123252" custScaleY="117347" custLinFactNeighborX="1291" custLinFactNeighborY="-57353"/>
      <dgm:spPr/>
      <dgm:t>
        <a:bodyPr/>
        <a:lstStyle/>
        <a:p>
          <a:endParaRPr lang="en-US"/>
        </a:p>
      </dgm:t>
    </dgm:pt>
    <dgm:pt modelId="{4C63489B-E619-4F34-AEB4-A9CB2F83B0E8}" type="pres">
      <dgm:prSet presAssocID="{7065648E-AA97-4DA2-9A73-6BFA95507B0D}" presName="compNode" presStyleCnt="0"/>
      <dgm:spPr/>
    </dgm:pt>
    <dgm:pt modelId="{D1A9F471-4D34-4AAE-B1E8-35FF9903483B}" type="pres">
      <dgm:prSet presAssocID="{7065648E-AA97-4DA2-9A73-6BFA95507B0D}" presName="dummyConnPt" presStyleCnt="0"/>
      <dgm:spPr/>
    </dgm:pt>
    <dgm:pt modelId="{9A00C171-0438-491D-B39F-4BA82E4D3B42}" type="pres">
      <dgm:prSet presAssocID="{7065648E-AA97-4DA2-9A73-6BFA95507B0D}" presName="node" presStyleLbl="node1" presStyleIdx="8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8C80C-6CF3-481F-BF22-B4E806837619}" type="pres">
      <dgm:prSet presAssocID="{E80AF258-4BB2-4AF1-A70F-3CE75AE3C8FD}" presName="sibTrans" presStyleLbl="bgSibTrans2D1" presStyleIdx="8" presStyleCnt="11"/>
      <dgm:spPr/>
      <dgm:t>
        <a:bodyPr/>
        <a:lstStyle/>
        <a:p>
          <a:endParaRPr lang="en-US"/>
        </a:p>
      </dgm:t>
    </dgm:pt>
    <dgm:pt modelId="{896E551B-EEA3-42D7-8767-C339BD7B62B2}" type="pres">
      <dgm:prSet presAssocID="{F1B78E30-6676-44BB-90A2-0794557B47EC}" presName="compNode" presStyleCnt="0"/>
      <dgm:spPr/>
    </dgm:pt>
    <dgm:pt modelId="{70A139E5-C64C-4380-A8D6-C31905D7E14F}" type="pres">
      <dgm:prSet presAssocID="{F1B78E30-6676-44BB-90A2-0794557B47EC}" presName="dummyConnPt" presStyleCnt="0"/>
      <dgm:spPr/>
    </dgm:pt>
    <dgm:pt modelId="{08504111-7405-477D-B24E-FE36F4F4FF36}" type="pres">
      <dgm:prSet presAssocID="{F1B78E30-6676-44BB-90A2-0794557B47EC}" presName="node" presStyleLbl="node1" presStyleIdx="9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FC31-83DD-4763-A091-11FC0AA8B926}" type="pres">
      <dgm:prSet presAssocID="{CD6345BD-C7F6-4D16-BB2D-153206BDD6BD}" presName="sibTrans" presStyleLbl="bgSibTrans2D1" presStyleIdx="9" presStyleCnt="11"/>
      <dgm:spPr/>
      <dgm:t>
        <a:bodyPr/>
        <a:lstStyle/>
        <a:p>
          <a:endParaRPr lang="en-US"/>
        </a:p>
      </dgm:t>
    </dgm:pt>
    <dgm:pt modelId="{8F954247-9363-4DCE-9299-E23C7241179C}" type="pres">
      <dgm:prSet presAssocID="{B3BD67BB-3AD5-4A89-9695-67BE15CE5959}" presName="compNode" presStyleCnt="0"/>
      <dgm:spPr/>
    </dgm:pt>
    <dgm:pt modelId="{878441E8-95A1-4880-8B2E-4D5819B9A7CE}" type="pres">
      <dgm:prSet presAssocID="{B3BD67BB-3AD5-4A89-9695-67BE15CE5959}" presName="dummyConnPt" presStyleCnt="0"/>
      <dgm:spPr/>
    </dgm:pt>
    <dgm:pt modelId="{80425781-6907-4035-BE93-22751A56BA48}" type="pres">
      <dgm:prSet presAssocID="{B3BD67BB-3AD5-4A89-9695-67BE15CE5959}" presName="node" presStyleLbl="node1" presStyleIdx="10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DB0C2-F3D9-45BC-95BF-FAD8AC448BFE}" type="pres">
      <dgm:prSet presAssocID="{975E8869-F567-465D-9048-ECFCDEAC9717}" presName="sibTrans" presStyleLbl="bgSibTrans2D1" presStyleIdx="10" presStyleCnt="11"/>
      <dgm:spPr/>
      <dgm:t>
        <a:bodyPr/>
        <a:lstStyle/>
        <a:p>
          <a:endParaRPr lang="en-US"/>
        </a:p>
      </dgm:t>
    </dgm:pt>
    <dgm:pt modelId="{4FF4F1B6-841D-428A-9537-4E31FA25EA31}" type="pres">
      <dgm:prSet presAssocID="{2649BD25-4932-49EA-BBE5-42926B246938}" presName="compNode" presStyleCnt="0"/>
      <dgm:spPr/>
    </dgm:pt>
    <dgm:pt modelId="{5459532D-FF44-46E4-B675-FFC3BE8570DF}" type="pres">
      <dgm:prSet presAssocID="{2649BD25-4932-49EA-BBE5-42926B246938}" presName="dummyConnPt" presStyleCnt="0"/>
      <dgm:spPr/>
    </dgm:pt>
    <dgm:pt modelId="{F6833547-D851-45BD-A88A-B570F8083FE4}" type="pres">
      <dgm:prSet presAssocID="{2649BD25-4932-49EA-BBE5-42926B246938}" presName="node" presStyleLbl="node1" presStyleIdx="11" presStyleCnt="12" custScaleX="123252" custScaleY="117347" custLinFactNeighborX="1711" custLinFactNeighborY="-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342580-0D79-43F4-B125-2CEB107319C2}" type="presOf" srcId="{904574CB-33D3-488F-BF18-51F753E9E317}" destId="{805BDE26-4C82-4D81-9DC4-9508A3BC69D5}" srcOrd="0" destOrd="0" presId="urn:microsoft.com/office/officeart/2005/8/layout/bProcess4"/>
    <dgm:cxn modelId="{618C2A43-BD7A-45C7-9ADA-BDC1DC1385E0}" srcId="{4E9BCFC8-A02E-471C-8BEF-A8B2EFB864EF}" destId="{0D24A676-7846-4398-93C1-25EAA06F3A96}" srcOrd="4" destOrd="0" parTransId="{37CAB491-671D-447A-A23E-D428D7037A93}" sibTransId="{B32EF560-2170-4C7C-BC1B-9A9AA7D97C07}"/>
    <dgm:cxn modelId="{E33C17A2-D85B-43D4-A183-1FDAE4EB3DE7}" type="presOf" srcId="{7065648E-AA97-4DA2-9A73-6BFA95507B0D}" destId="{9A00C171-0438-491D-B39F-4BA82E4D3B42}" srcOrd="0" destOrd="0" presId="urn:microsoft.com/office/officeart/2005/8/layout/bProcess4"/>
    <dgm:cxn modelId="{A4D692F9-4E0B-46B9-86EB-AD7D9A07DF91}" type="presOf" srcId="{975E8869-F567-465D-9048-ECFCDEAC9717}" destId="{02EDB0C2-F3D9-45BC-95BF-FAD8AC448BFE}" srcOrd="0" destOrd="0" presId="urn:microsoft.com/office/officeart/2005/8/layout/bProcess4"/>
    <dgm:cxn modelId="{DAE65310-16DA-41E6-B663-6B443CF706E0}" type="presOf" srcId="{D918E731-7B45-45C2-8F3D-248EB9E3674C}" destId="{000022F6-B62C-4AD7-AB02-B3B59A3E5777}" srcOrd="0" destOrd="0" presId="urn:microsoft.com/office/officeart/2005/8/layout/bProcess4"/>
    <dgm:cxn modelId="{4F531F12-9041-4F77-BF74-7DF6CC9F5270}" type="presOf" srcId="{D362165E-0E58-4A55-AED6-19659D57B444}" destId="{45A348E8-D263-4232-B9A9-4833CC27F294}" srcOrd="0" destOrd="0" presId="urn:microsoft.com/office/officeart/2005/8/layout/bProcess4"/>
    <dgm:cxn modelId="{6942694E-223B-4DEA-B622-250280B6850C}" type="presOf" srcId="{E80AF258-4BB2-4AF1-A70F-3CE75AE3C8FD}" destId="{62A8C80C-6CF3-481F-BF22-B4E806837619}" srcOrd="0" destOrd="0" presId="urn:microsoft.com/office/officeart/2005/8/layout/bProcess4"/>
    <dgm:cxn modelId="{6F06AC7A-E3FD-49B8-B54E-53138608EF36}" srcId="{4E9BCFC8-A02E-471C-8BEF-A8B2EFB864EF}" destId="{DA9E9F9B-D9B3-4E1E-B8C7-6F43E3AA6676}" srcOrd="0" destOrd="0" parTransId="{4E9B11D3-7384-444E-9764-06FD2CB40B05}" sibTransId="{904574CB-33D3-488F-BF18-51F753E9E317}"/>
    <dgm:cxn modelId="{D855A668-679E-4CA5-8B10-B064C5C4DC5E}" type="presOf" srcId="{11A0BAD4-9561-4603-B9D7-1E0469D067C6}" destId="{58530D5B-E005-49D1-8937-FDDD16A39C98}" srcOrd="0" destOrd="0" presId="urn:microsoft.com/office/officeart/2005/8/layout/bProcess4"/>
    <dgm:cxn modelId="{674A7432-B8F1-45E0-9C37-38BCE4DC2E14}" type="presOf" srcId="{9C1009BC-2EB1-43A5-923E-3E1AC3D30B54}" destId="{C997B0AB-C2B6-4953-BC89-2F621C929B85}" srcOrd="0" destOrd="0" presId="urn:microsoft.com/office/officeart/2005/8/layout/bProcess4"/>
    <dgm:cxn modelId="{3C86A124-7210-4F04-BA90-ED3821EA5C5A}" srcId="{4E9BCFC8-A02E-471C-8BEF-A8B2EFB864EF}" destId="{AECE85AA-46F8-47E3-9FD9-DE397132EBE3}" srcOrd="5" destOrd="0" parTransId="{D6FCE4BF-11AE-4D38-B3E7-FB3E144912B0}" sibTransId="{9C1009BC-2EB1-43A5-923E-3E1AC3D30B54}"/>
    <dgm:cxn modelId="{D85270B6-3E4A-4450-9E9C-AFEE7B27A2CA}" type="presOf" srcId="{EDAF538F-AB19-4CED-AD2E-57584A0C70E2}" destId="{4C6BF69D-1776-40D0-A002-A8AD13E603B3}" srcOrd="0" destOrd="0" presId="urn:microsoft.com/office/officeart/2005/8/layout/bProcess4"/>
    <dgm:cxn modelId="{D3D05EAD-715A-4C02-AE6D-E465B0433429}" srcId="{4E9BCFC8-A02E-471C-8BEF-A8B2EFB864EF}" destId="{11A0BAD4-9561-4603-B9D7-1E0469D067C6}" srcOrd="3" destOrd="0" parTransId="{D3710C89-7993-4F96-B38A-8A1C250AFF34}" sibTransId="{8A9E2765-B519-484C-811F-C513CA541BC8}"/>
    <dgm:cxn modelId="{99D340C2-838A-40B1-8E80-9E9D860223EC}" type="presOf" srcId="{4E9BCFC8-A02E-471C-8BEF-A8B2EFB864EF}" destId="{032B4EFB-7757-467D-A72F-6F14C1FD1ABB}" srcOrd="0" destOrd="0" presId="urn:microsoft.com/office/officeart/2005/8/layout/bProcess4"/>
    <dgm:cxn modelId="{D42B8074-71AD-4FE0-AC2D-9422DE550722}" srcId="{4E9BCFC8-A02E-471C-8BEF-A8B2EFB864EF}" destId="{2649BD25-4932-49EA-BBE5-42926B246938}" srcOrd="11" destOrd="0" parTransId="{28EDBC10-3F53-4C53-A2D2-6227A4250AB7}" sibTransId="{0B555EBA-F3C4-4236-AB14-DDD51E5A9E0F}"/>
    <dgm:cxn modelId="{FBB924EA-3512-46C2-9E5D-F586D166F31F}" type="presOf" srcId="{B3BD67BB-3AD5-4A89-9695-67BE15CE5959}" destId="{80425781-6907-4035-BE93-22751A56BA48}" srcOrd="0" destOrd="0" presId="urn:microsoft.com/office/officeart/2005/8/layout/bProcess4"/>
    <dgm:cxn modelId="{DE06A7BA-DB10-4E89-A1FC-4D1730D7C32C}" type="presOf" srcId="{8A9E2765-B519-484C-811F-C513CA541BC8}" destId="{044BE3F1-773F-4587-8B13-549203B00AE2}" srcOrd="0" destOrd="0" presId="urn:microsoft.com/office/officeart/2005/8/layout/bProcess4"/>
    <dgm:cxn modelId="{336B271B-AE6C-4ADD-8C7E-A5298332D753}" type="presOf" srcId="{AECE85AA-46F8-47E3-9FD9-DE397132EBE3}" destId="{B60DF85B-78E4-4AC3-862E-CD3DA16ACD4C}" srcOrd="0" destOrd="0" presId="urn:microsoft.com/office/officeart/2005/8/layout/bProcess4"/>
    <dgm:cxn modelId="{A20219E4-A856-4E66-A6FC-6450DD141DB7}" type="presOf" srcId="{53F4445A-8C19-47AC-BA6B-5862B8950BF9}" destId="{F0B189E9-D858-4D75-AA8D-629DDC335180}" srcOrd="0" destOrd="0" presId="urn:microsoft.com/office/officeart/2005/8/layout/bProcess4"/>
    <dgm:cxn modelId="{8063A2EE-635C-42B6-9B02-B7EA3EB300B3}" type="presOf" srcId="{CD6345BD-C7F6-4D16-BB2D-153206BDD6BD}" destId="{B92EFC31-83DD-4763-A091-11FC0AA8B926}" srcOrd="0" destOrd="0" presId="urn:microsoft.com/office/officeart/2005/8/layout/bProcess4"/>
    <dgm:cxn modelId="{CDE20BE5-FE11-4936-8970-9AC660CC613C}" type="presOf" srcId="{DA9E9F9B-D9B3-4E1E-B8C7-6F43E3AA6676}" destId="{12F5AC3E-5F23-4136-A430-F83CC5D8A1A6}" srcOrd="0" destOrd="0" presId="urn:microsoft.com/office/officeart/2005/8/layout/bProcess4"/>
    <dgm:cxn modelId="{5A1952F2-CFE0-44E9-8B2C-9C7BFCE0AC87}" srcId="{4E9BCFC8-A02E-471C-8BEF-A8B2EFB864EF}" destId="{53F4445A-8C19-47AC-BA6B-5862B8950BF9}" srcOrd="1" destOrd="0" parTransId="{091D021A-C403-4884-9745-4C56F0872E7F}" sibTransId="{31EEED8D-A2F8-4128-A457-F36D8189A501}"/>
    <dgm:cxn modelId="{1F348167-10DF-4573-8BC7-0AED156FB255}" srcId="{4E9BCFC8-A02E-471C-8BEF-A8B2EFB864EF}" destId="{B3BD67BB-3AD5-4A89-9695-67BE15CE5959}" srcOrd="10" destOrd="0" parTransId="{AD50BDC0-B4C0-45FA-A2D7-7EBCDBF96CFA}" sibTransId="{975E8869-F567-465D-9048-ECFCDEAC9717}"/>
    <dgm:cxn modelId="{4492CD86-1E46-43E5-8CB9-78D3DD210E41}" srcId="{4E9BCFC8-A02E-471C-8BEF-A8B2EFB864EF}" destId="{A8EC6A52-368A-4103-9A33-5CD410B8F8F0}" srcOrd="7" destOrd="0" parTransId="{5E369D8E-3D6A-43AA-8878-3CA7BD6E5AF8}" sibTransId="{EDAF538F-AB19-4CED-AD2E-57584A0C70E2}"/>
    <dgm:cxn modelId="{45E544F9-1699-4252-ABB5-35BD23D593A4}" type="presOf" srcId="{0D7C07F9-E626-4822-9B86-D9363ACF5577}" destId="{C70267F3-0DAF-45A3-AF15-EEC52D39E536}" srcOrd="0" destOrd="0" presId="urn:microsoft.com/office/officeart/2005/8/layout/bProcess4"/>
    <dgm:cxn modelId="{4B687958-8694-4F0E-B73F-AEE6DE3E00B5}" srcId="{4E9BCFC8-A02E-471C-8BEF-A8B2EFB864EF}" destId="{0D7C07F9-E626-4822-9B86-D9363ACF5577}" srcOrd="6" destOrd="0" parTransId="{258D1B69-95DB-4CB8-ABA5-A54E6CB7CD69}" sibTransId="{15D40182-4246-4406-8D84-6F18CDA2600F}"/>
    <dgm:cxn modelId="{09312690-FDCC-4BD1-ABFF-61C70F75CDEC}" srcId="{4E9BCFC8-A02E-471C-8BEF-A8B2EFB864EF}" destId="{F1B78E30-6676-44BB-90A2-0794557B47EC}" srcOrd="9" destOrd="0" parTransId="{43FF289E-A9B0-4F25-924D-1629CA050E66}" sibTransId="{CD6345BD-C7F6-4D16-BB2D-153206BDD6BD}"/>
    <dgm:cxn modelId="{58159777-4FB2-4BEF-9483-1296CF7597B6}" srcId="{4E9BCFC8-A02E-471C-8BEF-A8B2EFB864EF}" destId="{D918E731-7B45-45C2-8F3D-248EB9E3674C}" srcOrd="2" destOrd="0" parTransId="{9435DC54-50CC-4385-992D-0BFD6EE44BCE}" sibTransId="{D362165E-0E58-4A55-AED6-19659D57B444}"/>
    <dgm:cxn modelId="{52FE8C47-FE0C-4796-975F-BF2B8A31EA8F}" type="presOf" srcId="{0D24A676-7846-4398-93C1-25EAA06F3A96}" destId="{67FE8601-0FFF-495B-A1A7-596A26F98A09}" srcOrd="0" destOrd="0" presId="urn:microsoft.com/office/officeart/2005/8/layout/bProcess4"/>
    <dgm:cxn modelId="{501B9307-DA88-41D7-8CFC-F7F0F23890A6}" type="presOf" srcId="{B32EF560-2170-4C7C-BC1B-9A9AA7D97C07}" destId="{A6ED12CE-E3A3-4326-8CB4-F31E42677E8E}" srcOrd="0" destOrd="0" presId="urn:microsoft.com/office/officeart/2005/8/layout/bProcess4"/>
    <dgm:cxn modelId="{A35B14B7-397E-47E9-A145-569F487A8FBA}" type="presOf" srcId="{F1B78E30-6676-44BB-90A2-0794557B47EC}" destId="{08504111-7405-477D-B24E-FE36F4F4FF36}" srcOrd="0" destOrd="0" presId="urn:microsoft.com/office/officeart/2005/8/layout/bProcess4"/>
    <dgm:cxn modelId="{F6902BC2-FE77-46BD-B48E-30C76814EBDA}" type="presOf" srcId="{A8EC6A52-368A-4103-9A33-5CD410B8F8F0}" destId="{38571CCE-809E-4DDC-93C9-669CF06ACBC7}" srcOrd="0" destOrd="0" presId="urn:microsoft.com/office/officeart/2005/8/layout/bProcess4"/>
    <dgm:cxn modelId="{865640C3-578D-44AC-9735-0DF57E7ACDCE}" type="presOf" srcId="{31EEED8D-A2F8-4128-A457-F36D8189A501}" destId="{FDA4250D-26A3-4975-A44D-95C466179B32}" srcOrd="0" destOrd="0" presId="urn:microsoft.com/office/officeart/2005/8/layout/bProcess4"/>
    <dgm:cxn modelId="{8A18DD4A-2958-473A-8B49-2CB867AE0862}" type="presOf" srcId="{15D40182-4246-4406-8D84-6F18CDA2600F}" destId="{2085157E-5EE5-4FB8-BE8B-988E38DC6065}" srcOrd="0" destOrd="0" presId="urn:microsoft.com/office/officeart/2005/8/layout/bProcess4"/>
    <dgm:cxn modelId="{7EFE5021-EBD6-4F86-A86F-8EA64ECB915D}" type="presOf" srcId="{2649BD25-4932-49EA-BBE5-42926B246938}" destId="{F6833547-D851-45BD-A88A-B570F8083FE4}" srcOrd="0" destOrd="0" presId="urn:microsoft.com/office/officeart/2005/8/layout/bProcess4"/>
    <dgm:cxn modelId="{7FB1F3FD-DE11-4C3F-9062-2E53715BC535}" srcId="{4E9BCFC8-A02E-471C-8BEF-A8B2EFB864EF}" destId="{7065648E-AA97-4DA2-9A73-6BFA95507B0D}" srcOrd="8" destOrd="0" parTransId="{C312EBBE-B07C-48E4-B28F-49DB81D5C5DD}" sibTransId="{E80AF258-4BB2-4AF1-A70F-3CE75AE3C8FD}"/>
    <dgm:cxn modelId="{E7A816B4-57D4-40E3-8BF8-3719C0BE0473}" type="presParOf" srcId="{032B4EFB-7757-467D-A72F-6F14C1FD1ABB}" destId="{13D14EE4-9F75-49EB-9855-8A83154B7572}" srcOrd="0" destOrd="0" presId="urn:microsoft.com/office/officeart/2005/8/layout/bProcess4"/>
    <dgm:cxn modelId="{DA579A89-9EF4-422F-ADEE-8A5202C047A5}" type="presParOf" srcId="{13D14EE4-9F75-49EB-9855-8A83154B7572}" destId="{7D2F1F70-0C76-4B75-91C2-F3F277F9F0AA}" srcOrd="0" destOrd="0" presId="urn:microsoft.com/office/officeart/2005/8/layout/bProcess4"/>
    <dgm:cxn modelId="{B8F5A200-C3CD-4F8E-8F5B-3959C304BDFF}" type="presParOf" srcId="{13D14EE4-9F75-49EB-9855-8A83154B7572}" destId="{12F5AC3E-5F23-4136-A430-F83CC5D8A1A6}" srcOrd="1" destOrd="0" presId="urn:microsoft.com/office/officeart/2005/8/layout/bProcess4"/>
    <dgm:cxn modelId="{1EA2FD1B-7EA6-4F8F-88CA-51A7CB35D028}" type="presParOf" srcId="{032B4EFB-7757-467D-A72F-6F14C1FD1ABB}" destId="{805BDE26-4C82-4D81-9DC4-9508A3BC69D5}" srcOrd="1" destOrd="0" presId="urn:microsoft.com/office/officeart/2005/8/layout/bProcess4"/>
    <dgm:cxn modelId="{85535A01-7E9E-4236-89DB-D5C54E0607A3}" type="presParOf" srcId="{032B4EFB-7757-467D-A72F-6F14C1FD1ABB}" destId="{83B15B69-9BCF-44EF-A24A-53C4E5125842}" srcOrd="2" destOrd="0" presId="urn:microsoft.com/office/officeart/2005/8/layout/bProcess4"/>
    <dgm:cxn modelId="{165B6D49-9A36-4629-8EDF-EE5DC9E62F82}" type="presParOf" srcId="{83B15B69-9BCF-44EF-A24A-53C4E5125842}" destId="{26216A25-489A-4AEF-BA39-E4E53D080918}" srcOrd="0" destOrd="0" presId="urn:microsoft.com/office/officeart/2005/8/layout/bProcess4"/>
    <dgm:cxn modelId="{9FDA1E6F-E568-46D1-8EF1-E4380482C49B}" type="presParOf" srcId="{83B15B69-9BCF-44EF-A24A-53C4E5125842}" destId="{F0B189E9-D858-4D75-AA8D-629DDC335180}" srcOrd="1" destOrd="0" presId="urn:microsoft.com/office/officeart/2005/8/layout/bProcess4"/>
    <dgm:cxn modelId="{D13FAA95-4645-46A7-BDA5-E290726E31DC}" type="presParOf" srcId="{032B4EFB-7757-467D-A72F-6F14C1FD1ABB}" destId="{FDA4250D-26A3-4975-A44D-95C466179B32}" srcOrd="3" destOrd="0" presId="urn:microsoft.com/office/officeart/2005/8/layout/bProcess4"/>
    <dgm:cxn modelId="{C080CF35-E7B2-4C34-88A1-B066AC2143D2}" type="presParOf" srcId="{032B4EFB-7757-467D-A72F-6F14C1FD1ABB}" destId="{95C0D259-E058-47B0-8182-44E0D6114B59}" srcOrd="4" destOrd="0" presId="urn:microsoft.com/office/officeart/2005/8/layout/bProcess4"/>
    <dgm:cxn modelId="{D3AE19F0-882C-43D5-B08D-D05A9CA6CF75}" type="presParOf" srcId="{95C0D259-E058-47B0-8182-44E0D6114B59}" destId="{9378B402-504B-46EE-8EB3-BE3ADD169C30}" srcOrd="0" destOrd="0" presId="urn:microsoft.com/office/officeart/2005/8/layout/bProcess4"/>
    <dgm:cxn modelId="{141ACEBE-4C9F-4BD9-BAEA-84C571CEA6CA}" type="presParOf" srcId="{95C0D259-E058-47B0-8182-44E0D6114B59}" destId="{000022F6-B62C-4AD7-AB02-B3B59A3E5777}" srcOrd="1" destOrd="0" presId="urn:microsoft.com/office/officeart/2005/8/layout/bProcess4"/>
    <dgm:cxn modelId="{F5247D4F-B2B2-446B-923A-7209CE5B1096}" type="presParOf" srcId="{032B4EFB-7757-467D-A72F-6F14C1FD1ABB}" destId="{45A348E8-D263-4232-B9A9-4833CC27F294}" srcOrd="5" destOrd="0" presId="urn:microsoft.com/office/officeart/2005/8/layout/bProcess4"/>
    <dgm:cxn modelId="{7A6BC0EE-41FD-4A89-B852-4265EF7FC885}" type="presParOf" srcId="{032B4EFB-7757-467D-A72F-6F14C1FD1ABB}" destId="{970E977F-F9C2-4DBB-AA8D-6D7CF111B3B3}" srcOrd="6" destOrd="0" presId="urn:microsoft.com/office/officeart/2005/8/layout/bProcess4"/>
    <dgm:cxn modelId="{F060D582-7E7B-4D31-A532-AC7E4D25CECB}" type="presParOf" srcId="{970E977F-F9C2-4DBB-AA8D-6D7CF111B3B3}" destId="{42332484-B20E-4956-A10C-C4B4482AF142}" srcOrd="0" destOrd="0" presId="urn:microsoft.com/office/officeart/2005/8/layout/bProcess4"/>
    <dgm:cxn modelId="{8EE55C50-8C87-4723-BBAF-DB7DEFAE2F88}" type="presParOf" srcId="{970E977F-F9C2-4DBB-AA8D-6D7CF111B3B3}" destId="{58530D5B-E005-49D1-8937-FDDD16A39C98}" srcOrd="1" destOrd="0" presId="urn:microsoft.com/office/officeart/2005/8/layout/bProcess4"/>
    <dgm:cxn modelId="{394644DC-66A6-452D-99F7-D68319377937}" type="presParOf" srcId="{032B4EFB-7757-467D-A72F-6F14C1FD1ABB}" destId="{044BE3F1-773F-4587-8B13-549203B00AE2}" srcOrd="7" destOrd="0" presId="urn:microsoft.com/office/officeart/2005/8/layout/bProcess4"/>
    <dgm:cxn modelId="{DD3B44BD-296C-4736-9525-EE425766B1CA}" type="presParOf" srcId="{032B4EFB-7757-467D-A72F-6F14C1FD1ABB}" destId="{11E3F2B1-D495-4893-A6F9-4DEE04E0E322}" srcOrd="8" destOrd="0" presId="urn:microsoft.com/office/officeart/2005/8/layout/bProcess4"/>
    <dgm:cxn modelId="{634DE992-BCAA-4F12-BFBF-FE2EFB33E884}" type="presParOf" srcId="{11E3F2B1-D495-4893-A6F9-4DEE04E0E322}" destId="{98497412-6AB3-43C5-B88A-AC4DD4C2A499}" srcOrd="0" destOrd="0" presId="urn:microsoft.com/office/officeart/2005/8/layout/bProcess4"/>
    <dgm:cxn modelId="{F3F77B26-C3DE-4B25-9BF4-39D595B05937}" type="presParOf" srcId="{11E3F2B1-D495-4893-A6F9-4DEE04E0E322}" destId="{67FE8601-0FFF-495B-A1A7-596A26F98A09}" srcOrd="1" destOrd="0" presId="urn:microsoft.com/office/officeart/2005/8/layout/bProcess4"/>
    <dgm:cxn modelId="{DDEBE659-FAC2-41A7-AA68-958401A51869}" type="presParOf" srcId="{032B4EFB-7757-467D-A72F-6F14C1FD1ABB}" destId="{A6ED12CE-E3A3-4326-8CB4-F31E42677E8E}" srcOrd="9" destOrd="0" presId="urn:microsoft.com/office/officeart/2005/8/layout/bProcess4"/>
    <dgm:cxn modelId="{C394DD34-1CC2-4D6A-A7D9-1ED8FE09B818}" type="presParOf" srcId="{032B4EFB-7757-467D-A72F-6F14C1FD1ABB}" destId="{4384054C-AA67-464B-B0D1-3CE89C252ED5}" srcOrd="10" destOrd="0" presId="urn:microsoft.com/office/officeart/2005/8/layout/bProcess4"/>
    <dgm:cxn modelId="{412AEEBF-EAF4-4E26-98B1-19CCE3A60FA6}" type="presParOf" srcId="{4384054C-AA67-464B-B0D1-3CE89C252ED5}" destId="{FC53C764-9F6B-46D4-820B-AC39EA5A81D2}" srcOrd="0" destOrd="0" presId="urn:microsoft.com/office/officeart/2005/8/layout/bProcess4"/>
    <dgm:cxn modelId="{A3741D38-E5B1-4B04-A56F-968CC3666723}" type="presParOf" srcId="{4384054C-AA67-464B-B0D1-3CE89C252ED5}" destId="{B60DF85B-78E4-4AC3-862E-CD3DA16ACD4C}" srcOrd="1" destOrd="0" presId="urn:microsoft.com/office/officeart/2005/8/layout/bProcess4"/>
    <dgm:cxn modelId="{095A999F-657A-4029-8928-B3F13EA6EBC8}" type="presParOf" srcId="{032B4EFB-7757-467D-A72F-6F14C1FD1ABB}" destId="{C997B0AB-C2B6-4953-BC89-2F621C929B85}" srcOrd="11" destOrd="0" presId="urn:microsoft.com/office/officeart/2005/8/layout/bProcess4"/>
    <dgm:cxn modelId="{FBFD7FA6-A729-496A-9C55-EEDEBA7F7699}" type="presParOf" srcId="{032B4EFB-7757-467D-A72F-6F14C1FD1ABB}" destId="{679B8B38-389C-46D6-8210-8FFB6D87E931}" srcOrd="12" destOrd="0" presId="urn:microsoft.com/office/officeart/2005/8/layout/bProcess4"/>
    <dgm:cxn modelId="{775F2140-A8A3-43EB-A4DB-493A4C71F2FC}" type="presParOf" srcId="{679B8B38-389C-46D6-8210-8FFB6D87E931}" destId="{E81D6CC4-E631-4E99-9D56-94C71C384C3E}" srcOrd="0" destOrd="0" presId="urn:microsoft.com/office/officeart/2005/8/layout/bProcess4"/>
    <dgm:cxn modelId="{A1FA7D31-5E12-48D8-8F08-132C4784CB08}" type="presParOf" srcId="{679B8B38-389C-46D6-8210-8FFB6D87E931}" destId="{C70267F3-0DAF-45A3-AF15-EEC52D39E536}" srcOrd="1" destOrd="0" presId="urn:microsoft.com/office/officeart/2005/8/layout/bProcess4"/>
    <dgm:cxn modelId="{F19EDBA5-56FF-44D2-94E8-96B73401B319}" type="presParOf" srcId="{032B4EFB-7757-467D-A72F-6F14C1FD1ABB}" destId="{2085157E-5EE5-4FB8-BE8B-988E38DC6065}" srcOrd="13" destOrd="0" presId="urn:microsoft.com/office/officeart/2005/8/layout/bProcess4"/>
    <dgm:cxn modelId="{90623D56-1E66-4480-AF27-BDF2DD18BFA5}" type="presParOf" srcId="{032B4EFB-7757-467D-A72F-6F14C1FD1ABB}" destId="{A7F8660D-C5C3-43DF-B4D8-3488B2116784}" srcOrd="14" destOrd="0" presId="urn:microsoft.com/office/officeart/2005/8/layout/bProcess4"/>
    <dgm:cxn modelId="{1A619990-E634-4FBA-9200-A4D464D8D946}" type="presParOf" srcId="{A7F8660D-C5C3-43DF-B4D8-3488B2116784}" destId="{6ADCBC2A-4EE5-4BFF-A5C7-0B836701B45F}" srcOrd="0" destOrd="0" presId="urn:microsoft.com/office/officeart/2005/8/layout/bProcess4"/>
    <dgm:cxn modelId="{FF9DD8A6-3BD6-4B95-AD5B-169AE113B635}" type="presParOf" srcId="{A7F8660D-C5C3-43DF-B4D8-3488B2116784}" destId="{38571CCE-809E-4DDC-93C9-669CF06ACBC7}" srcOrd="1" destOrd="0" presId="urn:microsoft.com/office/officeart/2005/8/layout/bProcess4"/>
    <dgm:cxn modelId="{DEE26BEF-832E-4E89-8575-B9249A71CE99}" type="presParOf" srcId="{032B4EFB-7757-467D-A72F-6F14C1FD1ABB}" destId="{4C6BF69D-1776-40D0-A002-A8AD13E603B3}" srcOrd="15" destOrd="0" presId="urn:microsoft.com/office/officeart/2005/8/layout/bProcess4"/>
    <dgm:cxn modelId="{469A49A7-895F-42B5-AB43-79A82E3DAA14}" type="presParOf" srcId="{032B4EFB-7757-467D-A72F-6F14C1FD1ABB}" destId="{4C63489B-E619-4F34-AEB4-A9CB2F83B0E8}" srcOrd="16" destOrd="0" presId="urn:microsoft.com/office/officeart/2005/8/layout/bProcess4"/>
    <dgm:cxn modelId="{14EBC109-8FF2-4BFB-AECE-F2B33C4E73B2}" type="presParOf" srcId="{4C63489B-E619-4F34-AEB4-A9CB2F83B0E8}" destId="{D1A9F471-4D34-4AAE-B1E8-35FF9903483B}" srcOrd="0" destOrd="0" presId="urn:microsoft.com/office/officeart/2005/8/layout/bProcess4"/>
    <dgm:cxn modelId="{FA038B4C-0873-4BE5-88D5-10FE42F2D0A6}" type="presParOf" srcId="{4C63489B-E619-4F34-AEB4-A9CB2F83B0E8}" destId="{9A00C171-0438-491D-B39F-4BA82E4D3B42}" srcOrd="1" destOrd="0" presId="urn:microsoft.com/office/officeart/2005/8/layout/bProcess4"/>
    <dgm:cxn modelId="{30AD7AC6-742F-463E-A468-793435EB3C6F}" type="presParOf" srcId="{032B4EFB-7757-467D-A72F-6F14C1FD1ABB}" destId="{62A8C80C-6CF3-481F-BF22-B4E806837619}" srcOrd="17" destOrd="0" presId="urn:microsoft.com/office/officeart/2005/8/layout/bProcess4"/>
    <dgm:cxn modelId="{2F8074F9-104F-4C02-BEA5-A7F7EA48EB14}" type="presParOf" srcId="{032B4EFB-7757-467D-A72F-6F14C1FD1ABB}" destId="{896E551B-EEA3-42D7-8767-C339BD7B62B2}" srcOrd="18" destOrd="0" presId="urn:microsoft.com/office/officeart/2005/8/layout/bProcess4"/>
    <dgm:cxn modelId="{C4B11263-BD19-49A8-A563-A265A8A7558B}" type="presParOf" srcId="{896E551B-EEA3-42D7-8767-C339BD7B62B2}" destId="{70A139E5-C64C-4380-A8D6-C31905D7E14F}" srcOrd="0" destOrd="0" presId="urn:microsoft.com/office/officeart/2005/8/layout/bProcess4"/>
    <dgm:cxn modelId="{457DC087-5199-45D8-8FA6-9044DAF9EE64}" type="presParOf" srcId="{896E551B-EEA3-42D7-8767-C339BD7B62B2}" destId="{08504111-7405-477D-B24E-FE36F4F4FF36}" srcOrd="1" destOrd="0" presId="urn:microsoft.com/office/officeart/2005/8/layout/bProcess4"/>
    <dgm:cxn modelId="{CAF81D45-1F72-4396-A8CA-28DE7581B927}" type="presParOf" srcId="{032B4EFB-7757-467D-A72F-6F14C1FD1ABB}" destId="{B92EFC31-83DD-4763-A091-11FC0AA8B926}" srcOrd="19" destOrd="0" presId="urn:microsoft.com/office/officeart/2005/8/layout/bProcess4"/>
    <dgm:cxn modelId="{ED31BCD4-DE7A-4E39-9FC3-08E6B7E65041}" type="presParOf" srcId="{032B4EFB-7757-467D-A72F-6F14C1FD1ABB}" destId="{8F954247-9363-4DCE-9299-E23C7241179C}" srcOrd="20" destOrd="0" presId="urn:microsoft.com/office/officeart/2005/8/layout/bProcess4"/>
    <dgm:cxn modelId="{C472783E-8AB7-4C89-9B68-4ABA0C91B0A8}" type="presParOf" srcId="{8F954247-9363-4DCE-9299-E23C7241179C}" destId="{878441E8-95A1-4880-8B2E-4D5819B9A7CE}" srcOrd="0" destOrd="0" presId="urn:microsoft.com/office/officeart/2005/8/layout/bProcess4"/>
    <dgm:cxn modelId="{4E08611B-9C24-4AFC-9E1D-29E82E80D22D}" type="presParOf" srcId="{8F954247-9363-4DCE-9299-E23C7241179C}" destId="{80425781-6907-4035-BE93-22751A56BA48}" srcOrd="1" destOrd="0" presId="urn:microsoft.com/office/officeart/2005/8/layout/bProcess4"/>
    <dgm:cxn modelId="{DBD9EBAB-3464-442A-A748-A76EEE30FEAF}" type="presParOf" srcId="{032B4EFB-7757-467D-A72F-6F14C1FD1ABB}" destId="{02EDB0C2-F3D9-45BC-95BF-FAD8AC448BFE}" srcOrd="21" destOrd="0" presId="urn:microsoft.com/office/officeart/2005/8/layout/bProcess4"/>
    <dgm:cxn modelId="{0DE3FFB7-CD77-458A-9204-B71031940945}" type="presParOf" srcId="{032B4EFB-7757-467D-A72F-6F14C1FD1ABB}" destId="{4FF4F1B6-841D-428A-9537-4E31FA25EA31}" srcOrd="22" destOrd="0" presId="urn:microsoft.com/office/officeart/2005/8/layout/bProcess4"/>
    <dgm:cxn modelId="{D3466EBA-6622-4CEA-AB26-5363C9A09ACF}" type="presParOf" srcId="{4FF4F1B6-841D-428A-9537-4E31FA25EA31}" destId="{5459532D-FF44-46E4-B675-FFC3BE8570DF}" srcOrd="0" destOrd="0" presId="urn:microsoft.com/office/officeart/2005/8/layout/bProcess4"/>
    <dgm:cxn modelId="{E1F27467-D251-47FA-944B-FABE3838EEE8}" type="presParOf" srcId="{4FF4F1B6-841D-428A-9537-4E31FA25EA31}" destId="{F6833547-D851-45BD-A88A-B570F8083F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/>
            <a:t>2. Vulnerability Management</a:t>
          </a:r>
          <a:endParaRPr lang="en-US" sz="14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/>
            <a:t>1. Security Hardening</a:t>
          </a:r>
          <a:endParaRPr lang="en-US" sz="14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14A41-89D9-4B04-96F7-513C62A20D14}" type="presOf" srcId="{713E9320-133C-4C94-BAD8-3E180BDA9443}" destId="{1B707088-CCF7-4504-B07D-6D2662DF65B4}" srcOrd="1" destOrd="0" presId="urn:microsoft.com/office/officeart/2005/8/layout/venn2"/>
    <dgm:cxn modelId="{AE4BAFB6-2713-48ED-8F54-FF80734560FC}" type="presOf" srcId="{976791AB-9F64-4932-BE70-7B6C7A9D6D95}" destId="{2B302969-3AE6-4266-84AA-F1AD87312FA9}" srcOrd="0" destOrd="0" presId="urn:microsoft.com/office/officeart/2005/8/layout/venn2"/>
    <dgm:cxn modelId="{B1859F90-2892-48EB-804D-538D37CC9895}" type="presOf" srcId="{976791AB-9F64-4932-BE70-7B6C7A9D6D95}" destId="{1F92B891-3420-4CA4-BDA7-D0AC768AC729}" srcOrd="1" destOrd="0" presId="urn:microsoft.com/office/officeart/2005/8/layout/venn2"/>
    <dgm:cxn modelId="{2E1204E3-9FE8-4821-9198-BDF85CCF668D}" type="presOf" srcId="{40AAFF44-E676-45A5-972F-D8485ADFA5C6}" destId="{35FB0DEE-DAA8-4761-A891-0696E5BCB5E5}" srcOrd="1" destOrd="0" presId="urn:microsoft.com/office/officeart/2005/8/layout/venn2"/>
    <dgm:cxn modelId="{754B816A-BA65-454D-8EF3-1A8F99FE2ABE}" type="presOf" srcId="{40AAFF44-E676-45A5-972F-D8485ADFA5C6}" destId="{04D83606-6BC0-4C22-A9CD-261C4FCD67D8}" srcOrd="0" destOrd="0" presId="urn:microsoft.com/office/officeart/2005/8/layout/venn2"/>
    <dgm:cxn modelId="{2C4FC726-AF67-40E2-ADE9-9DA7D1C33EED}" type="presOf" srcId="{C7108136-AC72-4D53-B21B-45948D5AEFAC}" destId="{4AFEACBA-73A5-4FA2-A527-B74BF1E9DA78}" srcOrd="0" destOrd="0" presId="urn:microsoft.com/office/officeart/2005/8/layout/venn2"/>
    <dgm:cxn modelId="{AD41FB7B-CD17-416D-A9D0-F7CBFA351BD3}" type="presOf" srcId="{713E9320-133C-4C94-BAD8-3E180BDA9443}" destId="{285631AB-6945-4A05-8778-C7F0D58AE0D4}" srcOrd="0" destOrd="0" presId="urn:microsoft.com/office/officeart/2005/8/layout/venn2"/>
    <dgm:cxn modelId="{3EC9D50F-5340-4128-AC72-2B9D3E886231}" type="presOf" srcId="{B1E6CB63-4282-467D-8690-DDD8C905EE5B}" destId="{EECDCADF-C00C-4397-9071-DC2185EF6BB7}" srcOrd="0" destOrd="0" presId="urn:microsoft.com/office/officeart/2005/8/layout/venn2"/>
    <dgm:cxn modelId="{0E643618-C83F-4ACA-ACCB-C594A578A861}" type="presOf" srcId="{B1E6CB63-4282-467D-8690-DDD8C905EE5B}" destId="{1D7630DC-7271-405A-8005-4F277532C0E5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77DE9B85-5B3E-4A6E-A931-0ED460B16F8B}" type="presParOf" srcId="{4AFEACBA-73A5-4FA2-A527-B74BF1E9DA78}" destId="{D68714D9-C7C2-42DB-8E5C-1A15D28CFAC7}" srcOrd="0" destOrd="0" presId="urn:microsoft.com/office/officeart/2005/8/layout/venn2"/>
    <dgm:cxn modelId="{CBA5B694-6FA3-4348-BE59-1D4757CFA102}" type="presParOf" srcId="{D68714D9-C7C2-42DB-8E5C-1A15D28CFAC7}" destId="{285631AB-6945-4A05-8778-C7F0D58AE0D4}" srcOrd="0" destOrd="0" presId="urn:microsoft.com/office/officeart/2005/8/layout/venn2"/>
    <dgm:cxn modelId="{3F4D9479-76CD-46AA-BA40-F2965B7C1BA9}" type="presParOf" srcId="{D68714D9-C7C2-42DB-8E5C-1A15D28CFAC7}" destId="{1B707088-CCF7-4504-B07D-6D2662DF65B4}" srcOrd="1" destOrd="0" presId="urn:microsoft.com/office/officeart/2005/8/layout/venn2"/>
    <dgm:cxn modelId="{2E401F09-1E4C-43E4-89B3-9D3397FA52CE}" type="presParOf" srcId="{4AFEACBA-73A5-4FA2-A527-B74BF1E9DA78}" destId="{A69E22D6-38AA-43DC-B711-CE8FD80A6D92}" srcOrd="1" destOrd="0" presId="urn:microsoft.com/office/officeart/2005/8/layout/venn2"/>
    <dgm:cxn modelId="{F583D8DD-6D9A-496E-81A4-057A89583230}" type="presParOf" srcId="{A69E22D6-38AA-43DC-B711-CE8FD80A6D92}" destId="{EECDCADF-C00C-4397-9071-DC2185EF6BB7}" srcOrd="0" destOrd="0" presId="urn:microsoft.com/office/officeart/2005/8/layout/venn2"/>
    <dgm:cxn modelId="{CF9491DA-469E-4E17-B311-02461BEAAE47}" type="presParOf" srcId="{A69E22D6-38AA-43DC-B711-CE8FD80A6D92}" destId="{1D7630DC-7271-405A-8005-4F277532C0E5}" srcOrd="1" destOrd="0" presId="urn:microsoft.com/office/officeart/2005/8/layout/venn2"/>
    <dgm:cxn modelId="{86344DBC-2D8F-43CD-AA15-0630F08B15B4}" type="presParOf" srcId="{4AFEACBA-73A5-4FA2-A527-B74BF1E9DA78}" destId="{09C911D6-DEB4-430F-A064-F4FBA7A74D12}" srcOrd="2" destOrd="0" presId="urn:microsoft.com/office/officeart/2005/8/layout/venn2"/>
    <dgm:cxn modelId="{144ADCB9-37E0-4F84-B0F1-D150EED2575A}" type="presParOf" srcId="{09C911D6-DEB4-430F-A064-F4FBA7A74D12}" destId="{2B302969-3AE6-4266-84AA-F1AD87312FA9}" srcOrd="0" destOrd="0" presId="urn:microsoft.com/office/officeart/2005/8/layout/venn2"/>
    <dgm:cxn modelId="{29D6AB54-D458-4192-956E-802C50498EA1}" type="presParOf" srcId="{09C911D6-DEB4-430F-A064-F4FBA7A74D12}" destId="{1F92B891-3420-4CA4-BDA7-D0AC768AC729}" srcOrd="1" destOrd="0" presId="urn:microsoft.com/office/officeart/2005/8/layout/venn2"/>
    <dgm:cxn modelId="{373D81D6-EEB5-4831-861B-791BEF7C7AA0}" type="presParOf" srcId="{4AFEACBA-73A5-4FA2-A527-B74BF1E9DA78}" destId="{4037A5FF-A983-42E4-8F33-57EEBBD91AF8}" srcOrd="3" destOrd="0" presId="urn:microsoft.com/office/officeart/2005/8/layout/venn2"/>
    <dgm:cxn modelId="{5B09044E-A973-499D-B46A-0ACB5F4FFD44}" type="presParOf" srcId="{4037A5FF-A983-42E4-8F33-57EEBBD91AF8}" destId="{04D83606-6BC0-4C22-A9CD-261C4FCD67D8}" srcOrd="0" destOrd="0" presId="urn:microsoft.com/office/officeart/2005/8/layout/venn2"/>
    <dgm:cxn modelId="{E1C786B4-4852-45F2-A74E-E2DC31EFFEF9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DE26-4C82-4D81-9DC4-9508A3BC69D5}">
      <dsp:nvSpPr>
        <dsp:cNvPr id="0" name=""/>
        <dsp:cNvSpPr/>
      </dsp:nvSpPr>
      <dsp:spPr>
        <a:xfrm rot="5400000">
          <a:off x="598493" y="810078"/>
          <a:ext cx="1162412" cy="131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5AC3E-5F23-4136-A430-F83CC5D8A1A6}">
      <dsp:nvSpPr>
        <dsp:cNvPr id="0" name=""/>
        <dsp:cNvSpPr/>
      </dsp:nvSpPr>
      <dsp:spPr>
        <a:xfrm>
          <a:off x="715568" y="0"/>
          <a:ext cx="1795579" cy="102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1. Policy</a:t>
          </a:r>
          <a:endParaRPr lang="en-US" sz="1500" kern="1200" dirty="0"/>
        </a:p>
      </dsp:txBody>
      <dsp:txXfrm>
        <a:off x="745611" y="30043"/>
        <a:ext cx="1735493" cy="965646"/>
      </dsp:txXfrm>
    </dsp:sp>
    <dsp:sp modelId="{FDA4250D-26A3-4975-A44D-95C466179B32}">
      <dsp:nvSpPr>
        <dsp:cNvPr id="0" name=""/>
        <dsp:cNvSpPr/>
      </dsp:nvSpPr>
      <dsp:spPr>
        <a:xfrm rot="5400000">
          <a:off x="561552" y="2017395"/>
          <a:ext cx="1236295" cy="131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189E9-D858-4D75-AA8D-629DDC335180}">
      <dsp:nvSpPr>
        <dsp:cNvPr id="0" name=""/>
        <dsp:cNvSpPr/>
      </dsp:nvSpPr>
      <dsp:spPr>
        <a:xfrm>
          <a:off x="715568" y="1170375"/>
          <a:ext cx="1795579" cy="102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2. Management commitment &amp; performance review</a:t>
          </a:r>
          <a:endParaRPr lang="en-US" sz="1500" kern="1200" dirty="0"/>
        </a:p>
      </dsp:txBody>
      <dsp:txXfrm>
        <a:off x="745611" y="1200418"/>
        <a:ext cx="1735493" cy="965646"/>
      </dsp:txXfrm>
    </dsp:sp>
    <dsp:sp modelId="{45A348E8-D263-4232-B9A9-4833CC27F294}">
      <dsp:nvSpPr>
        <dsp:cNvPr id="0" name=""/>
        <dsp:cNvSpPr/>
      </dsp:nvSpPr>
      <dsp:spPr>
        <a:xfrm rot="5400000">
          <a:off x="561552" y="3261653"/>
          <a:ext cx="1236295" cy="131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22F6-B62C-4AD7-AB02-B3B59A3E5777}">
      <dsp:nvSpPr>
        <dsp:cNvPr id="0" name=""/>
        <dsp:cNvSpPr/>
      </dsp:nvSpPr>
      <dsp:spPr>
        <a:xfrm>
          <a:off x="715568" y="2414632"/>
          <a:ext cx="1795579" cy="1025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3. Risk management </a:t>
          </a:r>
          <a:endParaRPr lang="en-US" sz="1500" kern="1200" dirty="0"/>
        </a:p>
      </dsp:txBody>
      <dsp:txXfrm>
        <a:off x="745611" y="2444675"/>
        <a:ext cx="1735493" cy="965646"/>
      </dsp:txXfrm>
    </dsp:sp>
    <dsp:sp modelId="{044BE3F1-773F-4587-8B13-549203B00AE2}">
      <dsp:nvSpPr>
        <dsp:cNvPr id="0" name=""/>
        <dsp:cNvSpPr/>
      </dsp:nvSpPr>
      <dsp:spPr>
        <a:xfrm>
          <a:off x="1183881" y="3883781"/>
          <a:ext cx="2267973" cy="131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30D5B-E005-49D1-8937-FDDD16A39C98}">
      <dsp:nvSpPr>
        <dsp:cNvPr id="0" name=""/>
        <dsp:cNvSpPr/>
      </dsp:nvSpPr>
      <dsp:spPr>
        <a:xfrm>
          <a:off x="715568" y="3658890"/>
          <a:ext cx="1795579" cy="1025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4. Asset management</a:t>
          </a:r>
          <a:endParaRPr lang="en-US" sz="1500" kern="1200" dirty="0"/>
        </a:p>
      </dsp:txBody>
      <dsp:txXfrm>
        <a:off x="745611" y="3688933"/>
        <a:ext cx="1735493" cy="965646"/>
      </dsp:txXfrm>
    </dsp:sp>
    <dsp:sp modelId="{A6ED12CE-E3A3-4326-8CB4-F31E42677E8E}">
      <dsp:nvSpPr>
        <dsp:cNvPr id="0" name=""/>
        <dsp:cNvSpPr/>
      </dsp:nvSpPr>
      <dsp:spPr>
        <a:xfrm rot="16200000">
          <a:off x="2837888" y="3261653"/>
          <a:ext cx="1236295" cy="131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8601-0FFF-495B-A1A7-596A26F98A09}">
      <dsp:nvSpPr>
        <dsp:cNvPr id="0" name=""/>
        <dsp:cNvSpPr/>
      </dsp:nvSpPr>
      <dsp:spPr>
        <a:xfrm>
          <a:off x="2991904" y="3658890"/>
          <a:ext cx="1795579" cy="1025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Access control </a:t>
          </a:r>
          <a:endParaRPr lang="en-US" sz="1500" kern="1200" dirty="0"/>
        </a:p>
      </dsp:txBody>
      <dsp:txXfrm>
        <a:off x="3021947" y="3688933"/>
        <a:ext cx="1735493" cy="965646"/>
      </dsp:txXfrm>
    </dsp:sp>
    <dsp:sp modelId="{C997B0AB-C2B6-4953-BC89-2F621C929B85}">
      <dsp:nvSpPr>
        <dsp:cNvPr id="0" name=""/>
        <dsp:cNvSpPr/>
      </dsp:nvSpPr>
      <dsp:spPr>
        <a:xfrm rot="16200000">
          <a:off x="2837888" y="2017395"/>
          <a:ext cx="1236295" cy="131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F85B-78E4-4AC3-862E-CD3DA16ACD4C}">
      <dsp:nvSpPr>
        <dsp:cNvPr id="0" name=""/>
        <dsp:cNvSpPr/>
      </dsp:nvSpPr>
      <dsp:spPr>
        <a:xfrm>
          <a:off x="2991904" y="2414632"/>
          <a:ext cx="1795579" cy="102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6. Physical &amp; environmental </a:t>
          </a:r>
          <a:endParaRPr lang="en-US" sz="1500" kern="1200" dirty="0"/>
        </a:p>
      </dsp:txBody>
      <dsp:txXfrm>
        <a:off x="3021947" y="2444675"/>
        <a:ext cx="1735493" cy="965646"/>
      </dsp:txXfrm>
    </dsp:sp>
    <dsp:sp modelId="{2085157E-5EE5-4FB8-BE8B-988E38DC6065}">
      <dsp:nvSpPr>
        <dsp:cNvPr id="0" name=""/>
        <dsp:cNvSpPr/>
      </dsp:nvSpPr>
      <dsp:spPr>
        <a:xfrm rot="16200000">
          <a:off x="2874829" y="810078"/>
          <a:ext cx="1162412" cy="131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267F3-0DAF-45A3-AF15-EEC52D39E536}">
      <dsp:nvSpPr>
        <dsp:cNvPr id="0" name=""/>
        <dsp:cNvSpPr/>
      </dsp:nvSpPr>
      <dsp:spPr>
        <a:xfrm>
          <a:off x="2991904" y="1170375"/>
          <a:ext cx="1795579" cy="102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7. Operations security</a:t>
          </a:r>
          <a:endParaRPr lang="en-US" sz="1500" kern="1200" dirty="0"/>
        </a:p>
      </dsp:txBody>
      <dsp:txXfrm>
        <a:off x="3021947" y="1200418"/>
        <a:ext cx="1735493" cy="965646"/>
      </dsp:txXfrm>
    </dsp:sp>
    <dsp:sp modelId="{4C6BF69D-1776-40D0-A002-A8AD13E603B3}">
      <dsp:nvSpPr>
        <dsp:cNvPr id="0" name=""/>
        <dsp:cNvSpPr/>
      </dsp:nvSpPr>
      <dsp:spPr>
        <a:xfrm>
          <a:off x="3225822" y="138320"/>
          <a:ext cx="2795322" cy="153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71CCE-809E-4DDC-93C9-669CF06ACBC7}">
      <dsp:nvSpPr>
        <dsp:cNvPr id="0" name=""/>
        <dsp:cNvSpPr/>
      </dsp:nvSpPr>
      <dsp:spPr>
        <a:xfrm>
          <a:off x="2991904" y="0"/>
          <a:ext cx="1795579" cy="1025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8. Communications security</a:t>
          </a:r>
          <a:endParaRPr lang="en-US" sz="1500" kern="1200" dirty="0"/>
        </a:p>
      </dsp:txBody>
      <dsp:txXfrm>
        <a:off x="3021947" y="30043"/>
        <a:ext cx="1735493" cy="965646"/>
      </dsp:txXfrm>
    </dsp:sp>
    <dsp:sp modelId="{62A8C80C-6CF3-481F-BF22-B4E806837619}">
      <dsp:nvSpPr>
        <dsp:cNvPr id="0" name=""/>
        <dsp:cNvSpPr/>
      </dsp:nvSpPr>
      <dsp:spPr>
        <a:xfrm rot="5400000">
          <a:off x="5151165" y="810078"/>
          <a:ext cx="1162412" cy="131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0C171-0438-491D-B39F-4BA82E4D3B42}">
      <dsp:nvSpPr>
        <dsp:cNvPr id="0" name=""/>
        <dsp:cNvSpPr/>
      </dsp:nvSpPr>
      <dsp:spPr>
        <a:xfrm>
          <a:off x="5268240" y="0"/>
          <a:ext cx="1795579" cy="1025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9. Incident management</a:t>
          </a:r>
          <a:endParaRPr lang="en-US" sz="1500" kern="1200" dirty="0"/>
        </a:p>
      </dsp:txBody>
      <dsp:txXfrm>
        <a:off x="5298283" y="30043"/>
        <a:ext cx="1735493" cy="965646"/>
      </dsp:txXfrm>
    </dsp:sp>
    <dsp:sp modelId="{B92EFC31-83DD-4763-A091-11FC0AA8B926}">
      <dsp:nvSpPr>
        <dsp:cNvPr id="0" name=""/>
        <dsp:cNvSpPr/>
      </dsp:nvSpPr>
      <dsp:spPr>
        <a:xfrm rot="5400000">
          <a:off x="5114224" y="2017395"/>
          <a:ext cx="1236295" cy="131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04111-7405-477D-B24E-FE36F4F4FF36}">
      <dsp:nvSpPr>
        <dsp:cNvPr id="0" name=""/>
        <dsp:cNvSpPr/>
      </dsp:nvSpPr>
      <dsp:spPr>
        <a:xfrm>
          <a:off x="5268240" y="1170375"/>
          <a:ext cx="1795579" cy="1025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10. Business continuity</a:t>
          </a:r>
          <a:endParaRPr lang="en-US" sz="1500" kern="1200" dirty="0"/>
        </a:p>
      </dsp:txBody>
      <dsp:txXfrm>
        <a:off x="5298283" y="1200418"/>
        <a:ext cx="1735493" cy="965646"/>
      </dsp:txXfrm>
    </dsp:sp>
    <dsp:sp modelId="{02EDB0C2-F3D9-45BC-95BF-FAD8AC448BFE}">
      <dsp:nvSpPr>
        <dsp:cNvPr id="0" name=""/>
        <dsp:cNvSpPr/>
      </dsp:nvSpPr>
      <dsp:spPr>
        <a:xfrm rot="5400000">
          <a:off x="5114224" y="3261653"/>
          <a:ext cx="1236295" cy="131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5781-6907-4035-BE93-22751A56BA48}">
      <dsp:nvSpPr>
        <dsp:cNvPr id="0" name=""/>
        <dsp:cNvSpPr/>
      </dsp:nvSpPr>
      <dsp:spPr>
        <a:xfrm>
          <a:off x="5268240" y="2414632"/>
          <a:ext cx="1795579" cy="102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11. Compliance</a:t>
          </a:r>
          <a:endParaRPr lang="en-US" sz="1500" kern="1200" dirty="0"/>
        </a:p>
      </dsp:txBody>
      <dsp:txXfrm>
        <a:off x="5298283" y="2444675"/>
        <a:ext cx="1735493" cy="965646"/>
      </dsp:txXfrm>
    </dsp:sp>
    <dsp:sp modelId="{F6833547-D851-45BD-A88A-B570F8083FE4}">
      <dsp:nvSpPr>
        <dsp:cNvPr id="0" name=""/>
        <dsp:cNvSpPr/>
      </dsp:nvSpPr>
      <dsp:spPr>
        <a:xfrm>
          <a:off x="5268240" y="3658890"/>
          <a:ext cx="1795579" cy="102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12. Third-party reviews</a:t>
          </a:r>
          <a:endParaRPr lang="en-US" sz="1500" kern="1200" dirty="0"/>
        </a:p>
      </dsp:txBody>
      <dsp:txXfrm>
        <a:off x="5298283" y="3688933"/>
        <a:ext cx="1735493" cy="965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746974" y="0"/>
          <a:ext cx="5190186" cy="5190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4. Security Governance</a:t>
          </a:r>
          <a:endParaRPr lang="en-US" sz="1700" b="1" kern="1200" dirty="0"/>
        </a:p>
      </dsp:txBody>
      <dsp:txXfrm>
        <a:off x="2616479" y="259509"/>
        <a:ext cx="1451176" cy="778528"/>
      </dsp:txXfrm>
    </dsp:sp>
    <dsp:sp modelId="{EECDCADF-C00C-4397-9071-DC2185EF6BB7}">
      <dsp:nvSpPr>
        <dsp:cNvPr id="0" name=""/>
        <dsp:cNvSpPr/>
      </dsp:nvSpPr>
      <dsp:spPr>
        <a:xfrm>
          <a:off x="1265993" y="1038037"/>
          <a:ext cx="4152149" cy="415214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3. Security Engineering</a:t>
          </a:r>
          <a:endParaRPr lang="en-US" sz="1700" b="1" kern="1200" dirty="0"/>
        </a:p>
      </dsp:txBody>
      <dsp:txXfrm>
        <a:off x="2616479" y="1287166"/>
        <a:ext cx="1451176" cy="747386"/>
      </dsp:txXfrm>
    </dsp:sp>
    <dsp:sp modelId="{2B302969-3AE6-4266-84AA-F1AD87312FA9}">
      <dsp:nvSpPr>
        <dsp:cNvPr id="0" name=""/>
        <dsp:cNvSpPr/>
      </dsp:nvSpPr>
      <dsp:spPr>
        <a:xfrm>
          <a:off x="1785011" y="2076074"/>
          <a:ext cx="3114112" cy="3114112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2. Vulnerability Management</a:t>
          </a:r>
          <a:endParaRPr lang="en-US" sz="1400" b="1" kern="1200" dirty="0"/>
        </a:p>
      </dsp:txBody>
      <dsp:txXfrm>
        <a:off x="2616479" y="2309633"/>
        <a:ext cx="1451176" cy="700675"/>
      </dsp:txXfrm>
    </dsp:sp>
    <dsp:sp modelId="{04D83606-6BC0-4C22-A9CD-261C4FCD67D8}">
      <dsp:nvSpPr>
        <dsp:cNvPr id="0" name=""/>
        <dsp:cNvSpPr/>
      </dsp:nvSpPr>
      <dsp:spPr>
        <a:xfrm>
          <a:off x="2304030" y="3114112"/>
          <a:ext cx="2076074" cy="20760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1. Security Hardening</a:t>
          </a:r>
          <a:endParaRPr lang="en-US" sz="1400" b="1" kern="1200" dirty="0"/>
        </a:p>
      </dsp:txBody>
      <dsp:txXfrm>
        <a:off x="2608064" y="3633130"/>
        <a:ext cx="1468006" cy="103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Project definition: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 project has a defined start and end point and specific objectives that, when attained, signify </a:t>
            </a:r>
            <a:r>
              <a:rPr lang="en-US" sz="2600" dirty="0" smtClean="0">
                <a:latin typeface="Candara" panose="020E0502030303020204" pitchFamily="34" charset="0"/>
              </a:rPr>
              <a:t>completion</a:t>
            </a:r>
          </a:p>
          <a:p>
            <a:pPr marL="457200" lvl="1" indent="0">
              <a:buNone/>
            </a:pPr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5892" y="5450394"/>
            <a:ext cx="4290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pmtips.net/blog-new/difference-projects-</a:t>
            </a:r>
            <a:r>
              <a:rPr lang="en-US" sz="1600" dirty="0" err="1" smtClean="0"/>
              <a:t>programmes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Program definition: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 </a:t>
            </a:r>
            <a:r>
              <a:rPr lang="en-US" sz="2600" dirty="0" smtClean="0">
                <a:latin typeface="Candara" panose="020E0502030303020204" pitchFamily="34" charset="0"/>
              </a:rPr>
              <a:t>program is </a:t>
            </a:r>
            <a:r>
              <a:rPr lang="en-US" sz="2600" dirty="0">
                <a:latin typeface="Candara" panose="020E0502030303020204" pitchFamily="34" charset="0"/>
              </a:rPr>
              <a:t>defined as a group of related </a:t>
            </a:r>
            <a:r>
              <a:rPr lang="en-US" sz="2600" dirty="0" smtClean="0">
                <a:latin typeface="Candara" panose="020E0502030303020204" pitchFamily="34" charset="0"/>
              </a:rPr>
              <a:t>projects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managed </a:t>
            </a:r>
            <a:r>
              <a:rPr lang="en-US" sz="2600" dirty="0">
                <a:latin typeface="Candara" panose="020E0502030303020204" pitchFamily="34" charset="0"/>
              </a:rPr>
              <a:t>in a coordinated way to obtain benefits not available from managing the </a:t>
            </a:r>
            <a:r>
              <a:rPr lang="en-US" sz="2600" dirty="0" smtClean="0">
                <a:latin typeface="Candara" panose="020E0502030303020204" pitchFamily="34" charset="0"/>
              </a:rPr>
              <a:t>projects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individually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7279" y="5774754"/>
            <a:ext cx="4290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pmtips.net/blog-new/difference-projects-</a:t>
            </a:r>
            <a:r>
              <a:rPr lang="en-US" sz="1600" dirty="0" err="1" smtClean="0"/>
              <a:t>programmes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07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Security program: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Sum-total of all activities planned and executed by the organization to meet its security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7279" y="4560322"/>
            <a:ext cx="4290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pmtips.net/blog-new/difference-projects-</a:t>
            </a:r>
            <a:r>
              <a:rPr lang="en-US" sz="1600" dirty="0" err="1" smtClean="0"/>
              <a:t>programmes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7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2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5" y="1073364"/>
            <a:ext cx="7229509" cy="5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23265" y="6177658"/>
            <a:ext cx="8158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https://www.gartner.com/doc/2708617/information-security-program-management-key</a:t>
            </a:r>
          </a:p>
        </p:txBody>
      </p:sp>
    </p:spTree>
    <p:extLst>
      <p:ext uri="{BB962C8B-B14F-4D97-AF65-F5344CB8AC3E}">
        <p14:creationId xmlns:p14="http://schemas.microsoft.com/office/powerpoint/2010/main" val="2380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91603229"/>
              </p:ext>
            </p:extLst>
          </p:nvPr>
        </p:nvGraphicFramePr>
        <p:xfrm>
          <a:off x="957264" y="1230993"/>
          <a:ext cx="7729536" cy="476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1226824" y="3707794"/>
            <a:ext cx="479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ISO27001:2013 (ISMS) REQUIREMENTS </a:t>
            </a:r>
          </a:p>
          <a:p>
            <a:pPr algn="ctr"/>
            <a:r>
              <a:rPr lang="en-US" b="1" dirty="0" smtClean="0"/>
              <a:t>AND CONTROLS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4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0209360"/>
              </p:ext>
            </p:extLst>
          </p:nvPr>
        </p:nvGraphicFramePr>
        <p:xfrm>
          <a:off x="1390918" y="140379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9566" y="1316657"/>
            <a:ext cx="232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Layer Security </a:t>
            </a:r>
          </a:p>
          <a:p>
            <a:r>
              <a:rPr lang="en-US" b="1" dirty="0" smtClean="0"/>
              <a:t>Transformation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0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4-layer security transformation model may be implemented as an ideal security program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After establishing a basic policy, the sequence of the program (steps 1 through 4) is paramount in order to achieve constructive results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Information Security Program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5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210</Words>
  <Application>Microsoft Office PowerPoint</Application>
  <PresentationFormat>On-screen Show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What Is An Information Security Program ?</vt:lpstr>
      <vt:lpstr>What Is An Information Security Program ?</vt:lpstr>
      <vt:lpstr>What Is An Information Security Program ?</vt:lpstr>
      <vt:lpstr>What Is An Information Security Program ?</vt:lpstr>
      <vt:lpstr>What Is An Information Security Program ?</vt:lpstr>
      <vt:lpstr>What Is An Information Security Program ?</vt:lpstr>
      <vt:lpstr>What Is An Information Security Program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216</cp:revision>
  <dcterms:modified xsi:type="dcterms:W3CDTF">2017-05-29T07:43:07Z</dcterms:modified>
</cp:coreProperties>
</file>