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4" r:id="rId2"/>
    <p:sldId id="325" r:id="rId3"/>
    <p:sldId id="326" r:id="rId4"/>
    <p:sldId id="327" r:id="rId5"/>
    <p:sldId id="32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4705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People, process, and technology are together referred to as the Information Security Triad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All three aspects help to form a holistic view of Information Security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All three are important and cannot be overlooked in an Information Security program or activity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People, Process, and Tech In InfoSec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61346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People: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People must be trained to effectively &amp; correctly follow policies, information security processes, and implement technology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Social engineering and phishing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are aspects that people must be trained to handle appropriately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People, Process, and Tech In InfoSec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61346"/>
            <a:ext cx="3951073" cy="498023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Processes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are </a:t>
            </a:r>
            <a:r>
              <a:rPr lang="en-US" sz="2550" dirty="0">
                <a:latin typeface="Candara" panose="020E0502030303020204" pitchFamily="34" charset="0"/>
                <a:cs typeface="Arial" pitchFamily="34" charset="0"/>
              </a:rPr>
              <a:t>fundamental to effective information security </a:t>
            </a:r>
            <a:endParaRPr lang="en-US" sz="2550" b="1" dirty="0" smtClean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550" dirty="0" smtClean="0">
                <a:latin typeface="Candara" panose="020E0502030303020204" pitchFamily="34" charset="0"/>
                <a:cs typeface="Arial" pitchFamily="34" charset="0"/>
              </a:rPr>
              <a:t>User access management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  <a:cs typeface="Arial" pitchFamily="34" charset="0"/>
              </a:rPr>
              <a:t>Backups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  <a:cs typeface="Arial" pitchFamily="34" charset="0"/>
              </a:rPr>
              <a:t>Incident management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  <a:cs typeface="Arial" pitchFamily="34" charset="0"/>
              </a:rPr>
              <a:t>Change management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  <a:cs typeface="Arial" pitchFamily="34" charset="0"/>
              </a:rPr>
              <a:t>Vulnerability management</a:t>
            </a:r>
          </a:p>
          <a:p>
            <a:pPr lvl="1"/>
            <a:r>
              <a:rPr lang="en-US" sz="2550" dirty="0" smtClean="0">
                <a:latin typeface="Candara" panose="020E0502030303020204" pitchFamily="34" charset="0"/>
                <a:cs typeface="Arial" pitchFamily="34" charset="0"/>
              </a:rPr>
              <a:t>Risk management</a:t>
            </a:r>
            <a:endParaRPr lang="en-US" sz="255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People, Process, and Tech In InfoSec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Technology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plays a central role in the Information Security program: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Firewalls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Antivirus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Email anti-spam filtering solution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Web filtering solution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Data loss prevention (DLP)  solution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People, Process, and Tech In InfoSec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People, Process, and Tech In InfoSec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505" y="6163367"/>
            <a:ext cx="8158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https://www.rsaconference.com/writable/presentations/file_upload/tech-203.pdf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3" y="1094411"/>
            <a:ext cx="7859534" cy="504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6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185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Role of People, Process, and Tech In InfoSec</vt:lpstr>
      <vt:lpstr>Role of People, Process, and Tech In InfoSec</vt:lpstr>
      <vt:lpstr>Role of People, Process, and Tech In InfoSec</vt:lpstr>
      <vt:lpstr>Role of People, Process, and Tech In InfoSec</vt:lpstr>
      <vt:lpstr>Role of People, Process, and Tech In InfoSec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221</cp:revision>
  <dcterms:modified xsi:type="dcterms:W3CDTF">2017-05-29T05:03:37Z</dcterms:modified>
</cp:coreProperties>
</file>