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4" r:id="rId2"/>
    <p:sldId id="325" r:id="rId3"/>
    <p:sldId id="323" r:id="rId4"/>
    <p:sldId id="326" r:id="rId5"/>
    <p:sldId id="32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648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The Information Security Manager (Head Of Information Security or CISO) is delegated and authorized by senior management to run the Information Security program and meet its objectives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2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An Information Security Manager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4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75634"/>
            <a:ext cx="3989710" cy="4980233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andara" panose="020E0502030303020204" pitchFamily="34" charset="0"/>
                <a:cs typeface="Arial"/>
              </a:rPr>
              <a:t>The Information Security Manager develops a policy to regulate the Information Security program which is signed off by senior management</a:t>
            </a:r>
          </a:p>
          <a:p>
            <a:r>
              <a:rPr lang="en-US" sz="2500" dirty="0" smtClean="0">
                <a:latin typeface="Candara" panose="020E0502030303020204" pitchFamily="34" charset="0"/>
                <a:cs typeface="Arial"/>
              </a:rPr>
              <a:t>Assigned resources and authority to plan, assess, implement, monitor, test, and accredit the Information Security activities</a:t>
            </a:r>
            <a:endParaRPr lang="en-US" sz="25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An Information Security Manager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7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An Information Security Manager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6081" y="5952072"/>
            <a:ext cx="8158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http://www.shortinfosec.net/2009/11/role-of-information-security-manager.html</a:t>
            </a:r>
          </a:p>
        </p:txBody>
      </p:sp>
      <p:pic>
        <p:nvPicPr>
          <p:cNvPr id="1026" name="Picture 2" descr="http://1.bp.blogspot.com/_Hu1rpxRsqcU/Svm0DigzdTI/AAAAAAAAAWE/TPMWeV7Mgr4/s320/Information+Security+Mana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68" y="989249"/>
            <a:ext cx="4899246" cy="4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InfoSec Manager Tasks: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Develop policy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Training &amp; awareness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Design security architecture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Design security controls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Ensure controls are implemented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Conduct risk assessment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An Information Security Manager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8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189938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InfoSec Manager Tasks (</a:t>
            </a:r>
            <a:r>
              <a:rPr lang="en-US" sz="2600" dirty="0" err="1" smtClean="0">
                <a:latin typeface="Candara" panose="020E0502030303020204" pitchFamily="34" charset="0"/>
                <a:cs typeface="Arial"/>
              </a:rPr>
              <a:t>Contd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Conduct security testing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Monitor vulnerability management program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Facilitate incident management process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Sign-off critical change management activities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An Information Security Manager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0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157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Role Of An Information Security Manager</vt:lpstr>
      <vt:lpstr>Role Of An Information Security Manager</vt:lpstr>
      <vt:lpstr>Role Of An Information Security Manager</vt:lpstr>
      <vt:lpstr>Role Of An Information Security Manager</vt:lpstr>
      <vt:lpstr>Role Of An Information Security Manager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227</cp:revision>
  <dcterms:modified xsi:type="dcterms:W3CDTF">2017-05-29T05:06:45Z</dcterms:modified>
</cp:coreProperties>
</file>