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3" r:id="rId3"/>
    <p:sldId id="328" r:id="rId4"/>
    <p:sldId id="325" r:id="rId5"/>
    <p:sldId id="326" r:id="rId6"/>
    <p:sldId id="329" r:id="rId7"/>
    <p:sldId id="330" r:id="rId8"/>
    <p:sldId id="33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Ensure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employees are aware of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/>
              </a:rPr>
              <a:t>T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he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importance of protecting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sensitive information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/>
              </a:rPr>
              <a:t>W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hat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they should do to handle information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securely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/>
              </a:rPr>
              <a:t>R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isks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of mishandling information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93971" y="5653825"/>
            <a:ext cx="4024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REF: PCI Best Practices  For Implementing Security Awareness</a:t>
            </a:r>
          </a:p>
          <a:p>
            <a:r>
              <a:rPr lang="en-US" sz="1200" dirty="0"/>
              <a:t>https://www.pcisecuritystandards.org/documents/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56" y="1279205"/>
            <a:ext cx="4088619" cy="509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NIST Special Publication 800-50 (Building An IT Security Awareness &amp; Training Program)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Awareness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Training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Education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Awareness: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Awareness is not training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Purpose of awareness is simply to focus attention on security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  <a:cs typeface="Arial"/>
              </a:rPr>
              <a:t>Change behavior or reinforce good security practices </a:t>
            </a:r>
          </a:p>
          <a:p>
            <a:pPr lvl="1"/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7463" y="5731097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NIST SP800-50, PAGE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7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Training: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“Strives to produce relevant and needed security skills and competencies”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Seeks to teach skills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E.g. IT Security course for system administrators covering all security aspects</a:t>
            </a:r>
            <a:endParaRPr lang="en-US" sz="26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7463" y="5924282"/>
            <a:ext cx="28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REF: NIST SP800-50, PAGE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8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Education: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Integrates all of the skills and competencies into a common body of knowledge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E.g. a degree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7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41" y="1295400"/>
            <a:ext cx="5099934" cy="503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154" y="150682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NIST-SP-800-50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8479" y="5870622"/>
            <a:ext cx="25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IMPLEMENTATION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4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Don’ts: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Share your password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Click on suspicious email links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Install unlicensed software on your PC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Do’s: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Logout when getting up from your system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/>
              </a:rPr>
              <a:t>Report security incidents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What Is Information Security Awareness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236</Words>
  <Application>Microsoft Office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What Is Information Security Awareness ?</vt:lpstr>
      <vt:lpstr>What Is Information Security Awareness ?</vt:lpstr>
      <vt:lpstr>What Is Information Security Awareness ?</vt:lpstr>
      <vt:lpstr>What Is Information Security Awareness ?</vt:lpstr>
      <vt:lpstr>What Is Information Security Awareness ?</vt:lpstr>
      <vt:lpstr>What Is Information Security Awareness ?</vt:lpstr>
      <vt:lpstr>What Is Information Security Awareness ?</vt:lpstr>
      <vt:lpstr>What Is Information Security Awareness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238</cp:revision>
  <dcterms:modified xsi:type="dcterms:W3CDTF">2017-07-04T12:18:31Z</dcterms:modified>
</cp:coreProperties>
</file>