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4" r:id="rId2"/>
    <p:sldId id="325" r:id="rId3"/>
    <p:sldId id="326" r:id="rId4"/>
    <p:sldId id="327" r:id="rId5"/>
    <p:sldId id="32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What is management commitment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Management commitment is the expression of the intent, relevant actions, and allocation of sufficient resources  to ensure the InfoSec program is properly implemented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Commitment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4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ISO2700:2013 (ISMS) Clause 5.1:</a:t>
            </a:r>
          </a:p>
          <a:p>
            <a:pPr marL="571500" indent="-514350">
              <a:buFont typeface="+mj-lt"/>
              <a:buAutoNum type="alphaLcParenR"/>
            </a:pP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Policy and objectives are established (compatible with strategic direction)</a:t>
            </a:r>
          </a:p>
          <a:p>
            <a:pPr marL="571500" indent="-514350">
              <a:buFont typeface="+mj-lt"/>
              <a:buAutoNum type="alphaLcParenR"/>
            </a:pP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Integration of ISMS </a:t>
            </a:r>
            <a:r>
              <a:rPr lang="en-US" sz="2600" dirty="0" err="1" smtClean="0">
                <a:latin typeface="Candara" panose="020E0502030303020204" pitchFamily="34" charset="0"/>
                <a:cs typeface="Arial" pitchFamily="34" charset="0"/>
              </a:rPr>
              <a:t>reqmts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into processes</a:t>
            </a:r>
          </a:p>
          <a:p>
            <a:pPr marL="571500" indent="-514350">
              <a:buFont typeface="+mj-lt"/>
              <a:buAutoNum type="alphaLcParenR"/>
            </a:pP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Resources</a:t>
            </a:r>
          </a:p>
          <a:p>
            <a:pPr marL="571500" indent="-514350">
              <a:buFont typeface="+mj-lt"/>
              <a:buAutoNum type="alphaLcParenR"/>
            </a:pP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Communicating importance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Commitment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5" name="Picture 4" descr="Image result for iso27001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534" y="5580387"/>
            <a:ext cx="1365113" cy="68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ISO2700:2013 (ISMS) Clause 5.1: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 startAt="5"/>
            </a:pP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I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ntended outcomes are achieved</a:t>
            </a:r>
          </a:p>
          <a:p>
            <a:pPr marL="514350" indent="-514350">
              <a:buFont typeface="+mj-lt"/>
              <a:buAutoNum type="alphaLcParenR" startAt="5"/>
            </a:pP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Directing and supporting persons</a:t>
            </a:r>
          </a:p>
          <a:p>
            <a:pPr marL="514350" indent="-514350">
              <a:buFont typeface="+mj-lt"/>
              <a:buAutoNum type="alphaLcParenR" startAt="5"/>
            </a:pP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Promoting continual improvement</a:t>
            </a:r>
          </a:p>
          <a:p>
            <a:pPr marL="514350" indent="-514350">
              <a:buFont typeface="+mj-lt"/>
              <a:buAutoNum type="alphaLcParenR" startAt="5"/>
            </a:pP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Supporting other management roles</a:t>
            </a:r>
          </a:p>
          <a:p>
            <a:pPr marL="514350" indent="-514350">
              <a:buFont typeface="+mj-lt"/>
              <a:buAutoNum type="alphaLcParenR" startAt="5"/>
            </a:pP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Commitment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5" name="Picture 4" descr="Image result for iso27001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879" y="2639156"/>
            <a:ext cx="1304127" cy="65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“Tone at the top”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Management closely watches the actions of executive leadership (culture)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The importance given to InfoSec by the executive leadership becomes the minimum threshold for rest of the organization</a:t>
            </a:r>
          </a:p>
          <a:p>
            <a:pPr lvl="1"/>
            <a:endParaRPr lang="en-US" sz="2200" dirty="0" smtClean="0">
              <a:latin typeface="Candara" panose="020E0502030303020204" pitchFamily="34" charset="0"/>
              <a:cs typeface="Arial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Commitment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16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In practice: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Security policy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Security responsibility delegated to head (CISO) or </a:t>
            </a:r>
            <a:r>
              <a:rPr lang="en-US" sz="2600" dirty="0" err="1" smtClean="0">
                <a:latin typeface="Candara" panose="020E0502030303020204" pitchFamily="34" charset="0"/>
                <a:cs typeface="Arial" pitchFamily="34" charset="0"/>
              </a:rPr>
              <a:t>dept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Security steering committee (board level)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Quarterly or frequent management reviews of information security program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Commitment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9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164</Words>
  <Application>Microsoft Office PowerPoint</Application>
  <PresentationFormat>On-screen Show (4:3)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Management Commitment</vt:lpstr>
      <vt:lpstr>Management Commitment</vt:lpstr>
      <vt:lpstr>Management Commitment</vt:lpstr>
      <vt:lpstr>Management Commitment</vt:lpstr>
      <vt:lpstr>Management Commitment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276</cp:revision>
  <dcterms:modified xsi:type="dcterms:W3CDTF">2017-07-04T12:22:36Z</dcterms:modified>
</cp:coreProperties>
</file>