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4" r:id="rId2"/>
    <p:sldId id="325" r:id="rId3"/>
    <p:sldId id="326" r:id="rId4"/>
    <p:sldId id="327" r:id="rId5"/>
    <p:sldId id="32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7AFA8-1CCE-475E-BA13-BCECC47F404D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41B5B3C7-C212-43A7-95DC-20AD9F30F4C1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Board </a:t>
          </a:r>
        </a:p>
        <a:p>
          <a:r>
            <a:rPr lang="en-US" b="1" dirty="0" smtClean="0"/>
            <a:t>[QTR]</a:t>
          </a:r>
        </a:p>
      </dgm:t>
    </dgm:pt>
    <dgm:pt modelId="{1E937FBC-3908-4257-8013-E549D74090D0}" type="parTrans" cxnId="{5EE24D04-D4D0-4BE3-8158-54EF216ABCCC}">
      <dgm:prSet/>
      <dgm:spPr/>
      <dgm:t>
        <a:bodyPr/>
        <a:lstStyle/>
        <a:p>
          <a:endParaRPr lang="en-US"/>
        </a:p>
      </dgm:t>
    </dgm:pt>
    <dgm:pt modelId="{881E1E07-E771-4997-A891-125797D411C9}" type="sibTrans" cxnId="{5EE24D04-D4D0-4BE3-8158-54EF216ABCCC}">
      <dgm:prSet/>
      <dgm:spPr/>
      <dgm:t>
        <a:bodyPr/>
        <a:lstStyle/>
        <a:p>
          <a:endParaRPr lang="en-US"/>
        </a:p>
      </dgm:t>
    </dgm:pt>
    <dgm:pt modelId="{B7399BFD-F028-4B6D-A85A-0D960C9EEAD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InfoSec Steering Comm. </a:t>
          </a:r>
        </a:p>
        <a:p>
          <a:r>
            <a:rPr lang="en-US" b="1" dirty="0" smtClean="0"/>
            <a:t>[MONTHLY]</a:t>
          </a:r>
          <a:endParaRPr lang="en-US" b="1" dirty="0"/>
        </a:p>
      </dgm:t>
    </dgm:pt>
    <dgm:pt modelId="{0261831E-A434-4CCF-8609-A04AD65AA9FA}" type="parTrans" cxnId="{4BBFE65D-BAE6-4DC8-9AE8-B0726295CDF4}">
      <dgm:prSet/>
      <dgm:spPr/>
      <dgm:t>
        <a:bodyPr/>
        <a:lstStyle/>
        <a:p>
          <a:endParaRPr lang="en-US"/>
        </a:p>
      </dgm:t>
    </dgm:pt>
    <dgm:pt modelId="{68E671C3-E8F2-4C28-9B59-B7B0C67594DE}" type="sibTrans" cxnId="{4BBFE65D-BAE6-4DC8-9AE8-B0726295CDF4}">
      <dgm:prSet/>
      <dgm:spPr/>
      <dgm:t>
        <a:bodyPr/>
        <a:lstStyle/>
        <a:p>
          <a:endParaRPr lang="en-US"/>
        </a:p>
      </dgm:t>
    </dgm:pt>
    <dgm:pt modelId="{BCE913AC-4500-413F-BB56-E8DAAB46DCB2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Information Security </a:t>
          </a:r>
        </a:p>
        <a:p>
          <a:r>
            <a:rPr lang="en-US" dirty="0" smtClean="0">
              <a:solidFill>
                <a:schemeClr val="bg1"/>
              </a:solidFill>
            </a:rPr>
            <a:t>Management Committee (ISMC) </a:t>
          </a:r>
          <a:r>
            <a:rPr lang="en-US" b="1" dirty="0" smtClean="0"/>
            <a:t>[WEEKLY] </a:t>
          </a:r>
          <a:endParaRPr lang="en-US" b="1" dirty="0"/>
        </a:p>
      </dgm:t>
    </dgm:pt>
    <dgm:pt modelId="{41ACE4F9-CF64-47E1-BB67-33A13B6C32CB}" type="parTrans" cxnId="{02991606-568F-4582-84D0-279916EEB1D4}">
      <dgm:prSet/>
      <dgm:spPr/>
      <dgm:t>
        <a:bodyPr/>
        <a:lstStyle/>
        <a:p>
          <a:endParaRPr lang="en-US"/>
        </a:p>
      </dgm:t>
    </dgm:pt>
    <dgm:pt modelId="{590F422B-21FC-4587-8735-F6A3C1B711C3}" type="sibTrans" cxnId="{02991606-568F-4582-84D0-279916EEB1D4}">
      <dgm:prSet/>
      <dgm:spPr/>
      <dgm:t>
        <a:bodyPr/>
        <a:lstStyle/>
        <a:p>
          <a:endParaRPr lang="en-US"/>
        </a:p>
      </dgm:t>
    </dgm:pt>
    <dgm:pt modelId="{4C9C5F90-8534-4613-BB96-226C28CC772E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IT / InfoSec Teams </a:t>
          </a:r>
          <a:r>
            <a:rPr lang="en-US" b="1" dirty="0" smtClean="0"/>
            <a:t>[DAILY]</a:t>
          </a:r>
          <a:endParaRPr lang="en-US" b="1" dirty="0"/>
        </a:p>
      </dgm:t>
    </dgm:pt>
    <dgm:pt modelId="{59EB382B-2ECF-43C8-9319-383B21428A3E}" type="parTrans" cxnId="{92328EE9-A3F1-4C72-B50D-A288281179DF}">
      <dgm:prSet/>
      <dgm:spPr/>
      <dgm:t>
        <a:bodyPr/>
        <a:lstStyle/>
        <a:p>
          <a:endParaRPr lang="en-US"/>
        </a:p>
      </dgm:t>
    </dgm:pt>
    <dgm:pt modelId="{8800850C-BBB5-4A4E-9398-FFF32CFD6869}" type="sibTrans" cxnId="{92328EE9-A3F1-4C72-B50D-A288281179DF}">
      <dgm:prSet/>
      <dgm:spPr/>
      <dgm:t>
        <a:bodyPr/>
        <a:lstStyle/>
        <a:p>
          <a:endParaRPr lang="en-US"/>
        </a:p>
      </dgm:t>
    </dgm:pt>
    <dgm:pt modelId="{D08BC686-6BE7-4A4E-B525-38970CABFA0F}" type="pres">
      <dgm:prSet presAssocID="{4C77AFA8-1CCE-475E-BA13-BCECC47F404D}" presName="Name0" presStyleCnt="0">
        <dgm:presLayoutVars>
          <dgm:dir/>
          <dgm:animLvl val="lvl"/>
          <dgm:resizeHandles val="exact"/>
        </dgm:presLayoutVars>
      </dgm:prSet>
      <dgm:spPr/>
    </dgm:pt>
    <dgm:pt modelId="{C09DE0FD-AB66-4A9D-B661-97C1B988D3FA}" type="pres">
      <dgm:prSet presAssocID="{41B5B3C7-C212-43A7-95DC-20AD9F30F4C1}" presName="Name8" presStyleCnt="0"/>
      <dgm:spPr/>
    </dgm:pt>
    <dgm:pt modelId="{9FBD1EE7-044D-4D60-859E-5BD7C49B773C}" type="pres">
      <dgm:prSet presAssocID="{41B5B3C7-C212-43A7-95DC-20AD9F30F4C1}" presName="level" presStyleLbl="node1" presStyleIdx="0" presStyleCnt="4" custLinFactNeighborY="-11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08EF3-ABDB-4FB3-956A-09A24CB860DF}" type="pres">
      <dgm:prSet presAssocID="{41B5B3C7-C212-43A7-95DC-20AD9F30F4C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1DE49-CB71-4E00-BBB7-E580BDDAD1D8}" type="pres">
      <dgm:prSet presAssocID="{B7399BFD-F028-4B6D-A85A-0D960C9EEAD1}" presName="Name8" presStyleCnt="0"/>
      <dgm:spPr/>
    </dgm:pt>
    <dgm:pt modelId="{45A5FA50-A953-4453-9CC7-9880BB10FB4F}" type="pres">
      <dgm:prSet presAssocID="{B7399BFD-F028-4B6D-A85A-0D960C9EEAD1}" presName="level" presStyleLbl="node1" presStyleIdx="1" presStyleCnt="4" custLinFactNeighborY="-11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272F3-1949-429E-856B-EA82DB5B0B68}" type="pres">
      <dgm:prSet presAssocID="{B7399BFD-F028-4B6D-A85A-0D960C9EEAD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1E134-0881-4F6B-A82D-F8E4012E1BAC}" type="pres">
      <dgm:prSet presAssocID="{BCE913AC-4500-413F-BB56-E8DAAB46DCB2}" presName="Name8" presStyleCnt="0"/>
      <dgm:spPr/>
    </dgm:pt>
    <dgm:pt modelId="{C9BD7B7D-C66C-4A34-A13E-3C539DF98D33}" type="pres">
      <dgm:prSet presAssocID="{BCE913AC-4500-413F-BB56-E8DAAB46DCB2}" presName="level" presStyleLbl="node1" presStyleIdx="2" presStyleCnt="4" custLinFactNeighborY="-11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3A1DE-3BC8-48FD-9B52-001259C21324}" type="pres">
      <dgm:prSet presAssocID="{BCE913AC-4500-413F-BB56-E8DAAB46DCB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92503-2A12-44FD-B2C9-5FF68E9A4F14}" type="pres">
      <dgm:prSet presAssocID="{4C9C5F90-8534-4613-BB96-226C28CC772E}" presName="Name8" presStyleCnt="0"/>
      <dgm:spPr/>
    </dgm:pt>
    <dgm:pt modelId="{2BB42424-CBA2-4A65-813E-C56609BEA32D}" type="pres">
      <dgm:prSet presAssocID="{4C9C5F90-8534-4613-BB96-226C28CC772E}" presName="level" presStyleLbl="node1" presStyleIdx="3" presStyleCnt="4" custLinFactNeighborY="-11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A02B3-F1D1-40FF-8648-B6452B656955}" type="pres">
      <dgm:prSet presAssocID="{4C9C5F90-8534-4613-BB96-226C28CC77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E24D04-D4D0-4BE3-8158-54EF216ABCCC}" srcId="{4C77AFA8-1CCE-475E-BA13-BCECC47F404D}" destId="{41B5B3C7-C212-43A7-95DC-20AD9F30F4C1}" srcOrd="0" destOrd="0" parTransId="{1E937FBC-3908-4257-8013-E549D74090D0}" sibTransId="{881E1E07-E771-4997-A891-125797D411C9}"/>
    <dgm:cxn modelId="{90509E22-FD74-449C-8051-226BA7FB6307}" type="presOf" srcId="{4C9C5F90-8534-4613-BB96-226C28CC772E}" destId="{CDBA02B3-F1D1-40FF-8648-B6452B656955}" srcOrd="1" destOrd="0" presId="urn:microsoft.com/office/officeart/2005/8/layout/pyramid1"/>
    <dgm:cxn modelId="{45D62B57-093C-4541-A1D8-1628B250B7B7}" type="presOf" srcId="{41B5B3C7-C212-43A7-95DC-20AD9F30F4C1}" destId="{5F008EF3-ABDB-4FB3-956A-09A24CB860DF}" srcOrd="1" destOrd="0" presId="urn:microsoft.com/office/officeart/2005/8/layout/pyramid1"/>
    <dgm:cxn modelId="{4BBFE65D-BAE6-4DC8-9AE8-B0726295CDF4}" srcId="{4C77AFA8-1CCE-475E-BA13-BCECC47F404D}" destId="{B7399BFD-F028-4B6D-A85A-0D960C9EEAD1}" srcOrd="1" destOrd="0" parTransId="{0261831E-A434-4CCF-8609-A04AD65AA9FA}" sibTransId="{68E671C3-E8F2-4C28-9B59-B7B0C67594DE}"/>
    <dgm:cxn modelId="{92328EE9-A3F1-4C72-B50D-A288281179DF}" srcId="{4C77AFA8-1CCE-475E-BA13-BCECC47F404D}" destId="{4C9C5F90-8534-4613-BB96-226C28CC772E}" srcOrd="3" destOrd="0" parTransId="{59EB382B-2ECF-43C8-9319-383B21428A3E}" sibTransId="{8800850C-BBB5-4A4E-9398-FFF32CFD6869}"/>
    <dgm:cxn modelId="{ABF0D724-C13C-4933-BB6E-E6F06C345ABA}" type="presOf" srcId="{B7399BFD-F028-4B6D-A85A-0D960C9EEAD1}" destId="{6A6272F3-1949-429E-856B-EA82DB5B0B68}" srcOrd="1" destOrd="0" presId="urn:microsoft.com/office/officeart/2005/8/layout/pyramid1"/>
    <dgm:cxn modelId="{C7D8C341-4997-4736-8CDD-5F09BB67B7EE}" type="presOf" srcId="{4C77AFA8-1CCE-475E-BA13-BCECC47F404D}" destId="{D08BC686-6BE7-4A4E-B525-38970CABFA0F}" srcOrd="0" destOrd="0" presId="urn:microsoft.com/office/officeart/2005/8/layout/pyramid1"/>
    <dgm:cxn modelId="{626B15A2-B0AB-4B9C-9565-C1F78EEB4C60}" type="presOf" srcId="{B7399BFD-F028-4B6D-A85A-0D960C9EEAD1}" destId="{45A5FA50-A953-4453-9CC7-9880BB10FB4F}" srcOrd="0" destOrd="0" presId="urn:microsoft.com/office/officeart/2005/8/layout/pyramid1"/>
    <dgm:cxn modelId="{A9EFB9E5-65AC-44D0-9012-CC1F6DA40C10}" type="presOf" srcId="{4C9C5F90-8534-4613-BB96-226C28CC772E}" destId="{2BB42424-CBA2-4A65-813E-C56609BEA32D}" srcOrd="0" destOrd="0" presId="urn:microsoft.com/office/officeart/2005/8/layout/pyramid1"/>
    <dgm:cxn modelId="{F6C8A91A-FDC4-4DA4-BADE-AD38478669BB}" type="presOf" srcId="{BCE913AC-4500-413F-BB56-E8DAAB46DCB2}" destId="{C9BD7B7D-C66C-4A34-A13E-3C539DF98D33}" srcOrd="0" destOrd="0" presId="urn:microsoft.com/office/officeart/2005/8/layout/pyramid1"/>
    <dgm:cxn modelId="{7F9D007C-AD9A-49B3-B012-F48F6B74A6FD}" type="presOf" srcId="{41B5B3C7-C212-43A7-95DC-20AD9F30F4C1}" destId="{9FBD1EE7-044D-4D60-859E-5BD7C49B773C}" srcOrd="0" destOrd="0" presId="urn:microsoft.com/office/officeart/2005/8/layout/pyramid1"/>
    <dgm:cxn modelId="{AFCFF0BE-4583-43EC-911F-0984AE45A520}" type="presOf" srcId="{BCE913AC-4500-413F-BB56-E8DAAB46DCB2}" destId="{7923A1DE-3BC8-48FD-9B52-001259C21324}" srcOrd="1" destOrd="0" presId="urn:microsoft.com/office/officeart/2005/8/layout/pyramid1"/>
    <dgm:cxn modelId="{02991606-568F-4582-84D0-279916EEB1D4}" srcId="{4C77AFA8-1CCE-475E-BA13-BCECC47F404D}" destId="{BCE913AC-4500-413F-BB56-E8DAAB46DCB2}" srcOrd="2" destOrd="0" parTransId="{41ACE4F9-CF64-47E1-BB67-33A13B6C32CB}" sibTransId="{590F422B-21FC-4587-8735-F6A3C1B711C3}"/>
    <dgm:cxn modelId="{3937AFE1-6A5F-435C-B635-4518F292B32B}" type="presParOf" srcId="{D08BC686-6BE7-4A4E-B525-38970CABFA0F}" destId="{C09DE0FD-AB66-4A9D-B661-97C1B988D3FA}" srcOrd="0" destOrd="0" presId="urn:microsoft.com/office/officeart/2005/8/layout/pyramid1"/>
    <dgm:cxn modelId="{32C61362-2B1C-4494-A65E-9B94071D1CCC}" type="presParOf" srcId="{C09DE0FD-AB66-4A9D-B661-97C1B988D3FA}" destId="{9FBD1EE7-044D-4D60-859E-5BD7C49B773C}" srcOrd="0" destOrd="0" presId="urn:microsoft.com/office/officeart/2005/8/layout/pyramid1"/>
    <dgm:cxn modelId="{0215EA11-D319-4C83-9DA2-9B22540E6534}" type="presParOf" srcId="{C09DE0FD-AB66-4A9D-B661-97C1B988D3FA}" destId="{5F008EF3-ABDB-4FB3-956A-09A24CB860DF}" srcOrd="1" destOrd="0" presId="urn:microsoft.com/office/officeart/2005/8/layout/pyramid1"/>
    <dgm:cxn modelId="{B4A2F56D-DD8E-4977-8686-5EFB5C5C91C3}" type="presParOf" srcId="{D08BC686-6BE7-4A4E-B525-38970CABFA0F}" destId="{E721DE49-CB71-4E00-BBB7-E580BDDAD1D8}" srcOrd="1" destOrd="0" presId="urn:microsoft.com/office/officeart/2005/8/layout/pyramid1"/>
    <dgm:cxn modelId="{28DB952C-065A-420C-A5A6-301EF236B964}" type="presParOf" srcId="{E721DE49-CB71-4E00-BBB7-E580BDDAD1D8}" destId="{45A5FA50-A953-4453-9CC7-9880BB10FB4F}" srcOrd="0" destOrd="0" presId="urn:microsoft.com/office/officeart/2005/8/layout/pyramid1"/>
    <dgm:cxn modelId="{02F0ADA7-B68D-4F72-BEC0-A46E8CAB59DA}" type="presParOf" srcId="{E721DE49-CB71-4E00-BBB7-E580BDDAD1D8}" destId="{6A6272F3-1949-429E-856B-EA82DB5B0B68}" srcOrd="1" destOrd="0" presId="urn:microsoft.com/office/officeart/2005/8/layout/pyramid1"/>
    <dgm:cxn modelId="{44D0F76D-8A1C-4194-8E0F-73278345E5EF}" type="presParOf" srcId="{D08BC686-6BE7-4A4E-B525-38970CABFA0F}" destId="{E9F1E134-0881-4F6B-A82D-F8E4012E1BAC}" srcOrd="2" destOrd="0" presId="urn:microsoft.com/office/officeart/2005/8/layout/pyramid1"/>
    <dgm:cxn modelId="{8FF89BF7-3FA4-48F0-98B5-516C349408D7}" type="presParOf" srcId="{E9F1E134-0881-4F6B-A82D-F8E4012E1BAC}" destId="{C9BD7B7D-C66C-4A34-A13E-3C539DF98D33}" srcOrd="0" destOrd="0" presId="urn:microsoft.com/office/officeart/2005/8/layout/pyramid1"/>
    <dgm:cxn modelId="{B060B362-932E-4231-85D3-D6B6384179FB}" type="presParOf" srcId="{E9F1E134-0881-4F6B-A82D-F8E4012E1BAC}" destId="{7923A1DE-3BC8-48FD-9B52-001259C21324}" srcOrd="1" destOrd="0" presId="urn:microsoft.com/office/officeart/2005/8/layout/pyramid1"/>
    <dgm:cxn modelId="{B0B33D2F-EABF-41B2-BE1E-482B0E540571}" type="presParOf" srcId="{D08BC686-6BE7-4A4E-B525-38970CABFA0F}" destId="{95692503-2A12-44FD-B2C9-5FF68E9A4F14}" srcOrd="3" destOrd="0" presId="urn:microsoft.com/office/officeart/2005/8/layout/pyramid1"/>
    <dgm:cxn modelId="{91F340F2-3C3B-4927-9E80-504E64DAACD1}" type="presParOf" srcId="{95692503-2A12-44FD-B2C9-5FF68E9A4F14}" destId="{2BB42424-CBA2-4A65-813E-C56609BEA32D}" srcOrd="0" destOrd="0" presId="urn:microsoft.com/office/officeart/2005/8/layout/pyramid1"/>
    <dgm:cxn modelId="{A935A76D-147C-4EB1-83B5-8593FDD1646B}" type="presParOf" srcId="{95692503-2A12-44FD-B2C9-5FF68E9A4F14}" destId="{CDBA02B3-F1D1-40FF-8648-B6452B6569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D1EE7-044D-4D60-859E-5BD7C49B773C}">
      <dsp:nvSpPr>
        <dsp:cNvPr id="0" name=""/>
        <dsp:cNvSpPr/>
      </dsp:nvSpPr>
      <dsp:spPr>
        <a:xfrm>
          <a:off x="3194765" y="0"/>
          <a:ext cx="2129843" cy="1266690"/>
        </a:xfrm>
        <a:prstGeom prst="trapezoid">
          <a:avLst>
            <a:gd name="adj" fmla="val 8407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Board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[QTR]</a:t>
          </a:r>
        </a:p>
      </dsp:txBody>
      <dsp:txXfrm>
        <a:off x="3194765" y="0"/>
        <a:ext cx="2129843" cy="1266690"/>
      </dsp:txXfrm>
    </dsp:sp>
    <dsp:sp modelId="{45A5FA50-A953-4453-9CC7-9880BB10FB4F}">
      <dsp:nvSpPr>
        <dsp:cNvPr id="0" name=""/>
        <dsp:cNvSpPr/>
      </dsp:nvSpPr>
      <dsp:spPr>
        <a:xfrm>
          <a:off x="2129843" y="1252402"/>
          <a:ext cx="4259687" cy="1266690"/>
        </a:xfrm>
        <a:prstGeom prst="trapezoid">
          <a:avLst>
            <a:gd name="adj" fmla="val 8407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InfoSec Steering Comm.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[MONTHLY]</a:t>
          </a:r>
          <a:endParaRPr lang="en-US" sz="2200" b="1" kern="1200" dirty="0"/>
        </a:p>
      </dsp:txBody>
      <dsp:txXfrm>
        <a:off x="2875289" y="1252402"/>
        <a:ext cx="2768796" cy="1266690"/>
      </dsp:txXfrm>
    </dsp:sp>
    <dsp:sp modelId="{C9BD7B7D-C66C-4A34-A13E-3C539DF98D33}">
      <dsp:nvSpPr>
        <dsp:cNvPr id="0" name=""/>
        <dsp:cNvSpPr/>
      </dsp:nvSpPr>
      <dsp:spPr>
        <a:xfrm>
          <a:off x="1064921" y="2519093"/>
          <a:ext cx="6389531" cy="1266690"/>
        </a:xfrm>
        <a:prstGeom prst="trapezoid">
          <a:avLst>
            <a:gd name="adj" fmla="val 8407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Information Security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Management Committee (ISMC) </a:t>
          </a:r>
          <a:r>
            <a:rPr lang="en-US" sz="2200" b="1" kern="1200" dirty="0" smtClean="0"/>
            <a:t>[WEEKLY] </a:t>
          </a:r>
          <a:endParaRPr lang="en-US" sz="2200" b="1" kern="1200" dirty="0"/>
        </a:p>
      </dsp:txBody>
      <dsp:txXfrm>
        <a:off x="2183089" y="2519093"/>
        <a:ext cx="4153195" cy="1266690"/>
      </dsp:txXfrm>
    </dsp:sp>
    <dsp:sp modelId="{2BB42424-CBA2-4A65-813E-C56609BEA32D}">
      <dsp:nvSpPr>
        <dsp:cNvPr id="0" name=""/>
        <dsp:cNvSpPr/>
      </dsp:nvSpPr>
      <dsp:spPr>
        <a:xfrm>
          <a:off x="0" y="3785783"/>
          <a:ext cx="8519375" cy="1266690"/>
        </a:xfrm>
        <a:prstGeom prst="trapezoid">
          <a:avLst>
            <a:gd name="adj" fmla="val 8407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IT / InfoSec Teams </a:t>
          </a:r>
          <a:r>
            <a:rPr lang="en-US" sz="2200" b="1" kern="1200" dirty="0" smtClean="0"/>
            <a:t>[DAILY]</a:t>
          </a:r>
          <a:endParaRPr lang="en-US" sz="2200" b="1" kern="1200" dirty="0"/>
        </a:p>
      </dsp:txBody>
      <dsp:txXfrm>
        <a:off x="1490890" y="3785783"/>
        <a:ext cx="5537593" cy="1266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Default organizational perception: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Security is responsibility of one person or one department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Can get away with “security as an after-thought”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Reactive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Information Security Responsibility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4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Security is everyone’s responsibility: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Management commitment &amp; tone at the top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Security awareness campaigns/program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A strong and effective security program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Allocation of sufficient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Information Security Responsibility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3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Security involvement &amp; accountability: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Effective security implementation should be built into the performance KPIs of key team members (management, technical, business)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Annual appraisals, security awards and recognition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Information Security Responsibility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9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24624" y="6199182"/>
            <a:ext cx="2133600" cy="365125"/>
          </a:xfrm>
        </p:spPr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Information Security Responsibility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5320035"/>
              </p:ext>
            </p:extLst>
          </p:nvPr>
        </p:nvGraphicFramePr>
        <p:xfrm>
          <a:off x="428624" y="1138232"/>
          <a:ext cx="8519375" cy="5066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 rot="18574510">
            <a:off x="98933" y="3159397"/>
            <a:ext cx="42380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</a:rPr>
              <a:t>ACCOUNTABILITY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985096">
            <a:off x="4357854" y="3473274"/>
            <a:ext cx="5875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VISIBILITY &amp; PARTICIPATION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334" y="1220868"/>
            <a:ext cx="2588654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INFOSEC PROJECT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REPORTING STRUCTURE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0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Security is everyone’s responsibility and has to gradually take its place in org culture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Information Security Responsibility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6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157</Words>
  <Application>Microsoft Office PowerPoint</Application>
  <PresentationFormat>On-screen Show (4:3)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Information Security Responsibility</vt:lpstr>
      <vt:lpstr>Information Security Responsibility</vt:lpstr>
      <vt:lpstr>Information Security Responsibility</vt:lpstr>
      <vt:lpstr>Information Security Responsibility</vt:lpstr>
      <vt:lpstr>Information Security Responsibility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284</cp:revision>
  <dcterms:modified xsi:type="dcterms:W3CDTF">2017-07-04T12:24:02Z</dcterms:modified>
</cp:coreProperties>
</file>