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72"/>
      </p:cViewPr>
      <p:guideLst>
        <p:guide orient="horz" pos="816"/>
        <p:guide pos="2976"/>
        <p:guide pos="288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.foxnews.com/v/5435057924001/?#sp=show-cli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informationisbeautiful.net/visualizations/worlds-biggest-data-breaches-hack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andara" panose="020E0502030303020204" pitchFamily="34" charset="0"/>
                <a:cs typeface="Arial" pitchFamily="34" charset="0"/>
              </a:rPr>
              <a:t>Fox News Video: “World’s Biggest Cyber Attacks”</a:t>
            </a:r>
          </a:p>
          <a:p>
            <a:pPr lvl="1"/>
            <a:r>
              <a:rPr lang="en-US" sz="2500" dirty="0">
                <a:latin typeface="Candara" panose="020E0502030303020204" pitchFamily="34" charset="0"/>
                <a:cs typeface="Arial" pitchFamily="34" charset="0"/>
                <a:hlinkClick r:id="rId3"/>
              </a:rPr>
              <a:t>http://video.foxnews.com/v/5435057924001/?#</a:t>
            </a:r>
            <a:r>
              <a:rPr lang="en-US" sz="2500" dirty="0" smtClean="0">
                <a:latin typeface="Candara" panose="020E0502030303020204" pitchFamily="34" charset="0"/>
                <a:cs typeface="Arial" pitchFamily="34" charset="0"/>
                <a:hlinkClick r:id="rId3"/>
              </a:rPr>
              <a:t>sp=show-clips</a:t>
            </a:r>
            <a:endParaRPr lang="en-US" sz="2500" dirty="0" smtClean="0">
              <a:latin typeface="Candara" panose="020E0502030303020204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Candara" panose="020E0502030303020204" pitchFamily="34" charset="0"/>
                <a:cs typeface="Arial" pitchFamily="34" charset="0"/>
              </a:rPr>
              <a:t>World’s Biggest Data Breaches:</a:t>
            </a:r>
          </a:p>
          <a:p>
            <a:pPr lvl="1"/>
            <a:r>
              <a:rPr lang="en-US" sz="2500" dirty="0" smtClean="0">
                <a:latin typeface="Candara" panose="020E0502030303020204" pitchFamily="34" charset="0"/>
                <a:cs typeface="Arial" pitchFamily="34" charset="0"/>
                <a:hlinkClick r:id="rId4"/>
              </a:rPr>
              <a:t>http</a:t>
            </a:r>
            <a:r>
              <a:rPr lang="en-US" sz="2500" dirty="0">
                <a:latin typeface="Candara" panose="020E0502030303020204" pitchFamily="34" charset="0"/>
                <a:cs typeface="Arial" pitchFamily="34" charset="0"/>
                <a:hlinkClick r:id="rId4"/>
              </a:rPr>
              <a:t>://www.informationisbeautiful.net/visualizations/worlds-biggest-data-breaches-hacks</a:t>
            </a:r>
            <a:r>
              <a:rPr lang="en-US" sz="2500" dirty="0" smtClean="0">
                <a:latin typeface="Candara" panose="020E0502030303020204" pitchFamily="34" charset="0"/>
                <a:cs typeface="Arial" pitchFamily="34" charset="0"/>
                <a:hlinkClick r:id="rId4"/>
              </a:rPr>
              <a:t>/</a:t>
            </a:r>
            <a:r>
              <a:rPr lang="en-US" sz="2500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27" y="353297"/>
            <a:ext cx="1876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49" y="1760851"/>
            <a:ext cx="71723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Leading Global Reports: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Verizon 2017 Data Breach Investigations Report (DBIR)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Symantec 2017 Internet Security Threat Report (ISTR)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3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Leading Global Reports: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Verizon 2017 Data Breach Investigations Report (DBIR)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Symantec 2017 Internet Security Threat Report (ISTR)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59" y="1258099"/>
            <a:ext cx="8329839" cy="47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93" y="399851"/>
            <a:ext cx="1815921" cy="44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8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95" y="5680189"/>
            <a:ext cx="1815921" cy="44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8" y="1833744"/>
            <a:ext cx="8474296" cy="350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69" y="1170434"/>
            <a:ext cx="7426517" cy="499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27" y="353297"/>
            <a:ext cx="1876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6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27" y="353297"/>
            <a:ext cx="1876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295400"/>
            <a:ext cx="71247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27" y="353297"/>
            <a:ext cx="1876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9" y="1365158"/>
            <a:ext cx="8343454" cy="367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4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27" y="353297"/>
            <a:ext cx="1876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54" y="1558345"/>
            <a:ext cx="8190491" cy="282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4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Cyber Security Breaches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27" y="353297"/>
            <a:ext cx="1876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0" y="1343940"/>
            <a:ext cx="7261806" cy="424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1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122</Words>
  <Application>Microsoft Office PowerPoint</Application>
  <PresentationFormat>On-screen Show (4:3)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Cyber Security Breaches</vt:lpstr>
      <vt:lpstr>Cyber Security Breaches</vt:lpstr>
      <vt:lpstr>Cyber Security Breaches</vt:lpstr>
      <vt:lpstr>Cyber Security Breaches</vt:lpstr>
      <vt:lpstr>Cyber Security Breaches</vt:lpstr>
      <vt:lpstr>Cyber Security Breaches</vt:lpstr>
      <vt:lpstr>Cyber Security Breaches</vt:lpstr>
      <vt:lpstr>Cyber Security Breaches</vt:lpstr>
      <vt:lpstr>Cyber Security Breaches</vt:lpstr>
      <vt:lpstr>Cyber Security Breaches</vt:lpstr>
      <vt:lpstr>Cyber Security Breaches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290</cp:revision>
  <dcterms:modified xsi:type="dcterms:W3CDTF">2017-07-04T12:25:34Z</dcterms:modified>
</cp:coreProperties>
</file>