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6" r:id="rId2"/>
    <p:sldId id="317" r:id="rId3"/>
    <p:sldId id="314" r:id="rId4"/>
    <p:sldId id="315" r:id="rId5"/>
    <p:sldId id="306" r:id="rId6"/>
    <p:sldId id="31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648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9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Information Security Needed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7279" y="1313644"/>
            <a:ext cx="396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Bangladesh Bank SWIFT Hack – Feb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2016: </a:t>
            </a:r>
            <a:r>
              <a:rPr lang="en-US" sz="2800" dirty="0" smtClean="0"/>
              <a:t>Hackers used SWIFT </a:t>
            </a:r>
            <a:r>
              <a:rPr lang="en-US" sz="2800" dirty="0"/>
              <a:t>credentials of Bangladesh Central Bank employees to send more than three dozen fraudulent money transfer </a:t>
            </a:r>
            <a:r>
              <a:rPr lang="en-US" sz="2800" dirty="0" smtClean="0"/>
              <a:t>requests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7003" y="5997743"/>
            <a:ext cx="18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REF: WIRED.COM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75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Information Security Needed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7279" y="1313644"/>
            <a:ext cx="3962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Contd</a:t>
            </a:r>
            <a:r>
              <a:rPr lang="en-US" sz="2400" dirty="0" smtClean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Requests sent to </a:t>
            </a:r>
            <a:r>
              <a:rPr lang="en-US" sz="2400" dirty="0"/>
              <a:t>the Federal Reserve Bank of New </a:t>
            </a:r>
            <a:r>
              <a:rPr lang="en-US" sz="2400" dirty="0" smtClean="0"/>
              <a:t>York asking </a:t>
            </a:r>
            <a:r>
              <a:rPr lang="en-US" sz="2400" dirty="0"/>
              <a:t>the bank to transfer millions of the Bangladesh Bank’s funds to bank accounts in the Philippines, Sri Lanka and other parts of Asia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ndara" panose="020E0502030303020204" pitchFamily="34" charset="0"/>
              </a:rPr>
              <a:t>USD 81 million stolen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ndara" panose="020E0502030303020204" pitchFamily="34" charset="0"/>
              </a:rPr>
              <a:t>Total impact could have been USD 1 billion</a:t>
            </a:r>
            <a:endParaRPr lang="en-US" sz="2400" dirty="0">
              <a:latin typeface="Candara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878" y="6336406"/>
            <a:ext cx="18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REF: WIRED.COM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93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Information Security Needed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9" y="1389840"/>
            <a:ext cx="8077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4" y="4561261"/>
            <a:ext cx="8327422" cy="182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7583" y="6478072"/>
            <a:ext cx="17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REF: TELEGRAPH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6721" y="1068370"/>
            <a:ext cx="8229600" cy="899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Recent Cyber Attack – May 2017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7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Information Security Needed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4" y="1057269"/>
            <a:ext cx="8164065" cy="54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48529" y="6501546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REF: GUARDIAN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70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4951" y="1318530"/>
            <a:ext cx="3948766" cy="4980233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The Importance Of </a:t>
            </a:r>
            <a:r>
              <a:rPr lang="en-US" sz="26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Information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IT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is pervasive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in our society &amp; critical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to the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Ops &amp; </a:t>
            </a:r>
            <a:r>
              <a:rPr lang="en-US" sz="2600" dirty="0" err="1" smtClean="0">
                <a:latin typeface="Candara" panose="020E0502030303020204" pitchFamily="34" charset="0"/>
                <a:cs typeface="Arial"/>
              </a:rPr>
              <a:t>Mngmt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 of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all organizations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IT is an enabler for business and </a:t>
            </a:r>
            <a:r>
              <a:rPr lang="en-US" sz="2600" dirty="0" err="1" smtClean="0">
                <a:latin typeface="Candara" panose="020E0502030303020204" pitchFamily="34" charset="0"/>
                <a:cs typeface="Arial"/>
              </a:rPr>
              <a:t>govt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Personal information is vital for individuals to function in society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Information holds value</a:t>
            </a:r>
          </a:p>
          <a:p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endParaRPr lang="en-US" b="1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8854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Information Security Needed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934983" y="1318530"/>
            <a:ext cx="3680383" cy="4980233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andara" panose="020E0502030303020204" pitchFamily="34" charset="0"/>
                <a:cs typeface="Arial"/>
              </a:rPr>
              <a:t>As per PWC Global Economic Crime Report 2016, Cyber Crime was amongst the top 3 most commonly reported types of economic crime</a:t>
            </a:r>
          </a:p>
          <a:p>
            <a:pPr marL="0" indent="0">
              <a:buNone/>
            </a:pPr>
            <a:endParaRPr lang="en-US" sz="2500" dirty="0" smtClean="0">
              <a:latin typeface="Candara" panose="020E0502030303020204" pitchFamily="34" charset="0"/>
              <a:cs typeface="Arial"/>
            </a:endParaRPr>
          </a:p>
          <a:p>
            <a:r>
              <a:rPr lang="en-US" sz="2500" dirty="0" smtClean="0">
                <a:latin typeface="Candara" panose="020E0502030303020204" pitchFamily="34" charset="0"/>
                <a:cs typeface="Arial"/>
              </a:rPr>
              <a:t>As per Europol 2013 report, Cyber Crime is now more profitable than the drug trade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8854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Information Security Needed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25" y="2121854"/>
            <a:ext cx="3671486" cy="159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77" y="3744840"/>
            <a:ext cx="1160392" cy="66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25" y="4666904"/>
            <a:ext cx="3671486" cy="157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6" y="4987162"/>
            <a:ext cx="3872895" cy="404794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7988" y="1429552"/>
            <a:ext cx="421923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IMPORTANCE OF INFORMATION SECURITY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223</Words>
  <Application>Microsoft Office PowerPoint</Application>
  <PresentationFormat>On-screen Show (4:3)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Why Is Information Security Needed ?</vt:lpstr>
      <vt:lpstr>Why Is Information Security Needed ?</vt:lpstr>
      <vt:lpstr>Why Is Information Security Needed ?</vt:lpstr>
      <vt:lpstr>Why Is Information Security Needed ?</vt:lpstr>
      <vt:lpstr>Why Is Information Security Needed ?</vt:lpstr>
      <vt:lpstr>Why Is Information Security Needed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122</cp:revision>
  <dcterms:modified xsi:type="dcterms:W3CDTF">2017-05-29T04:29:08Z</dcterms:modified>
</cp:coreProperties>
</file>