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336" r:id="rId3"/>
    <p:sldId id="334" r:id="rId4"/>
    <p:sldId id="335" r:id="rId5"/>
    <p:sldId id="337" r:id="rId6"/>
    <p:sldId id="33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5A1EB-0353-46EE-B6BD-284EFE238B4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086FAE-1197-44B6-B72C-EF17608A68AF}">
      <dgm:prSet phldrT="[Text]" custT="1"/>
      <dgm:spPr/>
      <dgm:t>
        <a:bodyPr/>
        <a:lstStyle/>
        <a:p>
          <a:r>
            <a:rPr lang="en-US" sz="6600" dirty="0" smtClean="0"/>
            <a:t>IT</a:t>
          </a:r>
          <a:endParaRPr lang="en-US" sz="6600" dirty="0"/>
        </a:p>
      </dgm:t>
    </dgm:pt>
    <dgm:pt modelId="{CD03492F-1A14-435F-9EEB-EA1C5410F48B}" type="parTrans" cxnId="{A8A61F05-1B40-4153-8882-B5D90BFB7046}">
      <dgm:prSet/>
      <dgm:spPr/>
      <dgm:t>
        <a:bodyPr/>
        <a:lstStyle/>
        <a:p>
          <a:endParaRPr lang="en-US" sz="2400"/>
        </a:p>
      </dgm:t>
    </dgm:pt>
    <dgm:pt modelId="{93EBFB0E-3F66-4346-BA55-24C30354EF90}" type="sibTrans" cxnId="{A8A61F05-1B40-4153-8882-B5D90BFB7046}">
      <dgm:prSet/>
      <dgm:spPr/>
      <dgm:t>
        <a:bodyPr/>
        <a:lstStyle/>
        <a:p>
          <a:endParaRPr lang="en-US" sz="2400"/>
        </a:p>
      </dgm:t>
    </dgm:pt>
    <dgm:pt modelId="{0AF45F4D-C7BA-41B7-8CA4-A058D0A82FEB}">
      <dgm:prSet phldrT="[Text]" custT="1"/>
      <dgm:spPr/>
      <dgm:t>
        <a:bodyPr/>
        <a:lstStyle/>
        <a:p>
          <a:r>
            <a:rPr lang="en-US" sz="1800" dirty="0" smtClean="0"/>
            <a:t>InfoSec</a:t>
          </a:r>
          <a:endParaRPr lang="en-US" sz="1800" dirty="0"/>
        </a:p>
      </dgm:t>
    </dgm:pt>
    <dgm:pt modelId="{9DD15973-2E6F-4715-B2A6-2DA633BF488E}" type="parTrans" cxnId="{19129D5E-3BB0-4536-BB35-397AAF64A99E}">
      <dgm:prSet custT="1"/>
      <dgm:spPr/>
      <dgm:t>
        <a:bodyPr/>
        <a:lstStyle/>
        <a:p>
          <a:endParaRPr lang="en-US" sz="1800"/>
        </a:p>
      </dgm:t>
    </dgm:pt>
    <dgm:pt modelId="{4428EBA6-3B37-4E07-B0E1-784A2F8F64BA}" type="sibTrans" cxnId="{19129D5E-3BB0-4536-BB35-397AAF64A99E}">
      <dgm:prSet/>
      <dgm:spPr/>
      <dgm:t>
        <a:bodyPr/>
        <a:lstStyle/>
        <a:p>
          <a:endParaRPr lang="en-US" sz="2400"/>
        </a:p>
      </dgm:t>
    </dgm:pt>
    <dgm:pt modelId="{81E1A4EE-0AC5-4941-8572-FAE8BE429DA7}">
      <dgm:prSet phldrT="[Text]" custT="1"/>
      <dgm:spPr/>
      <dgm:t>
        <a:bodyPr/>
        <a:lstStyle/>
        <a:p>
          <a:r>
            <a:rPr lang="en-US" sz="1400" dirty="0" smtClean="0"/>
            <a:t>Compliance</a:t>
          </a:r>
          <a:endParaRPr lang="en-US" sz="1400" dirty="0"/>
        </a:p>
      </dgm:t>
    </dgm:pt>
    <dgm:pt modelId="{959DD19B-B968-413B-9BB4-34750DA4D95F}" type="parTrans" cxnId="{30B360F8-1F1C-4E41-9E58-9BFE6C513E23}">
      <dgm:prSet custT="1"/>
      <dgm:spPr/>
      <dgm:t>
        <a:bodyPr/>
        <a:lstStyle/>
        <a:p>
          <a:endParaRPr lang="en-US" sz="1800"/>
        </a:p>
      </dgm:t>
    </dgm:pt>
    <dgm:pt modelId="{BDCAD631-E0C7-4B9D-B1F4-8A749DA5F955}" type="sibTrans" cxnId="{30B360F8-1F1C-4E41-9E58-9BFE6C513E23}">
      <dgm:prSet/>
      <dgm:spPr/>
      <dgm:t>
        <a:bodyPr/>
        <a:lstStyle/>
        <a:p>
          <a:endParaRPr lang="en-US" sz="2400"/>
        </a:p>
      </dgm:t>
    </dgm:pt>
    <dgm:pt modelId="{97D736A1-1D61-4DE3-905F-BFCDFF508E52}">
      <dgm:prSet phldrT="[Text]" custT="1"/>
      <dgm:spPr/>
      <dgm:t>
        <a:bodyPr/>
        <a:lstStyle/>
        <a:p>
          <a:r>
            <a:rPr lang="en-US" sz="1800" dirty="0" smtClean="0"/>
            <a:t>Risk</a:t>
          </a:r>
          <a:endParaRPr lang="en-US" sz="1800" dirty="0"/>
        </a:p>
      </dgm:t>
    </dgm:pt>
    <dgm:pt modelId="{B70A99F6-3710-4846-972E-5758D208645D}" type="parTrans" cxnId="{3072D9EF-F348-4375-87F2-70A974121DB3}">
      <dgm:prSet custT="1"/>
      <dgm:spPr/>
      <dgm:t>
        <a:bodyPr/>
        <a:lstStyle/>
        <a:p>
          <a:endParaRPr lang="en-US" sz="1800"/>
        </a:p>
      </dgm:t>
    </dgm:pt>
    <dgm:pt modelId="{D69A3765-B408-4E20-A4C7-503EB623B508}" type="sibTrans" cxnId="{3072D9EF-F348-4375-87F2-70A974121DB3}">
      <dgm:prSet/>
      <dgm:spPr/>
      <dgm:t>
        <a:bodyPr/>
        <a:lstStyle/>
        <a:p>
          <a:endParaRPr lang="en-US" sz="2400"/>
        </a:p>
      </dgm:t>
    </dgm:pt>
    <dgm:pt modelId="{4C816E1B-4DCC-41EB-AC30-A7C1744B7A27}">
      <dgm:prSet phldrT="[Text]" custT="1"/>
      <dgm:spPr/>
      <dgm:t>
        <a:bodyPr/>
        <a:lstStyle/>
        <a:p>
          <a:r>
            <a:rPr lang="en-US" sz="1800" dirty="0" smtClean="0"/>
            <a:t>Audit</a:t>
          </a:r>
          <a:endParaRPr lang="en-US" sz="1800" dirty="0"/>
        </a:p>
      </dgm:t>
    </dgm:pt>
    <dgm:pt modelId="{7737A796-0CA6-43D6-AE8E-EC5508FF66D3}" type="parTrans" cxnId="{21456DFA-5274-4D02-933B-F39421B963DC}">
      <dgm:prSet custT="1"/>
      <dgm:spPr/>
      <dgm:t>
        <a:bodyPr/>
        <a:lstStyle/>
        <a:p>
          <a:endParaRPr lang="en-US" sz="1800"/>
        </a:p>
      </dgm:t>
    </dgm:pt>
    <dgm:pt modelId="{D2E5DA02-C000-4DDE-9FB9-73979F78A62F}" type="sibTrans" cxnId="{21456DFA-5274-4D02-933B-F39421B963DC}">
      <dgm:prSet/>
      <dgm:spPr/>
      <dgm:t>
        <a:bodyPr/>
        <a:lstStyle/>
        <a:p>
          <a:endParaRPr lang="en-US" sz="2400"/>
        </a:p>
      </dgm:t>
    </dgm:pt>
    <dgm:pt modelId="{77448A73-AB2A-4681-870D-7EFB1E347062}" type="pres">
      <dgm:prSet presAssocID="{19E5A1EB-0353-46EE-B6BD-284EFE238B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B0BC2-2414-4889-A6F4-BB4B9F8EDFF6}" type="pres">
      <dgm:prSet presAssocID="{12086FAE-1197-44B6-B72C-EF17608A68AF}" presName="centerShape" presStyleLbl="node0" presStyleIdx="0" presStyleCnt="1"/>
      <dgm:spPr/>
      <dgm:t>
        <a:bodyPr/>
        <a:lstStyle/>
        <a:p>
          <a:endParaRPr lang="en-US"/>
        </a:p>
      </dgm:t>
    </dgm:pt>
    <dgm:pt modelId="{758B6D5E-E8D3-49A7-BD6B-84782EBD7CC8}" type="pres">
      <dgm:prSet presAssocID="{9DD15973-2E6F-4715-B2A6-2DA633BF488E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300D179-3159-4138-9A04-1220367EC5F0}" type="pres">
      <dgm:prSet presAssocID="{9DD15973-2E6F-4715-B2A6-2DA633BF48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490BE44-40A9-4D02-B481-73F43B4D1BC6}" type="pres">
      <dgm:prSet presAssocID="{0AF45F4D-C7BA-41B7-8CA4-A058D0A82F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7311D-112B-4DC2-B222-0F1D692A36EB}" type="pres">
      <dgm:prSet presAssocID="{959DD19B-B968-413B-9BB4-34750DA4D95F}" presName="parTrans" presStyleLbl="sibTrans2D1" presStyleIdx="1" presStyleCnt="4"/>
      <dgm:spPr/>
      <dgm:t>
        <a:bodyPr/>
        <a:lstStyle/>
        <a:p>
          <a:endParaRPr lang="en-US"/>
        </a:p>
      </dgm:t>
    </dgm:pt>
    <dgm:pt modelId="{A8EDCC95-D17B-401E-8EE5-4347B1C9EBF3}" type="pres">
      <dgm:prSet presAssocID="{959DD19B-B968-413B-9BB4-34750DA4D95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7066520-C3A5-4582-8094-5DA0229BF0A8}" type="pres">
      <dgm:prSet presAssocID="{81E1A4EE-0AC5-4941-8572-FAE8BE429DA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92C38-B441-451A-9C0A-39E1851B8D75}" type="pres">
      <dgm:prSet presAssocID="{B70A99F6-3710-4846-972E-5758D208645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F7E1740-344B-4B6E-B97C-D9206A576355}" type="pres">
      <dgm:prSet presAssocID="{B70A99F6-3710-4846-972E-5758D208645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710B9D2-4E3F-49EA-BF9E-B5C19A93627F}" type="pres">
      <dgm:prSet presAssocID="{97D736A1-1D61-4DE3-905F-BFCDFF508E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C6325-F48B-4285-9D02-3104E74FE1D9}" type="pres">
      <dgm:prSet presAssocID="{7737A796-0CA6-43D6-AE8E-EC5508FF66D3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CF9A138-2378-48D7-BC28-2D4E13A6E296}" type="pres">
      <dgm:prSet presAssocID="{7737A796-0CA6-43D6-AE8E-EC5508FF66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D5A3C4D-61DF-4951-B40B-C98F4D83A565}" type="pres">
      <dgm:prSet presAssocID="{4C816E1B-4DCC-41EB-AC30-A7C1744B7A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56DFA-5274-4D02-933B-F39421B963DC}" srcId="{12086FAE-1197-44B6-B72C-EF17608A68AF}" destId="{4C816E1B-4DCC-41EB-AC30-A7C1744B7A27}" srcOrd="3" destOrd="0" parTransId="{7737A796-0CA6-43D6-AE8E-EC5508FF66D3}" sibTransId="{D2E5DA02-C000-4DDE-9FB9-73979F78A62F}"/>
    <dgm:cxn modelId="{30B360F8-1F1C-4E41-9E58-9BFE6C513E23}" srcId="{12086FAE-1197-44B6-B72C-EF17608A68AF}" destId="{81E1A4EE-0AC5-4941-8572-FAE8BE429DA7}" srcOrd="1" destOrd="0" parTransId="{959DD19B-B968-413B-9BB4-34750DA4D95F}" sibTransId="{BDCAD631-E0C7-4B9D-B1F4-8A749DA5F955}"/>
    <dgm:cxn modelId="{3072D9EF-F348-4375-87F2-70A974121DB3}" srcId="{12086FAE-1197-44B6-B72C-EF17608A68AF}" destId="{97D736A1-1D61-4DE3-905F-BFCDFF508E52}" srcOrd="2" destOrd="0" parTransId="{B70A99F6-3710-4846-972E-5758D208645D}" sibTransId="{D69A3765-B408-4E20-A4C7-503EB623B508}"/>
    <dgm:cxn modelId="{5B5667D4-D5BE-4048-8B2F-B8944EC4D5FA}" type="presOf" srcId="{0AF45F4D-C7BA-41B7-8CA4-A058D0A82FEB}" destId="{8490BE44-40A9-4D02-B481-73F43B4D1BC6}" srcOrd="0" destOrd="0" presId="urn:microsoft.com/office/officeart/2005/8/layout/radial5"/>
    <dgm:cxn modelId="{66BFA8E1-92D0-4E17-AA8E-C97683FCA422}" type="presOf" srcId="{959DD19B-B968-413B-9BB4-34750DA4D95F}" destId="{A8EDCC95-D17B-401E-8EE5-4347B1C9EBF3}" srcOrd="1" destOrd="0" presId="urn:microsoft.com/office/officeart/2005/8/layout/radial5"/>
    <dgm:cxn modelId="{5C0C856E-C339-42A8-83B5-611BBB278D38}" type="presOf" srcId="{12086FAE-1197-44B6-B72C-EF17608A68AF}" destId="{E76B0BC2-2414-4889-A6F4-BB4B9F8EDFF6}" srcOrd="0" destOrd="0" presId="urn:microsoft.com/office/officeart/2005/8/layout/radial5"/>
    <dgm:cxn modelId="{7F6D9E38-465A-4F9C-85B3-1A79F0A59123}" type="presOf" srcId="{959DD19B-B968-413B-9BB4-34750DA4D95F}" destId="{FB47311D-112B-4DC2-B222-0F1D692A36EB}" srcOrd="0" destOrd="0" presId="urn:microsoft.com/office/officeart/2005/8/layout/radial5"/>
    <dgm:cxn modelId="{F81F8501-CB80-404E-A105-1F7A6942964D}" type="presOf" srcId="{7737A796-0CA6-43D6-AE8E-EC5508FF66D3}" destId="{EA6C6325-F48B-4285-9D02-3104E74FE1D9}" srcOrd="0" destOrd="0" presId="urn:microsoft.com/office/officeart/2005/8/layout/radial5"/>
    <dgm:cxn modelId="{DFB9EE29-E0C5-4BFE-A581-F742BBF5A821}" type="presOf" srcId="{4C816E1B-4DCC-41EB-AC30-A7C1744B7A27}" destId="{4D5A3C4D-61DF-4951-B40B-C98F4D83A565}" srcOrd="0" destOrd="0" presId="urn:microsoft.com/office/officeart/2005/8/layout/radial5"/>
    <dgm:cxn modelId="{9E87A1D4-7ACD-4A45-9D7D-1F97FE31EAE5}" type="presOf" srcId="{B70A99F6-3710-4846-972E-5758D208645D}" destId="{0F7E1740-344B-4B6E-B97C-D9206A576355}" srcOrd="1" destOrd="0" presId="urn:microsoft.com/office/officeart/2005/8/layout/radial5"/>
    <dgm:cxn modelId="{ACFA1794-9A04-418C-AE85-90B8556E942B}" type="presOf" srcId="{9DD15973-2E6F-4715-B2A6-2DA633BF488E}" destId="{C300D179-3159-4138-9A04-1220367EC5F0}" srcOrd="1" destOrd="0" presId="urn:microsoft.com/office/officeart/2005/8/layout/radial5"/>
    <dgm:cxn modelId="{0ADE8937-4872-4BC0-ACA7-143F87AAE222}" type="presOf" srcId="{7737A796-0CA6-43D6-AE8E-EC5508FF66D3}" destId="{ECF9A138-2378-48D7-BC28-2D4E13A6E296}" srcOrd="1" destOrd="0" presId="urn:microsoft.com/office/officeart/2005/8/layout/radial5"/>
    <dgm:cxn modelId="{6D7853F4-61CE-4B57-B704-523A71468E0A}" type="presOf" srcId="{97D736A1-1D61-4DE3-905F-BFCDFF508E52}" destId="{1710B9D2-4E3F-49EA-BF9E-B5C19A93627F}" srcOrd="0" destOrd="0" presId="urn:microsoft.com/office/officeart/2005/8/layout/radial5"/>
    <dgm:cxn modelId="{98FEB6AB-A0EB-4706-9AC1-49A45CEB549E}" type="presOf" srcId="{B70A99F6-3710-4846-972E-5758D208645D}" destId="{F4392C38-B441-451A-9C0A-39E1851B8D75}" srcOrd="0" destOrd="0" presId="urn:microsoft.com/office/officeart/2005/8/layout/radial5"/>
    <dgm:cxn modelId="{A8A61F05-1B40-4153-8882-B5D90BFB7046}" srcId="{19E5A1EB-0353-46EE-B6BD-284EFE238B4E}" destId="{12086FAE-1197-44B6-B72C-EF17608A68AF}" srcOrd="0" destOrd="0" parTransId="{CD03492F-1A14-435F-9EEB-EA1C5410F48B}" sibTransId="{93EBFB0E-3F66-4346-BA55-24C30354EF90}"/>
    <dgm:cxn modelId="{F4159DF1-2C5C-49B9-8217-0CFDF914CE4B}" type="presOf" srcId="{19E5A1EB-0353-46EE-B6BD-284EFE238B4E}" destId="{77448A73-AB2A-4681-870D-7EFB1E347062}" srcOrd="0" destOrd="0" presId="urn:microsoft.com/office/officeart/2005/8/layout/radial5"/>
    <dgm:cxn modelId="{19129D5E-3BB0-4536-BB35-397AAF64A99E}" srcId="{12086FAE-1197-44B6-B72C-EF17608A68AF}" destId="{0AF45F4D-C7BA-41B7-8CA4-A058D0A82FEB}" srcOrd="0" destOrd="0" parTransId="{9DD15973-2E6F-4715-B2A6-2DA633BF488E}" sibTransId="{4428EBA6-3B37-4E07-B0E1-784A2F8F64BA}"/>
    <dgm:cxn modelId="{269FE5A6-5FEF-4F31-94F7-CBC6A1561D59}" type="presOf" srcId="{9DD15973-2E6F-4715-B2A6-2DA633BF488E}" destId="{758B6D5E-E8D3-49A7-BD6B-84782EBD7CC8}" srcOrd="0" destOrd="0" presId="urn:microsoft.com/office/officeart/2005/8/layout/radial5"/>
    <dgm:cxn modelId="{9495752D-8156-476C-989B-90425B9B9EEA}" type="presOf" srcId="{81E1A4EE-0AC5-4941-8572-FAE8BE429DA7}" destId="{97066520-C3A5-4582-8094-5DA0229BF0A8}" srcOrd="0" destOrd="0" presId="urn:microsoft.com/office/officeart/2005/8/layout/radial5"/>
    <dgm:cxn modelId="{F160A190-EAFD-4A6C-B710-F72CD1A02CED}" type="presParOf" srcId="{77448A73-AB2A-4681-870D-7EFB1E347062}" destId="{E76B0BC2-2414-4889-A6F4-BB4B9F8EDFF6}" srcOrd="0" destOrd="0" presId="urn:microsoft.com/office/officeart/2005/8/layout/radial5"/>
    <dgm:cxn modelId="{69F453B4-179D-487D-B78B-72577EAE84E2}" type="presParOf" srcId="{77448A73-AB2A-4681-870D-7EFB1E347062}" destId="{758B6D5E-E8D3-49A7-BD6B-84782EBD7CC8}" srcOrd="1" destOrd="0" presId="urn:microsoft.com/office/officeart/2005/8/layout/radial5"/>
    <dgm:cxn modelId="{B6B186CA-B3E3-4A7B-B5C3-3731EC800376}" type="presParOf" srcId="{758B6D5E-E8D3-49A7-BD6B-84782EBD7CC8}" destId="{C300D179-3159-4138-9A04-1220367EC5F0}" srcOrd="0" destOrd="0" presId="urn:microsoft.com/office/officeart/2005/8/layout/radial5"/>
    <dgm:cxn modelId="{AF7AFA19-BA82-40A5-AB4C-438A5B3B926C}" type="presParOf" srcId="{77448A73-AB2A-4681-870D-7EFB1E347062}" destId="{8490BE44-40A9-4D02-B481-73F43B4D1BC6}" srcOrd="2" destOrd="0" presId="urn:microsoft.com/office/officeart/2005/8/layout/radial5"/>
    <dgm:cxn modelId="{4725B406-9194-41C0-9885-1762A88B9820}" type="presParOf" srcId="{77448A73-AB2A-4681-870D-7EFB1E347062}" destId="{FB47311D-112B-4DC2-B222-0F1D692A36EB}" srcOrd="3" destOrd="0" presId="urn:microsoft.com/office/officeart/2005/8/layout/radial5"/>
    <dgm:cxn modelId="{80FD56C7-130E-4481-96B1-63B0A4CD04C6}" type="presParOf" srcId="{FB47311D-112B-4DC2-B222-0F1D692A36EB}" destId="{A8EDCC95-D17B-401E-8EE5-4347B1C9EBF3}" srcOrd="0" destOrd="0" presId="urn:microsoft.com/office/officeart/2005/8/layout/radial5"/>
    <dgm:cxn modelId="{E9631C2F-3AEA-4173-A05D-83838818758F}" type="presParOf" srcId="{77448A73-AB2A-4681-870D-7EFB1E347062}" destId="{97066520-C3A5-4582-8094-5DA0229BF0A8}" srcOrd="4" destOrd="0" presId="urn:microsoft.com/office/officeart/2005/8/layout/radial5"/>
    <dgm:cxn modelId="{BC8BB874-672E-4B64-9632-60E5B8871165}" type="presParOf" srcId="{77448A73-AB2A-4681-870D-7EFB1E347062}" destId="{F4392C38-B441-451A-9C0A-39E1851B8D75}" srcOrd="5" destOrd="0" presId="urn:microsoft.com/office/officeart/2005/8/layout/radial5"/>
    <dgm:cxn modelId="{EA064FCA-371D-4C7D-909A-C7BE18CE75B3}" type="presParOf" srcId="{F4392C38-B441-451A-9C0A-39E1851B8D75}" destId="{0F7E1740-344B-4B6E-B97C-D9206A576355}" srcOrd="0" destOrd="0" presId="urn:microsoft.com/office/officeart/2005/8/layout/radial5"/>
    <dgm:cxn modelId="{01903BDB-21A5-450D-886B-D37EDB1BBF19}" type="presParOf" srcId="{77448A73-AB2A-4681-870D-7EFB1E347062}" destId="{1710B9D2-4E3F-49EA-BF9E-B5C19A93627F}" srcOrd="6" destOrd="0" presId="urn:microsoft.com/office/officeart/2005/8/layout/radial5"/>
    <dgm:cxn modelId="{B3D52E86-9545-43AD-8D71-D9CD7560F637}" type="presParOf" srcId="{77448A73-AB2A-4681-870D-7EFB1E347062}" destId="{EA6C6325-F48B-4285-9D02-3104E74FE1D9}" srcOrd="7" destOrd="0" presId="urn:microsoft.com/office/officeart/2005/8/layout/radial5"/>
    <dgm:cxn modelId="{CE728503-B354-4C51-906D-7EBD45A13A2E}" type="presParOf" srcId="{EA6C6325-F48B-4285-9D02-3104E74FE1D9}" destId="{ECF9A138-2378-48D7-BC28-2D4E13A6E296}" srcOrd="0" destOrd="0" presId="urn:microsoft.com/office/officeart/2005/8/layout/radial5"/>
    <dgm:cxn modelId="{8F3A6C15-DA11-46DA-ADC8-347D76975F05}" type="presParOf" srcId="{77448A73-AB2A-4681-870D-7EFB1E347062}" destId="{4D5A3C4D-61DF-4951-B40B-C98F4D83A56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 custLinFactNeighborY="-275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 custLinFactNeighborY="-206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 custLinFactNeighborY="-275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 custLinFactNeighborY="-4128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57F140-E759-425A-97CD-723695C1C3D3}" type="presOf" srcId="{976791AB-9F64-4932-BE70-7B6C7A9D6D95}" destId="{1F92B891-3420-4CA4-BDA7-D0AC768AC729}" srcOrd="1" destOrd="0" presId="urn:microsoft.com/office/officeart/2005/8/layout/venn2"/>
    <dgm:cxn modelId="{687BB68C-9BBF-4F52-9DED-5BAD5ACEB597}" type="presOf" srcId="{B1E6CB63-4282-467D-8690-DDD8C905EE5B}" destId="{1D7630DC-7271-405A-8005-4F277532C0E5}" srcOrd="1" destOrd="0" presId="urn:microsoft.com/office/officeart/2005/8/layout/venn2"/>
    <dgm:cxn modelId="{0B80C5F3-5555-4D31-B4D8-9FF344D78B94}" type="presOf" srcId="{713E9320-133C-4C94-BAD8-3E180BDA9443}" destId="{1B707088-CCF7-4504-B07D-6D2662DF65B4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4FD6A6E7-04A3-4227-B4F3-F9925346D1FD}" type="presOf" srcId="{40AAFF44-E676-45A5-972F-D8485ADFA5C6}" destId="{04D83606-6BC0-4C22-A9CD-261C4FCD67D8}" srcOrd="0" destOrd="0" presId="urn:microsoft.com/office/officeart/2005/8/layout/venn2"/>
    <dgm:cxn modelId="{BCE3888F-DAE0-4947-85E0-E3E3778945ED}" type="presOf" srcId="{713E9320-133C-4C94-BAD8-3E180BDA9443}" destId="{285631AB-6945-4A05-8778-C7F0D58AE0D4}" srcOrd="0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D818D2C7-1522-4F52-A5F7-6851911DDEC2}" type="presOf" srcId="{B1E6CB63-4282-467D-8690-DDD8C905EE5B}" destId="{EECDCADF-C00C-4397-9071-DC2185EF6BB7}" srcOrd="0" destOrd="0" presId="urn:microsoft.com/office/officeart/2005/8/layout/venn2"/>
    <dgm:cxn modelId="{61607117-4697-49EF-BA9A-23D6319C6454}" type="presOf" srcId="{976791AB-9F64-4932-BE70-7B6C7A9D6D95}" destId="{2B302969-3AE6-4266-84AA-F1AD87312FA9}" srcOrd="0" destOrd="0" presId="urn:microsoft.com/office/officeart/2005/8/layout/venn2"/>
    <dgm:cxn modelId="{A76B35B0-E2AF-4FA7-ACA3-64A230F7A432}" type="presOf" srcId="{C7108136-AC72-4D53-B21B-45948D5AEFAC}" destId="{4AFEACBA-73A5-4FA2-A527-B74BF1E9DA78}" srcOrd="0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A70ADEB4-9D5E-4CA6-85ED-A209A55A29D0}" type="presOf" srcId="{40AAFF44-E676-45A5-972F-D8485ADFA5C6}" destId="{35FB0DEE-DAA8-4761-A891-0696E5BCB5E5}" srcOrd="1" destOrd="0" presId="urn:microsoft.com/office/officeart/2005/8/layout/venn2"/>
    <dgm:cxn modelId="{DC67231D-1E2E-4F25-9141-FE8F36C3C8C5}" type="presParOf" srcId="{4AFEACBA-73A5-4FA2-A527-B74BF1E9DA78}" destId="{D68714D9-C7C2-42DB-8E5C-1A15D28CFAC7}" srcOrd="0" destOrd="0" presId="urn:microsoft.com/office/officeart/2005/8/layout/venn2"/>
    <dgm:cxn modelId="{EF453EEE-54C0-4476-8DAE-EFD737CBD5B5}" type="presParOf" srcId="{D68714D9-C7C2-42DB-8E5C-1A15D28CFAC7}" destId="{285631AB-6945-4A05-8778-C7F0D58AE0D4}" srcOrd="0" destOrd="0" presId="urn:microsoft.com/office/officeart/2005/8/layout/venn2"/>
    <dgm:cxn modelId="{A44314D9-6EB3-401F-9472-7EC76AF0C224}" type="presParOf" srcId="{D68714D9-C7C2-42DB-8E5C-1A15D28CFAC7}" destId="{1B707088-CCF7-4504-B07D-6D2662DF65B4}" srcOrd="1" destOrd="0" presId="urn:microsoft.com/office/officeart/2005/8/layout/venn2"/>
    <dgm:cxn modelId="{3FFFB435-5708-4F77-80E7-887C523916B7}" type="presParOf" srcId="{4AFEACBA-73A5-4FA2-A527-B74BF1E9DA78}" destId="{A69E22D6-38AA-43DC-B711-CE8FD80A6D92}" srcOrd="1" destOrd="0" presId="urn:microsoft.com/office/officeart/2005/8/layout/venn2"/>
    <dgm:cxn modelId="{A2E53FAA-C9FE-47E2-B458-8DEDB2BBF34D}" type="presParOf" srcId="{A69E22D6-38AA-43DC-B711-CE8FD80A6D92}" destId="{EECDCADF-C00C-4397-9071-DC2185EF6BB7}" srcOrd="0" destOrd="0" presId="urn:microsoft.com/office/officeart/2005/8/layout/venn2"/>
    <dgm:cxn modelId="{E307CBB9-6E8D-4983-898E-DACA1C5E0E15}" type="presParOf" srcId="{A69E22D6-38AA-43DC-B711-CE8FD80A6D92}" destId="{1D7630DC-7271-405A-8005-4F277532C0E5}" srcOrd="1" destOrd="0" presId="urn:microsoft.com/office/officeart/2005/8/layout/venn2"/>
    <dgm:cxn modelId="{96147C07-F1D9-45C8-A9EB-A68954A7FB02}" type="presParOf" srcId="{4AFEACBA-73A5-4FA2-A527-B74BF1E9DA78}" destId="{09C911D6-DEB4-430F-A064-F4FBA7A74D12}" srcOrd="2" destOrd="0" presId="urn:microsoft.com/office/officeart/2005/8/layout/venn2"/>
    <dgm:cxn modelId="{BEB62FB3-5B1C-4B1E-AC34-5FA9DB7F9397}" type="presParOf" srcId="{09C911D6-DEB4-430F-A064-F4FBA7A74D12}" destId="{2B302969-3AE6-4266-84AA-F1AD87312FA9}" srcOrd="0" destOrd="0" presId="urn:microsoft.com/office/officeart/2005/8/layout/venn2"/>
    <dgm:cxn modelId="{BFBBBD50-C724-4C22-98DF-9F0F38E58AAA}" type="presParOf" srcId="{09C911D6-DEB4-430F-A064-F4FBA7A74D12}" destId="{1F92B891-3420-4CA4-BDA7-D0AC768AC729}" srcOrd="1" destOrd="0" presId="urn:microsoft.com/office/officeart/2005/8/layout/venn2"/>
    <dgm:cxn modelId="{6A3FDEF5-71BD-4628-894A-7193E0F25355}" type="presParOf" srcId="{4AFEACBA-73A5-4FA2-A527-B74BF1E9DA78}" destId="{4037A5FF-A983-42E4-8F33-57EEBBD91AF8}" srcOrd="3" destOrd="0" presId="urn:microsoft.com/office/officeart/2005/8/layout/venn2"/>
    <dgm:cxn modelId="{BFA78E76-FB8D-4834-AF62-ED8A1BE98661}" type="presParOf" srcId="{4037A5FF-A983-42E4-8F33-57EEBBD91AF8}" destId="{04D83606-6BC0-4C22-A9CD-261C4FCD67D8}" srcOrd="0" destOrd="0" presId="urn:microsoft.com/office/officeart/2005/8/layout/venn2"/>
    <dgm:cxn modelId="{603DF09A-143D-4613-87D0-5722DD218E45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0BC2-2414-4889-A6F4-BB4B9F8EDFF6}">
      <dsp:nvSpPr>
        <dsp:cNvPr id="0" name=""/>
        <dsp:cNvSpPr/>
      </dsp:nvSpPr>
      <dsp:spPr>
        <a:xfrm>
          <a:off x="3556694" y="1994594"/>
          <a:ext cx="1421010" cy="1421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/>
            <a:t>IT</a:t>
          </a:r>
          <a:endParaRPr lang="en-US" sz="6600" kern="1200" dirty="0"/>
        </a:p>
      </dsp:txBody>
      <dsp:txXfrm>
        <a:off x="3764796" y="2202696"/>
        <a:ext cx="1004806" cy="1004806"/>
      </dsp:txXfrm>
    </dsp:sp>
    <dsp:sp modelId="{758B6D5E-E8D3-49A7-BD6B-84782EBD7CC8}">
      <dsp:nvSpPr>
        <dsp:cNvPr id="0" name=""/>
        <dsp:cNvSpPr/>
      </dsp:nvSpPr>
      <dsp:spPr>
        <a:xfrm rot="16200000">
          <a:off x="4115802" y="1475936"/>
          <a:ext cx="302795" cy="48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61221" y="1617984"/>
        <a:ext cx="211957" cy="289885"/>
      </dsp:txXfrm>
    </dsp:sp>
    <dsp:sp modelId="{8490BE44-40A9-4D02-B481-73F43B4D1BC6}">
      <dsp:nvSpPr>
        <dsp:cNvPr id="0" name=""/>
        <dsp:cNvSpPr/>
      </dsp:nvSpPr>
      <dsp:spPr>
        <a:xfrm>
          <a:off x="3556694" y="2271"/>
          <a:ext cx="1421010" cy="14210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InfoSec</a:t>
          </a:r>
          <a:endParaRPr lang="en-US" sz="1800" kern="1200" dirty="0"/>
        </a:p>
      </dsp:txBody>
      <dsp:txXfrm>
        <a:off x="3764796" y="210373"/>
        <a:ext cx="1004806" cy="1004806"/>
      </dsp:txXfrm>
    </dsp:sp>
    <dsp:sp modelId="{FB47311D-112B-4DC2-B222-0F1D692A36EB}">
      <dsp:nvSpPr>
        <dsp:cNvPr id="0" name=""/>
        <dsp:cNvSpPr/>
      </dsp:nvSpPr>
      <dsp:spPr>
        <a:xfrm>
          <a:off x="5103394" y="2463528"/>
          <a:ext cx="302795" cy="48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03394" y="2560157"/>
        <a:ext cx="211957" cy="289885"/>
      </dsp:txXfrm>
    </dsp:sp>
    <dsp:sp modelId="{97066520-C3A5-4582-8094-5DA0229BF0A8}">
      <dsp:nvSpPr>
        <dsp:cNvPr id="0" name=""/>
        <dsp:cNvSpPr/>
      </dsp:nvSpPr>
      <dsp:spPr>
        <a:xfrm>
          <a:off x="5549017" y="1994594"/>
          <a:ext cx="1421010" cy="14210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Compliance</a:t>
          </a:r>
          <a:endParaRPr lang="en-US" sz="1400" kern="1200" dirty="0"/>
        </a:p>
      </dsp:txBody>
      <dsp:txXfrm>
        <a:off x="5757119" y="2202696"/>
        <a:ext cx="1004806" cy="1004806"/>
      </dsp:txXfrm>
    </dsp:sp>
    <dsp:sp modelId="{F4392C38-B441-451A-9C0A-39E1851B8D75}">
      <dsp:nvSpPr>
        <dsp:cNvPr id="0" name=""/>
        <dsp:cNvSpPr/>
      </dsp:nvSpPr>
      <dsp:spPr>
        <a:xfrm rot="5400000">
          <a:off x="4115802" y="3451119"/>
          <a:ext cx="302795" cy="48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61221" y="3502329"/>
        <a:ext cx="211957" cy="289885"/>
      </dsp:txXfrm>
    </dsp:sp>
    <dsp:sp modelId="{1710B9D2-4E3F-49EA-BF9E-B5C19A93627F}">
      <dsp:nvSpPr>
        <dsp:cNvPr id="0" name=""/>
        <dsp:cNvSpPr/>
      </dsp:nvSpPr>
      <dsp:spPr>
        <a:xfrm>
          <a:off x="3556694" y="3986917"/>
          <a:ext cx="1421010" cy="14210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Risk</a:t>
          </a:r>
          <a:endParaRPr lang="en-US" sz="1800" kern="1200" dirty="0"/>
        </a:p>
      </dsp:txBody>
      <dsp:txXfrm>
        <a:off x="3764796" y="4195019"/>
        <a:ext cx="1004806" cy="1004806"/>
      </dsp:txXfrm>
    </dsp:sp>
    <dsp:sp modelId="{EA6C6325-F48B-4285-9D02-3104E74FE1D9}">
      <dsp:nvSpPr>
        <dsp:cNvPr id="0" name=""/>
        <dsp:cNvSpPr/>
      </dsp:nvSpPr>
      <dsp:spPr>
        <a:xfrm rot="10800000">
          <a:off x="3128210" y="2463528"/>
          <a:ext cx="302795" cy="48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219048" y="2560157"/>
        <a:ext cx="211957" cy="289885"/>
      </dsp:txXfrm>
    </dsp:sp>
    <dsp:sp modelId="{4D5A3C4D-61DF-4951-B40B-C98F4D83A565}">
      <dsp:nvSpPr>
        <dsp:cNvPr id="0" name=""/>
        <dsp:cNvSpPr/>
      </dsp:nvSpPr>
      <dsp:spPr>
        <a:xfrm>
          <a:off x="1564371" y="1994594"/>
          <a:ext cx="1421010" cy="14210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Audit</a:t>
          </a:r>
          <a:endParaRPr lang="en-US" sz="1800" kern="1200" dirty="0"/>
        </a:p>
      </dsp:txBody>
      <dsp:txXfrm>
        <a:off x="1772473" y="2202696"/>
        <a:ext cx="1004806" cy="1004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746974" y="0"/>
          <a:ext cx="5190186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4. Security Governance</a:t>
          </a:r>
          <a:endParaRPr lang="en-US" sz="1700" b="1" kern="1200" dirty="0"/>
        </a:p>
      </dsp:txBody>
      <dsp:txXfrm>
        <a:off x="2616479" y="259509"/>
        <a:ext cx="1451176" cy="778528"/>
      </dsp:txXfrm>
    </dsp:sp>
    <dsp:sp modelId="{EECDCADF-C00C-4397-9071-DC2185EF6BB7}">
      <dsp:nvSpPr>
        <dsp:cNvPr id="0" name=""/>
        <dsp:cNvSpPr/>
      </dsp:nvSpPr>
      <dsp:spPr>
        <a:xfrm>
          <a:off x="1265993" y="952337"/>
          <a:ext cx="4152149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3. Security Engineering</a:t>
          </a:r>
          <a:endParaRPr lang="en-US" sz="1700" b="1" kern="1200" dirty="0"/>
        </a:p>
      </dsp:txBody>
      <dsp:txXfrm>
        <a:off x="2616479" y="1201466"/>
        <a:ext cx="1451176" cy="747386"/>
      </dsp:txXfrm>
    </dsp:sp>
    <dsp:sp modelId="{2B302969-3AE6-4266-84AA-F1AD87312FA9}">
      <dsp:nvSpPr>
        <dsp:cNvPr id="0" name=""/>
        <dsp:cNvSpPr/>
      </dsp:nvSpPr>
      <dsp:spPr>
        <a:xfrm>
          <a:off x="1785011" y="1990312"/>
          <a:ext cx="3114112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2. Vulnerability Management</a:t>
          </a:r>
          <a:endParaRPr lang="en-US" sz="1400" b="1" kern="1200" dirty="0"/>
        </a:p>
      </dsp:txBody>
      <dsp:txXfrm>
        <a:off x="2616479" y="2223870"/>
        <a:ext cx="1451176" cy="700675"/>
      </dsp:txXfrm>
    </dsp:sp>
    <dsp:sp modelId="{04D83606-6BC0-4C22-A9CD-261C4FCD67D8}">
      <dsp:nvSpPr>
        <dsp:cNvPr id="0" name=""/>
        <dsp:cNvSpPr/>
      </dsp:nvSpPr>
      <dsp:spPr>
        <a:xfrm>
          <a:off x="2304030" y="3028411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1. Security Hardening</a:t>
          </a:r>
          <a:endParaRPr lang="en-US" sz="1400" b="1" kern="1200" dirty="0"/>
        </a:p>
      </dsp:txBody>
      <dsp:txXfrm>
        <a:off x="2608064" y="35474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8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Challenges Of IT: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Complex and difficult to manage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Under pressure from business groups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Lack of sufficient competent resources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Lack of process culture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IT not aligned to perform diligent security work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3252024"/>
              </p:ext>
            </p:extLst>
          </p:nvPr>
        </p:nvGraphicFramePr>
        <p:xfrm>
          <a:off x="457200" y="12954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 rot="18832834">
            <a:off x="1853381" y="1955838"/>
            <a:ext cx="2448442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  <p:sp>
        <p:nvSpPr>
          <p:cNvPr id="14" name="TextBox 13"/>
          <p:cNvSpPr txBox="1"/>
          <p:nvPr/>
        </p:nvSpPr>
        <p:spPr>
          <a:xfrm rot="2784605">
            <a:off x="5186864" y="1955837"/>
            <a:ext cx="2448442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  <p:sp>
        <p:nvSpPr>
          <p:cNvPr id="15" name="TextBox 14"/>
          <p:cNvSpPr txBox="1"/>
          <p:nvPr/>
        </p:nvSpPr>
        <p:spPr>
          <a:xfrm rot="18899649" flipV="1">
            <a:off x="5212623" y="5430988"/>
            <a:ext cx="2448442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  <p:sp>
        <p:nvSpPr>
          <p:cNvPr id="16" name="TextBox 15"/>
          <p:cNvSpPr txBox="1"/>
          <p:nvPr/>
        </p:nvSpPr>
        <p:spPr>
          <a:xfrm rot="2700351" flipH="1" flipV="1">
            <a:off x="1840371" y="5430987"/>
            <a:ext cx="2448442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CONTENTION</a:t>
            </a:r>
          </a:p>
        </p:txBody>
      </p:sp>
    </p:spTree>
    <p:extLst>
      <p:ext uri="{BB962C8B-B14F-4D97-AF65-F5344CB8AC3E}">
        <p14:creationId xmlns:p14="http://schemas.microsoft.com/office/powerpoint/2010/main" val="36405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Challenges Of InfoSec: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Silos &amp; lack of coherent ownership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Lot of time &amp; energy wasted in traversing </a:t>
            </a:r>
            <a:r>
              <a:rPr lang="en-US" sz="2600" dirty="0" err="1" smtClean="0">
                <a:latin typeface="Candara" panose="020E0502030303020204" pitchFamily="34" charset="0"/>
                <a:cs typeface="Arial" pitchFamily="34" charset="0"/>
              </a:rPr>
              <a:t>dept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boundaries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Enabling environment for tough security work missing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Security hardening glaringly absent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Pakistan Industry Security Characteristics: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Wavering management 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Superficial “dressing”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Reactive to regulator audit/compliance mandate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Industry in denial</a:t>
            </a:r>
          </a:p>
          <a:p>
            <a:pPr lvl="1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9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50257023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1" y="1378035"/>
            <a:ext cx="23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InfoSec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Transformation Model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3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Challenges </a:t>
            </a:r>
            <a:r>
              <a:rPr lang="en-US" sz="2600" smtClean="0">
                <a:latin typeface="Candara" panose="020E0502030303020204" pitchFamily="34" charset="0"/>
                <a:cs typeface="Arial" pitchFamily="34" charset="0"/>
              </a:rPr>
              <a:t>Of </a:t>
            </a:r>
            <a:r>
              <a:rPr lang="en-US" sz="2600" smtClean="0">
                <a:latin typeface="Candara" panose="020E0502030303020204" pitchFamily="34" charset="0"/>
                <a:cs typeface="Arial" pitchFamily="34" charset="0"/>
              </a:rPr>
              <a:t>InfoSec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Challenges Of InfoSec Implementation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3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150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Challenges Of InfoSec Implementation</vt:lpstr>
      <vt:lpstr>Challenges Of InfoSec Implementation</vt:lpstr>
      <vt:lpstr>Challenges Of InfoSec Implementation</vt:lpstr>
      <vt:lpstr>Challenges Of InfoSec Implementation</vt:lpstr>
      <vt:lpstr>Challenges Of InfoSec Implementation</vt:lpstr>
      <vt:lpstr>Challenges Of InfoSec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298</cp:revision>
  <dcterms:modified xsi:type="dcterms:W3CDTF">2017-07-04T13:31:48Z</dcterms:modified>
</cp:coreProperties>
</file>