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36" r:id="rId2"/>
    <p:sldId id="337" r:id="rId3"/>
    <p:sldId id="338" r:id="rId4"/>
    <p:sldId id="339" r:id="rId5"/>
    <p:sldId id="34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26" autoAdjust="0"/>
    <p:restoredTop sz="94660"/>
  </p:normalViewPr>
  <p:slideViewPr>
    <p:cSldViewPr snapToGrid="0">
      <p:cViewPr varScale="1">
        <p:scale>
          <a:sx n="57" d="100"/>
          <a:sy n="57" d="100"/>
        </p:scale>
        <p:origin x="66" y="300"/>
      </p:cViewPr>
      <p:guideLst>
        <p:guide orient="horz" pos="816"/>
        <p:guide pos="2976"/>
        <p:guide pos="288"/>
        <p:guide orient="horz" pos="144"/>
        <p:guide orient="horz" pos="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108136-AC72-4D53-B21B-45948D5AEFAC}" type="doc">
      <dgm:prSet loTypeId="urn:microsoft.com/office/officeart/2005/8/layout/venn2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13E9320-133C-4C94-BAD8-3E180BDA9443}">
      <dgm:prSet phldrT="[Text]"/>
      <dgm:spPr/>
      <dgm:t>
        <a:bodyPr/>
        <a:lstStyle/>
        <a:p>
          <a:r>
            <a:rPr lang="en-US" b="1" dirty="0" smtClean="0"/>
            <a:t>4. Security Governance</a:t>
          </a:r>
          <a:endParaRPr lang="en-US" b="1" dirty="0"/>
        </a:p>
      </dgm:t>
    </dgm:pt>
    <dgm:pt modelId="{7D792854-8282-497E-A1CA-9DC127CE6EA7}" type="parTrans" cxnId="{ED13A978-ABB2-4798-9F27-DEC056C4AF05}">
      <dgm:prSet/>
      <dgm:spPr/>
      <dgm:t>
        <a:bodyPr/>
        <a:lstStyle/>
        <a:p>
          <a:endParaRPr lang="en-US"/>
        </a:p>
      </dgm:t>
    </dgm:pt>
    <dgm:pt modelId="{9E951B04-56AD-4234-A48C-CBD7AE969408}" type="sibTrans" cxnId="{ED13A978-ABB2-4798-9F27-DEC056C4AF05}">
      <dgm:prSet/>
      <dgm:spPr/>
      <dgm:t>
        <a:bodyPr/>
        <a:lstStyle/>
        <a:p>
          <a:endParaRPr lang="en-US"/>
        </a:p>
      </dgm:t>
    </dgm:pt>
    <dgm:pt modelId="{B1E6CB63-4282-467D-8690-DDD8C905EE5B}">
      <dgm:prSet phldrT="[Text]"/>
      <dgm:spPr/>
      <dgm:t>
        <a:bodyPr/>
        <a:lstStyle/>
        <a:p>
          <a:r>
            <a:rPr lang="en-US" b="1" dirty="0" smtClean="0"/>
            <a:t>3. Security Engineering</a:t>
          </a:r>
          <a:endParaRPr lang="en-US" b="1" dirty="0"/>
        </a:p>
      </dgm:t>
    </dgm:pt>
    <dgm:pt modelId="{A7F784EF-B710-40FA-9CED-35CFE90427A1}" type="parTrans" cxnId="{4E6AE978-2315-40C2-9FA0-5587E0D169A2}">
      <dgm:prSet/>
      <dgm:spPr/>
      <dgm:t>
        <a:bodyPr/>
        <a:lstStyle/>
        <a:p>
          <a:endParaRPr lang="en-US"/>
        </a:p>
      </dgm:t>
    </dgm:pt>
    <dgm:pt modelId="{98BE9D5C-9587-421C-BDB5-948303BE1B2D}" type="sibTrans" cxnId="{4E6AE978-2315-40C2-9FA0-5587E0D169A2}">
      <dgm:prSet/>
      <dgm:spPr/>
      <dgm:t>
        <a:bodyPr/>
        <a:lstStyle/>
        <a:p>
          <a:endParaRPr lang="en-US"/>
        </a:p>
      </dgm:t>
    </dgm:pt>
    <dgm:pt modelId="{976791AB-9F64-4932-BE70-7B6C7A9D6D95}">
      <dgm:prSet phldrT="[Text]" custT="1"/>
      <dgm:spPr/>
      <dgm:t>
        <a:bodyPr/>
        <a:lstStyle/>
        <a:p>
          <a:r>
            <a:rPr lang="en-US" sz="1400" b="1" dirty="0" smtClean="0"/>
            <a:t>2. Vulnerability Management</a:t>
          </a:r>
          <a:endParaRPr lang="en-US" sz="1400" b="1" dirty="0"/>
        </a:p>
      </dgm:t>
    </dgm:pt>
    <dgm:pt modelId="{63D5DD0A-A1DC-4403-8BEB-C25F8ABCC94C}" type="parTrans" cxnId="{92C5A000-F1E9-492A-97B6-9DC9378AA0C7}">
      <dgm:prSet/>
      <dgm:spPr/>
      <dgm:t>
        <a:bodyPr/>
        <a:lstStyle/>
        <a:p>
          <a:endParaRPr lang="en-US"/>
        </a:p>
      </dgm:t>
    </dgm:pt>
    <dgm:pt modelId="{809CDAD4-B96E-4EDF-8269-C3275C910FE4}" type="sibTrans" cxnId="{92C5A000-F1E9-492A-97B6-9DC9378AA0C7}">
      <dgm:prSet/>
      <dgm:spPr/>
      <dgm:t>
        <a:bodyPr/>
        <a:lstStyle/>
        <a:p>
          <a:endParaRPr lang="en-US"/>
        </a:p>
      </dgm:t>
    </dgm:pt>
    <dgm:pt modelId="{40AAFF44-E676-45A5-972F-D8485ADFA5C6}">
      <dgm:prSet phldrT="[Text]" custT="1"/>
      <dgm:spPr/>
      <dgm:t>
        <a:bodyPr/>
        <a:lstStyle/>
        <a:p>
          <a:r>
            <a:rPr lang="en-US" sz="1400" b="1" dirty="0" smtClean="0"/>
            <a:t>1. Security Hardening</a:t>
          </a:r>
          <a:endParaRPr lang="en-US" sz="1400" b="1" dirty="0"/>
        </a:p>
      </dgm:t>
    </dgm:pt>
    <dgm:pt modelId="{6BC93226-81D8-42C9-B7B9-2FD4C7F84254}" type="parTrans" cxnId="{3BEF9E57-C74C-4FEF-B9E8-0394CC512513}">
      <dgm:prSet/>
      <dgm:spPr/>
      <dgm:t>
        <a:bodyPr/>
        <a:lstStyle/>
        <a:p>
          <a:endParaRPr lang="en-US"/>
        </a:p>
      </dgm:t>
    </dgm:pt>
    <dgm:pt modelId="{9491571C-C442-4940-8AB1-7BA6BA7759B9}" type="sibTrans" cxnId="{3BEF9E57-C74C-4FEF-B9E8-0394CC512513}">
      <dgm:prSet/>
      <dgm:spPr/>
      <dgm:t>
        <a:bodyPr/>
        <a:lstStyle/>
        <a:p>
          <a:endParaRPr lang="en-US"/>
        </a:p>
      </dgm:t>
    </dgm:pt>
    <dgm:pt modelId="{4AFEACBA-73A5-4FA2-A527-B74BF1E9DA78}" type="pres">
      <dgm:prSet presAssocID="{C7108136-AC72-4D53-B21B-45948D5AEFAC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8714D9-C7C2-42DB-8E5C-1A15D28CFAC7}" type="pres">
      <dgm:prSet presAssocID="{C7108136-AC72-4D53-B21B-45948D5AEFAC}" presName="comp1" presStyleCnt="0"/>
      <dgm:spPr/>
      <dgm:t>
        <a:bodyPr/>
        <a:lstStyle/>
        <a:p>
          <a:endParaRPr lang="en-US"/>
        </a:p>
      </dgm:t>
    </dgm:pt>
    <dgm:pt modelId="{285631AB-6945-4A05-8778-C7F0D58AE0D4}" type="pres">
      <dgm:prSet presAssocID="{C7108136-AC72-4D53-B21B-45948D5AEFAC}" presName="circle1" presStyleLbl="node1" presStyleIdx="0" presStyleCnt="4"/>
      <dgm:spPr/>
      <dgm:t>
        <a:bodyPr/>
        <a:lstStyle/>
        <a:p>
          <a:endParaRPr lang="en-US"/>
        </a:p>
      </dgm:t>
    </dgm:pt>
    <dgm:pt modelId="{1B707088-CCF7-4504-B07D-6D2662DF65B4}" type="pres">
      <dgm:prSet presAssocID="{C7108136-AC72-4D53-B21B-45948D5AEFAC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9E22D6-38AA-43DC-B711-CE8FD80A6D92}" type="pres">
      <dgm:prSet presAssocID="{C7108136-AC72-4D53-B21B-45948D5AEFAC}" presName="comp2" presStyleCnt="0"/>
      <dgm:spPr/>
      <dgm:t>
        <a:bodyPr/>
        <a:lstStyle/>
        <a:p>
          <a:endParaRPr lang="en-US"/>
        </a:p>
      </dgm:t>
    </dgm:pt>
    <dgm:pt modelId="{EECDCADF-C00C-4397-9071-DC2185EF6BB7}" type="pres">
      <dgm:prSet presAssocID="{C7108136-AC72-4D53-B21B-45948D5AEFAC}" presName="circle2" presStyleLbl="node1" presStyleIdx="1" presStyleCnt="4"/>
      <dgm:spPr/>
      <dgm:t>
        <a:bodyPr/>
        <a:lstStyle/>
        <a:p>
          <a:endParaRPr lang="en-US"/>
        </a:p>
      </dgm:t>
    </dgm:pt>
    <dgm:pt modelId="{1D7630DC-7271-405A-8005-4F277532C0E5}" type="pres">
      <dgm:prSet presAssocID="{C7108136-AC72-4D53-B21B-45948D5AEFAC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C911D6-DEB4-430F-A064-F4FBA7A74D12}" type="pres">
      <dgm:prSet presAssocID="{C7108136-AC72-4D53-B21B-45948D5AEFAC}" presName="comp3" presStyleCnt="0"/>
      <dgm:spPr/>
      <dgm:t>
        <a:bodyPr/>
        <a:lstStyle/>
        <a:p>
          <a:endParaRPr lang="en-US"/>
        </a:p>
      </dgm:t>
    </dgm:pt>
    <dgm:pt modelId="{2B302969-3AE6-4266-84AA-F1AD87312FA9}" type="pres">
      <dgm:prSet presAssocID="{C7108136-AC72-4D53-B21B-45948D5AEFAC}" presName="circle3" presStyleLbl="node1" presStyleIdx="2" presStyleCnt="4"/>
      <dgm:spPr/>
      <dgm:t>
        <a:bodyPr/>
        <a:lstStyle/>
        <a:p>
          <a:endParaRPr lang="en-US"/>
        </a:p>
      </dgm:t>
    </dgm:pt>
    <dgm:pt modelId="{1F92B891-3420-4CA4-BDA7-D0AC768AC729}" type="pres">
      <dgm:prSet presAssocID="{C7108136-AC72-4D53-B21B-45948D5AEFAC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37A5FF-A983-42E4-8F33-57EEBBD91AF8}" type="pres">
      <dgm:prSet presAssocID="{C7108136-AC72-4D53-B21B-45948D5AEFAC}" presName="comp4" presStyleCnt="0"/>
      <dgm:spPr/>
      <dgm:t>
        <a:bodyPr/>
        <a:lstStyle/>
        <a:p>
          <a:endParaRPr lang="en-US"/>
        </a:p>
      </dgm:t>
    </dgm:pt>
    <dgm:pt modelId="{04D83606-6BC0-4C22-A9CD-261C4FCD67D8}" type="pres">
      <dgm:prSet presAssocID="{C7108136-AC72-4D53-B21B-45948D5AEFAC}" presName="circle4" presStyleLbl="node1" presStyleIdx="3" presStyleCnt="4"/>
      <dgm:spPr/>
      <dgm:t>
        <a:bodyPr/>
        <a:lstStyle/>
        <a:p>
          <a:endParaRPr lang="en-US"/>
        </a:p>
      </dgm:t>
    </dgm:pt>
    <dgm:pt modelId="{35FB0DEE-DAA8-4761-A891-0696E5BCB5E5}" type="pres">
      <dgm:prSet presAssocID="{C7108136-AC72-4D53-B21B-45948D5AEFAC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6D99AB-09AD-43FE-97FD-C66EA36BABA3}" type="presOf" srcId="{976791AB-9F64-4932-BE70-7B6C7A9D6D95}" destId="{1F92B891-3420-4CA4-BDA7-D0AC768AC729}" srcOrd="1" destOrd="0" presId="urn:microsoft.com/office/officeart/2005/8/layout/venn2"/>
    <dgm:cxn modelId="{377A3316-BF1A-48F7-A244-62EE15635E90}" type="presOf" srcId="{C7108136-AC72-4D53-B21B-45948D5AEFAC}" destId="{4AFEACBA-73A5-4FA2-A527-B74BF1E9DA78}" srcOrd="0" destOrd="0" presId="urn:microsoft.com/office/officeart/2005/8/layout/venn2"/>
    <dgm:cxn modelId="{4E6AE978-2315-40C2-9FA0-5587E0D169A2}" srcId="{C7108136-AC72-4D53-B21B-45948D5AEFAC}" destId="{B1E6CB63-4282-467D-8690-DDD8C905EE5B}" srcOrd="1" destOrd="0" parTransId="{A7F784EF-B710-40FA-9CED-35CFE90427A1}" sibTransId="{98BE9D5C-9587-421C-BDB5-948303BE1B2D}"/>
    <dgm:cxn modelId="{4A783541-8960-462F-A4D7-8179D7988720}" type="presOf" srcId="{40AAFF44-E676-45A5-972F-D8485ADFA5C6}" destId="{35FB0DEE-DAA8-4761-A891-0696E5BCB5E5}" srcOrd="1" destOrd="0" presId="urn:microsoft.com/office/officeart/2005/8/layout/venn2"/>
    <dgm:cxn modelId="{ED13A978-ABB2-4798-9F27-DEC056C4AF05}" srcId="{C7108136-AC72-4D53-B21B-45948D5AEFAC}" destId="{713E9320-133C-4C94-BAD8-3E180BDA9443}" srcOrd="0" destOrd="0" parTransId="{7D792854-8282-497E-A1CA-9DC127CE6EA7}" sibTransId="{9E951B04-56AD-4234-A48C-CBD7AE969408}"/>
    <dgm:cxn modelId="{92C5A000-F1E9-492A-97B6-9DC9378AA0C7}" srcId="{C7108136-AC72-4D53-B21B-45948D5AEFAC}" destId="{976791AB-9F64-4932-BE70-7B6C7A9D6D95}" srcOrd="2" destOrd="0" parTransId="{63D5DD0A-A1DC-4403-8BEB-C25F8ABCC94C}" sibTransId="{809CDAD4-B96E-4EDF-8269-C3275C910FE4}"/>
    <dgm:cxn modelId="{59296CC3-3017-4EE6-9857-ECC0065D7F22}" type="presOf" srcId="{B1E6CB63-4282-467D-8690-DDD8C905EE5B}" destId="{1D7630DC-7271-405A-8005-4F277532C0E5}" srcOrd="1" destOrd="0" presId="urn:microsoft.com/office/officeart/2005/8/layout/venn2"/>
    <dgm:cxn modelId="{86353563-ADB7-4116-83B7-594E4C9F5F62}" type="presOf" srcId="{713E9320-133C-4C94-BAD8-3E180BDA9443}" destId="{285631AB-6945-4A05-8778-C7F0D58AE0D4}" srcOrd="0" destOrd="0" presId="urn:microsoft.com/office/officeart/2005/8/layout/venn2"/>
    <dgm:cxn modelId="{7A3890AF-3B4B-48D9-89EB-5837E8197F6A}" type="presOf" srcId="{40AAFF44-E676-45A5-972F-D8485ADFA5C6}" destId="{04D83606-6BC0-4C22-A9CD-261C4FCD67D8}" srcOrd="0" destOrd="0" presId="urn:microsoft.com/office/officeart/2005/8/layout/venn2"/>
    <dgm:cxn modelId="{7F84DA3B-59ED-49AA-A4DB-1175FAD1E2AB}" type="presOf" srcId="{B1E6CB63-4282-467D-8690-DDD8C905EE5B}" destId="{EECDCADF-C00C-4397-9071-DC2185EF6BB7}" srcOrd="0" destOrd="0" presId="urn:microsoft.com/office/officeart/2005/8/layout/venn2"/>
    <dgm:cxn modelId="{4B939404-8013-4B84-B163-378F162FA8BD}" type="presOf" srcId="{976791AB-9F64-4932-BE70-7B6C7A9D6D95}" destId="{2B302969-3AE6-4266-84AA-F1AD87312FA9}" srcOrd="0" destOrd="0" presId="urn:microsoft.com/office/officeart/2005/8/layout/venn2"/>
    <dgm:cxn modelId="{3BEF9E57-C74C-4FEF-B9E8-0394CC512513}" srcId="{C7108136-AC72-4D53-B21B-45948D5AEFAC}" destId="{40AAFF44-E676-45A5-972F-D8485ADFA5C6}" srcOrd="3" destOrd="0" parTransId="{6BC93226-81D8-42C9-B7B9-2FD4C7F84254}" sibTransId="{9491571C-C442-4940-8AB1-7BA6BA7759B9}"/>
    <dgm:cxn modelId="{E3C8C9FE-D3A9-45A0-8D19-8421776482B9}" type="presOf" srcId="{713E9320-133C-4C94-BAD8-3E180BDA9443}" destId="{1B707088-CCF7-4504-B07D-6D2662DF65B4}" srcOrd="1" destOrd="0" presId="urn:microsoft.com/office/officeart/2005/8/layout/venn2"/>
    <dgm:cxn modelId="{4955E1FA-2E00-48D8-B653-FA8A639F8344}" type="presParOf" srcId="{4AFEACBA-73A5-4FA2-A527-B74BF1E9DA78}" destId="{D68714D9-C7C2-42DB-8E5C-1A15D28CFAC7}" srcOrd="0" destOrd="0" presId="urn:microsoft.com/office/officeart/2005/8/layout/venn2"/>
    <dgm:cxn modelId="{550BD849-DB88-4E22-B6EE-B40D6583939F}" type="presParOf" srcId="{D68714D9-C7C2-42DB-8E5C-1A15D28CFAC7}" destId="{285631AB-6945-4A05-8778-C7F0D58AE0D4}" srcOrd="0" destOrd="0" presId="urn:microsoft.com/office/officeart/2005/8/layout/venn2"/>
    <dgm:cxn modelId="{1D346415-EB7C-4D81-BE4F-05A78FC1BD55}" type="presParOf" srcId="{D68714D9-C7C2-42DB-8E5C-1A15D28CFAC7}" destId="{1B707088-CCF7-4504-B07D-6D2662DF65B4}" srcOrd="1" destOrd="0" presId="urn:microsoft.com/office/officeart/2005/8/layout/venn2"/>
    <dgm:cxn modelId="{8220DFBD-B568-4817-8338-C7F99EDC23A3}" type="presParOf" srcId="{4AFEACBA-73A5-4FA2-A527-B74BF1E9DA78}" destId="{A69E22D6-38AA-43DC-B711-CE8FD80A6D92}" srcOrd="1" destOrd="0" presId="urn:microsoft.com/office/officeart/2005/8/layout/venn2"/>
    <dgm:cxn modelId="{6802309D-0F79-4AA8-8237-664C87D104D8}" type="presParOf" srcId="{A69E22D6-38AA-43DC-B711-CE8FD80A6D92}" destId="{EECDCADF-C00C-4397-9071-DC2185EF6BB7}" srcOrd="0" destOrd="0" presId="urn:microsoft.com/office/officeart/2005/8/layout/venn2"/>
    <dgm:cxn modelId="{C98A098D-1028-4692-9E92-D58ED012135E}" type="presParOf" srcId="{A69E22D6-38AA-43DC-B711-CE8FD80A6D92}" destId="{1D7630DC-7271-405A-8005-4F277532C0E5}" srcOrd="1" destOrd="0" presId="urn:microsoft.com/office/officeart/2005/8/layout/venn2"/>
    <dgm:cxn modelId="{CFD7776D-60D7-4DA4-80B5-79645C9FFAC9}" type="presParOf" srcId="{4AFEACBA-73A5-4FA2-A527-B74BF1E9DA78}" destId="{09C911D6-DEB4-430F-A064-F4FBA7A74D12}" srcOrd="2" destOrd="0" presId="urn:microsoft.com/office/officeart/2005/8/layout/venn2"/>
    <dgm:cxn modelId="{88B5A255-E697-4D02-B2A5-9E2F10C11E0B}" type="presParOf" srcId="{09C911D6-DEB4-430F-A064-F4FBA7A74D12}" destId="{2B302969-3AE6-4266-84AA-F1AD87312FA9}" srcOrd="0" destOrd="0" presId="urn:microsoft.com/office/officeart/2005/8/layout/venn2"/>
    <dgm:cxn modelId="{7EDF30DF-ECD4-420C-96AF-35566E35BAB0}" type="presParOf" srcId="{09C911D6-DEB4-430F-A064-F4FBA7A74D12}" destId="{1F92B891-3420-4CA4-BDA7-D0AC768AC729}" srcOrd="1" destOrd="0" presId="urn:microsoft.com/office/officeart/2005/8/layout/venn2"/>
    <dgm:cxn modelId="{9EE5D339-B620-400A-9997-F46D559E728F}" type="presParOf" srcId="{4AFEACBA-73A5-4FA2-A527-B74BF1E9DA78}" destId="{4037A5FF-A983-42E4-8F33-57EEBBD91AF8}" srcOrd="3" destOrd="0" presId="urn:microsoft.com/office/officeart/2005/8/layout/venn2"/>
    <dgm:cxn modelId="{2E9D19A2-7D4A-4471-A65F-71564798C3C6}" type="presParOf" srcId="{4037A5FF-A983-42E4-8F33-57EEBBD91AF8}" destId="{04D83606-6BC0-4C22-A9CD-261C4FCD67D8}" srcOrd="0" destOrd="0" presId="urn:microsoft.com/office/officeart/2005/8/layout/venn2"/>
    <dgm:cxn modelId="{A254DCA2-88AA-4D0B-993D-336C434AEB54}" type="presParOf" srcId="{4037A5FF-A983-42E4-8F33-57EEBBD91AF8}" destId="{35FB0DEE-DAA8-4761-A891-0696E5BCB5E5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04-Jul-17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04-Jul-17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04-Jul-17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04-Jul-17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04-Jul-17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04-Jul-17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04-Jul-17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04-Jul-17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Generally, Pakistan Information Security is one generation behind IT deployment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Four-layer security transformation model provides the correct sequence and focus in order to address organizational security gaps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Solution For InfoSec Improvement (PK)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884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46262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Solution For InfoSec Improvement (PK)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042862016"/>
              </p:ext>
            </p:extLst>
          </p:nvPr>
        </p:nvGraphicFramePr>
        <p:xfrm>
          <a:off x="1390918" y="1403796"/>
          <a:ext cx="6684136" cy="5190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2247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latin typeface="Candara" panose="020E0502030303020204" pitchFamily="34" charset="0"/>
              </a:rPr>
              <a:t>Security Hardening; Security controls on IT assets &amp; process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latin typeface="Candara" panose="020E0502030303020204" pitchFamily="34" charset="0"/>
              </a:rPr>
              <a:t>Vulnerability Management; patching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latin typeface="Candara" panose="020E0502030303020204" pitchFamily="34" charset="0"/>
              </a:rPr>
              <a:t>Security Engineering; More complex security design &amp; solutions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latin typeface="Candara" panose="020E0502030303020204" pitchFamily="34" charset="0"/>
              </a:rPr>
              <a:t>Security Governance; Managing the information security program</a:t>
            </a:r>
          </a:p>
          <a:p>
            <a:pPr marL="971550" lvl="1" indent="-514350">
              <a:buFont typeface="+mj-lt"/>
              <a:buAutoNum type="arabicPeriod"/>
            </a:pP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Solution For InfoSec Improvement (PK)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61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Solution for strong security posture: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M</a:t>
            </a:r>
            <a:r>
              <a:rPr lang="en-US" sz="2600" dirty="0" smtClean="0">
                <a:latin typeface="Candara" panose="020E0502030303020204" pitchFamily="34" charset="0"/>
              </a:rPr>
              <a:t>anagement commitment (Board)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4 layer transformation model as security program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Allocation of resources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Periodic reviews for assessing progress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Solution For InfoSec Improvement (PK)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765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Don’t repeat the same mistakes: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Too much governance without the underlying security hardening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Reactive rather than intrinsic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Lack of resources (10% of what allocated for IT)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Management interest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Solution For InfoSec Improvement (PK)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559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3343</TotalTime>
  <Words>178</Words>
  <Application>Microsoft Office PowerPoint</Application>
  <PresentationFormat>On-screen Show (4:3)</PresentationFormat>
  <Paragraphs>35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Candara</vt:lpstr>
      <vt:lpstr>Office Theme</vt:lpstr>
      <vt:lpstr>Solution For InfoSec Improvement (PK)</vt:lpstr>
      <vt:lpstr>Solution For InfoSec Improvement (PK)</vt:lpstr>
      <vt:lpstr>Solution For InfoSec Improvement (PK)</vt:lpstr>
      <vt:lpstr>Solution For InfoSec Improvement (PK)</vt:lpstr>
      <vt:lpstr>Solution For InfoSec Improvement (PK)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335</cp:revision>
  <dcterms:modified xsi:type="dcterms:W3CDTF">2017-07-04T13:37:09Z</dcterms:modified>
</cp:coreProperties>
</file>