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6" r:id="rId2"/>
    <p:sldId id="338" r:id="rId3"/>
    <p:sldId id="339" r:id="rId4"/>
    <p:sldId id="340" r:id="rId5"/>
    <p:sldId id="34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Chapter 2: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Typical Enterprise IT Architecture &amp; Security Overlay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Typical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8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does a typical enterprise IT network look like ?</a:t>
            </a:r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Typical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3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Typical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1" y="988043"/>
            <a:ext cx="7364569" cy="55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Edge router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NGN FW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DMZ: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Web security GW/Proxy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Application security FW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Web server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Email antispam GW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IPS &amp; N-DLP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Distribution switch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Typical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Data center switch &amp; FW</a:t>
            </a:r>
          </a:p>
          <a:p>
            <a:r>
              <a:rPr lang="en-US" sz="2600" dirty="0">
                <a:latin typeface="Candara" panose="020E0502030303020204" pitchFamily="34" charset="0"/>
              </a:rPr>
              <a:t>Access switch</a:t>
            </a:r>
          </a:p>
          <a:p>
            <a:r>
              <a:rPr lang="en-US" sz="2600" dirty="0">
                <a:latin typeface="Candara" panose="020E0502030303020204" pitchFamily="34" charset="0"/>
              </a:rPr>
              <a:t>NAC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SOC: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SIEM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Other SOC tools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System AV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Server HIPS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UTM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Mobile device - MDM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Typical Enterprise IT Network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7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96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Typical Enterprise IT Network</vt:lpstr>
      <vt:lpstr>Typical Enterprise IT Network</vt:lpstr>
      <vt:lpstr>Typical Enterprise IT Network</vt:lpstr>
      <vt:lpstr>Typical Enterprise IT Network</vt:lpstr>
      <vt:lpstr>Typical Enterprise IT Network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342</cp:revision>
  <dcterms:modified xsi:type="dcterms:W3CDTF">2017-07-04T14:23:26Z</dcterms:modified>
</cp:coreProperties>
</file>